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385" r:id="rId2"/>
    <p:sldId id="260" r:id="rId3"/>
    <p:sldId id="262" r:id="rId4"/>
    <p:sldId id="263" r:id="rId5"/>
    <p:sldId id="264" r:id="rId6"/>
    <p:sldId id="265" r:id="rId7"/>
    <p:sldId id="386" r:id="rId8"/>
    <p:sldId id="387" r:id="rId9"/>
    <p:sldId id="388" r:id="rId10"/>
    <p:sldId id="389" r:id="rId11"/>
    <p:sldId id="391" r:id="rId12"/>
    <p:sldId id="393" r:id="rId13"/>
    <p:sldId id="394" r:id="rId14"/>
    <p:sldId id="395" r:id="rId15"/>
    <p:sldId id="396" r:id="rId16"/>
    <p:sldId id="397" r:id="rId17"/>
    <p:sldId id="398" r:id="rId18"/>
    <p:sldId id="399" r:id="rId19"/>
    <p:sldId id="400" r:id="rId20"/>
    <p:sldId id="401" r:id="rId21"/>
    <p:sldId id="402" r:id="rId22"/>
    <p:sldId id="403" r:id="rId23"/>
    <p:sldId id="404" r:id="rId24"/>
    <p:sldId id="405" r:id="rId25"/>
    <p:sldId id="406" r:id="rId26"/>
    <p:sldId id="407" r:id="rId27"/>
    <p:sldId id="408" r:id="rId28"/>
    <p:sldId id="409" r:id="rId29"/>
    <p:sldId id="410" r:id="rId30"/>
    <p:sldId id="411" r:id="rId31"/>
    <p:sldId id="412" r:id="rId32"/>
    <p:sldId id="413" r:id="rId33"/>
    <p:sldId id="414" r:id="rId34"/>
    <p:sldId id="415" r:id="rId35"/>
    <p:sldId id="416" r:id="rId36"/>
    <p:sldId id="417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i1/l3wL4ypiQ6Uhlht9l/w==" hashData="MsON06rvI/EN0Vip8A+6jaNuvrDdjIoCWGoPZwRDQoLfiYAe0PmI5GLC3mmYSQJEIDTBaSB6d0znpI+4F8yhdA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65" d="100"/>
          <a:sy n="65" d="100"/>
        </p:scale>
        <p:origin x="145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6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DCEDC3-AB8C-4C87-8F92-07ED4D27E74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31E193-651B-4319-9622-5DA8C6859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474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13EF288-C77A-429E-9A0C-94CD35C26752}" type="slidenum">
              <a:rPr lang="en-US" smtClean="0"/>
              <a:pPr eaLnBrk="1" hangingPunct="1"/>
              <a:t>4</a:t>
            </a:fld>
            <a:endParaRPr lang="en-US"/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E161B62-448F-4DE0-AB4C-FEB293AD620F}" type="slidenum">
              <a:rPr lang="en-US" smtClean="0"/>
              <a:pPr eaLnBrk="1" hangingPunct="1"/>
              <a:t>5</a:t>
            </a:fld>
            <a:endParaRPr lang="en-US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31E193-651B-4319-9622-5DA8C685945D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9050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693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523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1800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F2DD6D-DCCE-4540-9D30-E60693ABE9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0768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1FA039-9C70-41A4-A6DB-EF5986D2A5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289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523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068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5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841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328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847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400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238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200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.png"/><Relationship Id="rId4" Type="http://schemas.openxmlformats.org/officeDocument/2006/relationships/image" Target="../media/image6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.png"/><Relationship Id="rId4" Type="http://schemas.openxmlformats.org/officeDocument/2006/relationships/image" Target="../media/image7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.png"/><Relationship Id="rId4" Type="http://schemas.openxmlformats.org/officeDocument/2006/relationships/image" Target="../media/image8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.png"/><Relationship Id="rId4" Type="http://schemas.openxmlformats.org/officeDocument/2006/relationships/image" Target="../media/image6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.png"/><Relationship Id="rId4" Type="http://schemas.openxmlformats.org/officeDocument/2006/relationships/image" Target="../media/image9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.png"/><Relationship Id="rId4" Type="http://schemas.openxmlformats.org/officeDocument/2006/relationships/image" Target="../media/image10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6.wmf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.png"/><Relationship Id="rId4" Type="http://schemas.openxmlformats.org/officeDocument/2006/relationships/image" Target="../media/image12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1.png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8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1.png"/><Relationship Id="rId4" Type="http://schemas.openxmlformats.org/officeDocument/2006/relationships/image" Target="../media/image14.wmf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1.png"/><Relationship Id="rId4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png"/><Relationship Id="rId4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png"/><Relationship Id="rId4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914400" y="1371600"/>
            <a:ext cx="7483475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endParaRPr lang="en-US" sz="2000" b="1" dirty="0">
              <a:solidFill>
                <a:srgbClr val="FF9900"/>
              </a:solidFill>
              <a:cs typeface="Arial" charset="0"/>
            </a:endParaRPr>
          </a:p>
          <a:p>
            <a:pPr algn="ctr"/>
            <a:r>
              <a:rPr lang="en-US" sz="5400" b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CHƯƠNG 3</a:t>
            </a:r>
          </a:p>
          <a:p>
            <a:pPr algn="ctr"/>
            <a:r>
              <a:rPr lang="en-US" sz="5400" b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ĐIỂM</a:t>
            </a:r>
          </a:p>
          <a:p>
            <a:pPr algn="ctr"/>
            <a:r>
              <a:rPr lang="en-US" sz="5400" b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ĐƯỜNG THẲNG</a:t>
            </a:r>
          </a:p>
          <a:p>
            <a:pPr algn="ctr"/>
            <a:r>
              <a:rPr lang="en-US" sz="5400" b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MẶT PHẲNG VÀ MẶT</a:t>
            </a:r>
            <a:endParaRPr lang="en-US" sz="5400" b="1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52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3854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2"/>
          <p:cNvSpPr>
            <a:spLocks noChangeArrowheads="1"/>
          </p:cNvSpPr>
          <p:nvPr/>
        </p:nvSpPr>
        <p:spPr bwMode="auto">
          <a:xfrm>
            <a:off x="100013" y="869949"/>
            <a:ext cx="8750300" cy="2025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tư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spcBef>
                <a:spcPct val="20000"/>
              </a:spcBef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P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P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err="1"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phần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>
              <a:spcBef>
                <a:spcPct val="20000"/>
              </a:spcBef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hình biểu diễn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A, B, C, D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lượt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I, II, III, IV</a:t>
            </a:r>
          </a:p>
          <a:p>
            <a:pPr marL="342900" indent="-342900" algn="just">
              <a:spcBef>
                <a:spcPct val="20000"/>
              </a:spcBef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3497263" y="4584700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2</a:t>
            </a:r>
          </a:p>
        </p:txBody>
      </p:sp>
      <p:sp>
        <p:nvSpPr>
          <p:cNvPr id="20485" name="Freeform 5"/>
          <p:cNvSpPr>
            <a:spLocks/>
          </p:cNvSpPr>
          <p:nvPr/>
        </p:nvSpPr>
        <p:spPr bwMode="auto">
          <a:xfrm>
            <a:off x="933450" y="3829050"/>
            <a:ext cx="2628900" cy="577850"/>
          </a:xfrm>
          <a:custGeom>
            <a:avLst/>
            <a:gdLst>
              <a:gd name="T0" fmla="*/ 2147483647 w 1656"/>
              <a:gd name="T1" fmla="*/ 2147483647 h 364"/>
              <a:gd name="T2" fmla="*/ 2147483647 w 1656"/>
              <a:gd name="T3" fmla="*/ 0 h 364"/>
              <a:gd name="T4" fmla="*/ 0 w 1656"/>
              <a:gd name="T5" fmla="*/ 2147483647 h 364"/>
              <a:gd name="T6" fmla="*/ 2147483647 w 1656"/>
              <a:gd name="T7" fmla="*/ 2147483647 h 364"/>
              <a:gd name="T8" fmla="*/ 2147483647 w 1656"/>
              <a:gd name="T9" fmla="*/ 2147483647 h 3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656" h="364">
                <a:moveTo>
                  <a:pt x="1656" y="360"/>
                </a:moveTo>
                <a:lnTo>
                  <a:pt x="1036" y="0"/>
                </a:lnTo>
                <a:lnTo>
                  <a:pt x="0" y="4"/>
                </a:lnTo>
                <a:lnTo>
                  <a:pt x="526" y="364"/>
                </a:lnTo>
                <a:lnTo>
                  <a:pt x="1656" y="360"/>
                </a:lnTo>
                <a:close/>
              </a:path>
            </a:pathLst>
          </a:cu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1801813" y="4411662"/>
            <a:ext cx="1784350" cy="1143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7" name="Freeform 7"/>
          <p:cNvSpPr>
            <a:spLocks/>
          </p:cNvSpPr>
          <p:nvPr/>
        </p:nvSpPr>
        <p:spPr bwMode="auto">
          <a:xfrm>
            <a:off x="1801813" y="4408487"/>
            <a:ext cx="2795587" cy="657225"/>
          </a:xfrm>
          <a:custGeom>
            <a:avLst/>
            <a:gdLst>
              <a:gd name="T0" fmla="*/ 2147483647 w 1756"/>
              <a:gd name="T1" fmla="*/ 2147483647 h 400"/>
              <a:gd name="T2" fmla="*/ 2147483647 w 1756"/>
              <a:gd name="T3" fmla="*/ 0 h 400"/>
              <a:gd name="T4" fmla="*/ 0 w 1756"/>
              <a:gd name="T5" fmla="*/ 0 h 400"/>
              <a:gd name="T6" fmla="*/ 2147483647 w 1756"/>
              <a:gd name="T7" fmla="*/ 2147483647 h 400"/>
              <a:gd name="T8" fmla="*/ 2147483647 w 1756"/>
              <a:gd name="T9" fmla="*/ 2147483647 h 4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56" h="400">
                <a:moveTo>
                  <a:pt x="1756" y="392"/>
                </a:moveTo>
                <a:lnTo>
                  <a:pt x="1116" y="0"/>
                </a:lnTo>
                <a:lnTo>
                  <a:pt x="0" y="0"/>
                </a:lnTo>
                <a:lnTo>
                  <a:pt x="584" y="400"/>
                </a:lnTo>
                <a:lnTo>
                  <a:pt x="1756" y="392"/>
                </a:lnTo>
                <a:close/>
              </a:path>
            </a:pathLst>
          </a:cu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1801813" y="3270250"/>
            <a:ext cx="1771650" cy="113665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1797050" y="4406900"/>
            <a:ext cx="17716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0522" name="Freeform 10"/>
          <p:cNvSpPr>
            <a:spLocks/>
          </p:cNvSpPr>
          <p:nvPr/>
        </p:nvSpPr>
        <p:spPr bwMode="auto">
          <a:xfrm>
            <a:off x="1801813" y="3244850"/>
            <a:ext cx="3027362" cy="1804987"/>
          </a:xfrm>
          <a:custGeom>
            <a:avLst/>
            <a:gdLst>
              <a:gd name="T0" fmla="*/ 0 w 1907"/>
              <a:gd name="T1" fmla="*/ 21 h 1137"/>
              <a:gd name="T2" fmla="*/ 4 w 1907"/>
              <a:gd name="T3" fmla="*/ 749 h 1137"/>
              <a:gd name="T4" fmla="*/ 588 w 1907"/>
              <a:gd name="T5" fmla="*/ 1137 h 1137"/>
              <a:gd name="T6" fmla="*/ 1756 w 1907"/>
              <a:gd name="T7" fmla="*/ 1129 h 1137"/>
              <a:gd name="T8" fmla="*/ 1824 w 1907"/>
              <a:gd name="T9" fmla="*/ 825 h 1137"/>
              <a:gd name="T10" fmla="*/ 1800 w 1907"/>
              <a:gd name="T11" fmla="*/ 785 h 1137"/>
              <a:gd name="T12" fmla="*/ 1720 w 1907"/>
              <a:gd name="T13" fmla="*/ 645 h 1137"/>
              <a:gd name="T14" fmla="*/ 1712 w 1907"/>
              <a:gd name="T15" fmla="*/ 629 h 1137"/>
              <a:gd name="T16" fmla="*/ 1688 w 1907"/>
              <a:gd name="T17" fmla="*/ 605 h 1137"/>
              <a:gd name="T18" fmla="*/ 1676 w 1907"/>
              <a:gd name="T19" fmla="*/ 593 h 1137"/>
              <a:gd name="T20" fmla="*/ 1680 w 1907"/>
              <a:gd name="T21" fmla="*/ 425 h 1137"/>
              <a:gd name="T22" fmla="*/ 1656 w 1907"/>
              <a:gd name="T23" fmla="*/ 401 h 1137"/>
              <a:gd name="T24" fmla="*/ 1580 w 1907"/>
              <a:gd name="T25" fmla="*/ 345 h 1137"/>
              <a:gd name="T26" fmla="*/ 1548 w 1907"/>
              <a:gd name="T27" fmla="*/ 313 h 1137"/>
              <a:gd name="T28" fmla="*/ 1504 w 1907"/>
              <a:gd name="T29" fmla="*/ 261 h 1137"/>
              <a:gd name="T30" fmla="*/ 1484 w 1907"/>
              <a:gd name="T31" fmla="*/ 221 h 1137"/>
              <a:gd name="T32" fmla="*/ 1460 w 1907"/>
              <a:gd name="T33" fmla="*/ 157 h 1137"/>
              <a:gd name="T34" fmla="*/ 1324 w 1907"/>
              <a:gd name="T35" fmla="*/ 85 h 1137"/>
              <a:gd name="T36" fmla="*/ 1244 w 1907"/>
              <a:gd name="T37" fmla="*/ 49 h 1137"/>
              <a:gd name="T38" fmla="*/ 1196 w 1907"/>
              <a:gd name="T39" fmla="*/ 29 h 1137"/>
              <a:gd name="T40" fmla="*/ 1164 w 1907"/>
              <a:gd name="T41" fmla="*/ 1 h 1137"/>
              <a:gd name="T42" fmla="*/ 1116 w 1907"/>
              <a:gd name="T43" fmla="*/ 17 h 1137"/>
              <a:gd name="T44" fmla="*/ 0 w 1907"/>
              <a:gd name="T45" fmla="*/ 21 h 11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907" h="1137">
                <a:moveTo>
                  <a:pt x="0" y="21"/>
                </a:moveTo>
                <a:lnTo>
                  <a:pt x="4" y="749"/>
                </a:lnTo>
                <a:lnTo>
                  <a:pt x="588" y="1137"/>
                </a:lnTo>
                <a:lnTo>
                  <a:pt x="1756" y="1129"/>
                </a:lnTo>
                <a:cubicBezTo>
                  <a:pt x="1780" y="1071"/>
                  <a:pt x="1907" y="908"/>
                  <a:pt x="1824" y="825"/>
                </a:cubicBezTo>
                <a:cubicBezTo>
                  <a:pt x="1816" y="806"/>
                  <a:pt x="1816" y="796"/>
                  <a:pt x="1800" y="785"/>
                </a:cubicBezTo>
                <a:cubicBezTo>
                  <a:pt x="1782" y="731"/>
                  <a:pt x="1761" y="686"/>
                  <a:pt x="1720" y="645"/>
                </a:cubicBezTo>
                <a:cubicBezTo>
                  <a:pt x="1716" y="641"/>
                  <a:pt x="1716" y="634"/>
                  <a:pt x="1712" y="629"/>
                </a:cubicBezTo>
                <a:cubicBezTo>
                  <a:pt x="1705" y="620"/>
                  <a:pt x="1696" y="613"/>
                  <a:pt x="1688" y="605"/>
                </a:cubicBezTo>
                <a:cubicBezTo>
                  <a:pt x="1684" y="601"/>
                  <a:pt x="1676" y="593"/>
                  <a:pt x="1676" y="593"/>
                </a:cubicBezTo>
                <a:cubicBezTo>
                  <a:pt x="1680" y="537"/>
                  <a:pt x="1693" y="482"/>
                  <a:pt x="1680" y="425"/>
                </a:cubicBezTo>
                <a:cubicBezTo>
                  <a:pt x="1678" y="414"/>
                  <a:pt x="1662" y="410"/>
                  <a:pt x="1656" y="401"/>
                </a:cubicBezTo>
                <a:cubicBezTo>
                  <a:pt x="1640" y="377"/>
                  <a:pt x="1608" y="354"/>
                  <a:pt x="1580" y="345"/>
                </a:cubicBezTo>
                <a:cubicBezTo>
                  <a:pt x="1567" y="332"/>
                  <a:pt x="1565" y="319"/>
                  <a:pt x="1548" y="313"/>
                </a:cubicBezTo>
                <a:cubicBezTo>
                  <a:pt x="1536" y="294"/>
                  <a:pt x="1520" y="277"/>
                  <a:pt x="1504" y="261"/>
                </a:cubicBezTo>
                <a:cubicBezTo>
                  <a:pt x="1499" y="246"/>
                  <a:pt x="1493" y="234"/>
                  <a:pt x="1484" y="221"/>
                </a:cubicBezTo>
                <a:cubicBezTo>
                  <a:pt x="1481" y="208"/>
                  <a:pt x="1468" y="168"/>
                  <a:pt x="1460" y="157"/>
                </a:cubicBezTo>
                <a:cubicBezTo>
                  <a:pt x="1442" y="130"/>
                  <a:pt x="1354" y="92"/>
                  <a:pt x="1324" y="85"/>
                </a:cubicBezTo>
                <a:cubicBezTo>
                  <a:pt x="1301" y="68"/>
                  <a:pt x="1271" y="59"/>
                  <a:pt x="1244" y="49"/>
                </a:cubicBezTo>
                <a:cubicBezTo>
                  <a:pt x="1228" y="43"/>
                  <a:pt x="1196" y="29"/>
                  <a:pt x="1196" y="29"/>
                </a:cubicBezTo>
                <a:cubicBezTo>
                  <a:pt x="1185" y="13"/>
                  <a:pt x="1175" y="17"/>
                  <a:pt x="1164" y="1"/>
                </a:cubicBezTo>
                <a:cubicBezTo>
                  <a:pt x="1147" y="3"/>
                  <a:pt x="1125" y="0"/>
                  <a:pt x="1116" y="17"/>
                </a:cubicBezTo>
                <a:lnTo>
                  <a:pt x="0" y="21"/>
                </a:lnTo>
                <a:close/>
              </a:path>
            </a:pathLst>
          </a:custGeom>
          <a:gradFill rotWithShape="1">
            <a:gsLst>
              <a:gs pos="0">
                <a:srgbClr val="FFF643">
                  <a:gamma/>
                  <a:shade val="75294"/>
                  <a:invGamma/>
                </a:srgbClr>
              </a:gs>
              <a:gs pos="50000">
                <a:srgbClr val="FFF643">
                  <a:alpha val="46001"/>
                </a:srgbClr>
              </a:gs>
              <a:gs pos="100000">
                <a:srgbClr val="FFF643">
                  <a:gamma/>
                  <a:shade val="75294"/>
                  <a:invGamma/>
                </a:srgbClr>
              </a:gs>
            </a:gsLst>
            <a:lin ang="5400000" scaled="1"/>
          </a:gradFill>
          <a:ln w="9525">
            <a:solidFill>
              <a:srgbClr val="FFFF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20523" name="Freeform 11"/>
          <p:cNvSpPr>
            <a:spLocks/>
          </p:cNvSpPr>
          <p:nvPr/>
        </p:nvSpPr>
        <p:spPr bwMode="auto">
          <a:xfrm>
            <a:off x="1776413" y="4438650"/>
            <a:ext cx="2822575" cy="1485900"/>
          </a:xfrm>
          <a:custGeom>
            <a:avLst/>
            <a:gdLst>
              <a:gd name="T0" fmla="*/ 0 w 1778"/>
              <a:gd name="T1" fmla="*/ 0 h 936"/>
              <a:gd name="T2" fmla="*/ 2147483647 w 1778"/>
              <a:gd name="T3" fmla="*/ 2147483647 h 936"/>
              <a:gd name="T4" fmla="*/ 2147483647 w 1778"/>
              <a:gd name="T5" fmla="*/ 2147483647 h 936"/>
              <a:gd name="T6" fmla="*/ 2147483647 w 1778"/>
              <a:gd name="T7" fmla="*/ 2147483647 h 936"/>
              <a:gd name="T8" fmla="*/ 2147483647 w 1778"/>
              <a:gd name="T9" fmla="*/ 2147483647 h 936"/>
              <a:gd name="T10" fmla="*/ 2147483647 w 1778"/>
              <a:gd name="T11" fmla="*/ 2147483647 h 936"/>
              <a:gd name="T12" fmla="*/ 2147483647 w 1778"/>
              <a:gd name="T13" fmla="*/ 2147483647 h 936"/>
              <a:gd name="T14" fmla="*/ 2147483647 w 1778"/>
              <a:gd name="T15" fmla="*/ 2147483647 h 936"/>
              <a:gd name="T16" fmla="*/ 2147483647 w 1778"/>
              <a:gd name="T17" fmla="*/ 2147483647 h 936"/>
              <a:gd name="T18" fmla="*/ 2147483647 w 1778"/>
              <a:gd name="T19" fmla="*/ 2147483647 h 936"/>
              <a:gd name="T20" fmla="*/ 2147483647 w 1778"/>
              <a:gd name="T21" fmla="*/ 2147483647 h 936"/>
              <a:gd name="T22" fmla="*/ 2147483647 w 1778"/>
              <a:gd name="T23" fmla="*/ 2147483647 h 936"/>
              <a:gd name="T24" fmla="*/ 2147483647 w 1778"/>
              <a:gd name="T25" fmla="*/ 2147483647 h 936"/>
              <a:gd name="T26" fmla="*/ 2147483647 w 1778"/>
              <a:gd name="T27" fmla="*/ 2147483647 h 936"/>
              <a:gd name="T28" fmla="*/ 2147483647 w 1778"/>
              <a:gd name="T29" fmla="*/ 2147483647 h 936"/>
              <a:gd name="T30" fmla="*/ 2147483647 w 1778"/>
              <a:gd name="T31" fmla="*/ 2147483647 h 936"/>
              <a:gd name="T32" fmla="*/ 2147483647 w 1778"/>
              <a:gd name="T33" fmla="*/ 2147483647 h 936"/>
              <a:gd name="T34" fmla="*/ 2147483647 w 1778"/>
              <a:gd name="T35" fmla="*/ 2147483647 h 936"/>
              <a:gd name="T36" fmla="*/ 2147483647 w 1778"/>
              <a:gd name="T37" fmla="*/ 2147483647 h 936"/>
              <a:gd name="T38" fmla="*/ 2147483647 w 1778"/>
              <a:gd name="T39" fmla="*/ 2147483647 h 936"/>
              <a:gd name="T40" fmla="*/ 2147483647 w 1778"/>
              <a:gd name="T41" fmla="*/ 2147483647 h 936"/>
              <a:gd name="T42" fmla="*/ 2147483647 w 1778"/>
              <a:gd name="T43" fmla="*/ 2147483647 h 936"/>
              <a:gd name="T44" fmla="*/ 2147483647 w 1778"/>
              <a:gd name="T45" fmla="*/ 2147483647 h 936"/>
              <a:gd name="T46" fmla="*/ 0 w 1778"/>
              <a:gd name="T47" fmla="*/ 0 h 9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1778" h="936">
                <a:moveTo>
                  <a:pt x="0" y="0"/>
                </a:moveTo>
                <a:lnTo>
                  <a:pt x="4" y="720"/>
                </a:lnTo>
                <a:cubicBezTo>
                  <a:pt x="86" y="812"/>
                  <a:pt x="61" y="822"/>
                  <a:pt x="131" y="836"/>
                </a:cubicBezTo>
                <a:cubicBezTo>
                  <a:pt x="159" y="850"/>
                  <a:pt x="192" y="854"/>
                  <a:pt x="223" y="860"/>
                </a:cubicBezTo>
                <a:cubicBezTo>
                  <a:pt x="270" y="869"/>
                  <a:pt x="315" y="882"/>
                  <a:pt x="362" y="888"/>
                </a:cubicBezTo>
                <a:cubicBezTo>
                  <a:pt x="389" y="897"/>
                  <a:pt x="415" y="900"/>
                  <a:pt x="442" y="908"/>
                </a:cubicBezTo>
                <a:cubicBezTo>
                  <a:pt x="474" y="918"/>
                  <a:pt x="493" y="932"/>
                  <a:pt x="526" y="936"/>
                </a:cubicBezTo>
                <a:cubicBezTo>
                  <a:pt x="559" y="935"/>
                  <a:pt x="592" y="935"/>
                  <a:pt x="625" y="932"/>
                </a:cubicBezTo>
                <a:cubicBezTo>
                  <a:pt x="656" y="929"/>
                  <a:pt x="687" y="913"/>
                  <a:pt x="717" y="908"/>
                </a:cubicBezTo>
                <a:cubicBezTo>
                  <a:pt x="766" y="900"/>
                  <a:pt x="813" y="890"/>
                  <a:pt x="860" y="876"/>
                </a:cubicBezTo>
                <a:cubicBezTo>
                  <a:pt x="910" y="861"/>
                  <a:pt x="953" y="834"/>
                  <a:pt x="1004" y="824"/>
                </a:cubicBezTo>
                <a:cubicBezTo>
                  <a:pt x="1083" y="784"/>
                  <a:pt x="1110" y="791"/>
                  <a:pt x="1215" y="788"/>
                </a:cubicBezTo>
                <a:cubicBezTo>
                  <a:pt x="1284" y="765"/>
                  <a:pt x="1356" y="729"/>
                  <a:pt x="1422" y="696"/>
                </a:cubicBezTo>
                <a:cubicBezTo>
                  <a:pt x="1433" y="679"/>
                  <a:pt x="1449" y="679"/>
                  <a:pt x="1465" y="668"/>
                </a:cubicBezTo>
                <a:cubicBezTo>
                  <a:pt x="1486" y="636"/>
                  <a:pt x="1602" y="635"/>
                  <a:pt x="1633" y="632"/>
                </a:cubicBezTo>
                <a:cubicBezTo>
                  <a:pt x="1665" y="624"/>
                  <a:pt x="1696" y="620"/>
                  <a:pt x="1728" y="612"/>
                </a:cubicBezTo>
                <a:cubicBezTo>
                  <a:pt x="1736" y="581"/>
                  <a:pt x="1741" y="580"/>
                  <a:pt x="1744" y="540"/>
                </a:cubicBezTo>
                <a:cubicBezTo>
                  <a:pt x="1746" y="512"/>
                  <a:pt x="1736" y="479"/>
                  <a:pt x="1752" y="456"/>
                </a:cubicBezTo>
                <a:cubicBezTo>
                  <a:pt x="1754" y="452"/>
                  <a:pt x="1760" y="454"/>
                  <a:pt x="1764" y="452"/>
                </a:cubicBezTo>
                <a:cubicBezTo>
                  <a:pt x="1775" y="447"/>
                  <a:pt x="1755" y="470"/>
                  <a:pt x="1755" y="470"/>
                </a:cubicBezTo>
                <a:cubicBezTo>
                  <a:pt x="1749" y="453"/>
                  <a:pt x="1778" y="418"/>
                  <a:pt x="1764" y="408"/>
                </a:cubicBezTo>
                <a:cubicBezTo>
                  <a:pt x="1760" y="400"/>
                  <a:pt x="1756" y="392"/>
                  <a:pt x="1752" y="384"/>
                </a:cubicBezTo>
                <a:lnTo>
                  <a:pt x="577" y="388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rgbClr val="761800"/>
              </a:gs>
              <a:gs pos="100000">
                <a:srgbClr val="FF3300">
                  <a:alpha val="0"/>
                </a:srgbClr>
              </a:gs>
            </a:gsLst>
            <a:lin ang="5400000" scaled="1"/>
          </a:gradFill>
          <a:ln w="3175" cmpd="sng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0524" name="Freeform 12"/>
          <p:cNvSpPr>
            <a:spLocks/>
          </p:cNvSpPr>
          <p:nvPr/>
        </p:nvSpPr>
        <p:spPr bwMode="auto">
          <a:xfrm>
            <a:off x="811213" y="2819400"/>
            <a:ext cx="2747962" cy="1604962"/>
          </a:xfrm>
          <a:custGeom>
            <a:avLst/>
            <a:gdLst>
              <a:gd name="T0" fmla="*/ 2147483647 w 1731"/>
              <a:gd name="T1" fmla="*/ 2147483647 h 1011"/>
              <a:gd name="T2" fmla="*/ 2147483647 w 1731"/>
              <a:gd name="T3" fmla="*/ 2147483647 h 1011"/>
              <a:gd name="T4" fmla="*/ 2147483647 w 1731"/>
              <a:gd name="T5" fmla="*/ 2147483647 h 1011"/>
              <a:gd name="T6" fmla="*/ 2147483647 w 1731"/>
              <a:gd name="T7" fmla="*/ 2147483647 h 1011"/>
              <a:gd name="T8" fmla="*/ 2147483647 w 1731"/>
              <a:gd name="T9" fmla="*/ 2147483647 h 1011"/>
              <a:gd name="T10" fmla="*/ 2147483647 w 1731"/>
              <a:gd name="T11" fmla="*/ 2147483647 h 1011"/>
              <a:gd name="T12" fmla="*/ 2147483647 w 1731"/>
              <a:gd name="T13" fmla="*/ 2147483647 h 1011"/>
              <a:gd name="T14" fmla="*/ 2147483647 w 1731"/>
              <a:gd name="T15" fmla="*/ 2147483647 h 1011"/>
              <a:gd name="T16" fmla="*/ 2147483647 w 1731"/>
              <a:gd name="T17" fmla="*/ 2147483647 h 1011"/>
              <a:gd name="T18" fmla="*/ 2147483647 w 1731"/>
              <a:gd name="T19" fmla="*/ 0 h 1011"/>
              <a:gd name="T20" fmla="*/ 2147483647 w 1731"/>
              <a:gd name="T21" fmla="*/ 2147483647 h 1011"/>
              <a:gd name="T22" fmla="*/ 2147483647 w 1731"/>
              <a:gd name="T23" fmla="*/ 2147483647 h 1011"/>
              <a:gd name="T24" fmla="*/ 2147483647 w 1731"/>
              <a:gd name="T25" fmla="*/ 2147483647 h 1011"/>
              <a:gd name="T26" fmla="*/ 2147483647 w 1731"/>
              <a:gd name="T27" fmla="*/ 2147483647 h 1011"/>
              <a:gd name="T28" fmla="*/ 2147483647 w 1731"/>
              <a:gd name="T29" fmla="*/ 2147483647 h 1011"/>
              <a:gd name="T30" fmla="*/ 2147483647 w 1731"/>
              <a:gd name="T31" fmla="*/ 2147483647 h 1011"/>
              <a:gd name="T32" fmla="*/ 2147483647 w 1731"/>
              <a:gd name="T33" fmla="*/ 2147483647 h 1011"/>
              <a:gd name="T34" fmla="*/ 2147483647 w 1731"/>
              <a:gd name="T35" fmla="*/ 2147483647 h 1011"/>
              <a:gd name="T36" fmla="*/ 2147483647 w 1731"/>
              <a:gd name="T37" fmla="*/ 2147483647 h 1011"/>
              <a:gd name="T38" fmla="*/ 2147483647 w 1731"/>
              <a:gd name="T39" fmla="*/ 2147483647 h 1011"/>
              <a:gd name="T40" fmla="*/ 2147483647 w 1731"/>
              <a:gd name="T41" fmla="*/ 2147483647 h 1011"/>
              <a:gd name="T42" fmla="*/ 2147483647 w 1731"/>
              <a:gd name="T43" fmla="*/ 2147483647 h 1011"/>
              <a:gd name="T44" fmla="*/ 2147483647 w 1731"/>
              <a:gd name="T45" fmla="*/ 2147483647 h 1011"/>
              <a:gd name="T46" fmla="*/ 2147483647 w 1731"/>
              <a:gd name="T47" fmla="*/ 2147483647 h 1011"/>
              <a:gd name="T48" fmla="*/ 2147483647 w 1731"/>
              <a:gd name="T49" fmla="*/ 2147483647 h 1011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731" h="1011">
                <a:moveTo>
                  <a:pt x="617" y="1011"/>
                </a:moveTo>
                <a:lnTo>
                  <a:pt x="632" y="285"/>
                </a:lnTo>
                <a:lnTo>
                  <a:pt x="1731" y="285"/>
                </a:lnTo>
                <a:cubicBezTo>
                  <a:pt x="1721" y="265"/>
                  <a:pt x="1715" y="242"/>
                  <a:pt x="1701" y="225"/>
                </a:cubicBezTo>
                <a:cubicBezTo>
                  <a:pt x="1691" y="212"/>
                  <a:pt x="1624" y="196"/>
                  <a:pt x="1619" y="195"/>
                </a:cubicBezTo>
                <a:cubicBezTo>
                  <a:pt x="1547" y="172"/>
                  <a:pt x="1476" y="145"/>
                  <a:pt x="1402" y="128"/>
                </a:cubicBezTo>
                <a:cubicBezTo>
                  <a:pt x="1365" y="100"/>
                  <a:pt x="1328" y="91"/>
                  <a:pt x="1282" y="83"/>
                </a:cubicBezTo>
                <a:cubicBezTo>
                  <a:pt x="1275" y="78"/>
                  <a:pt x="1268" y="72"/>
                  <a:pt x="1260" y="68"/>
                </a:cubicBezTo>
                <a:cubicBezTo>
                  <a:pt x="1246" y="62"/>
                  <a:pt x="1215" y="53"/>
                  <a:pt x="1215" y="53"/>
                </a:cubicBezTo>
                <a:cubicBezTo>
                  <a:pt x="1173" y="25"/>
                  <a:pt x="1114" y="13"/>
                  <a:pt x="1065" y="0"/>
                </a:cubicBezTo>
                <a:cubicBezTo>
                  <a:pt x="967" y="6"/>
                  <a:pt x="897" y="17"/>
                  <a:pt x="804" y="38"/>
                </a:cubicBezTo>
                <a:cubicBezTo>
                  <a:pt x="745" y="51"/>
                  <a:pt x="684" y="43"/>
                  <a:pt x="624" y="45"/>
                </a:cubicBezTo>
                <a:cubicBezTo>
                  <a:pt x="614" y="48"/>
                  <a:pt x="604" y="52"/>
                  <a:pt x="594" y="53"/>
                </a:cubicBezTo>
                <a:cubicBezTo>
                  <a:pt x="567" y="57"/>
                  <a:pt x="539" y="53"/>
                  <a:pt x="512" y="60"/>
                </a:cubicBezTo>
                <a:cubicBezTo>
                  <a:pt x="490" y="66"/>
                  <a:pt x="473" y="82"/>
                  <a:pt x="452" y="90"/>
                </a:cubicBezTo>
                <a:cubicBezTo>
                  <a:pt x="419" y="102"/>
                  <a:pt x="387" y="112"/>
                  <a:pt x="355" y="128"/>
                </a:cubicBezTo>
                <a:cubicBezTo>
                  <a:pt x="347" y="138"/>
                  <a:pt x="340" y="148"/>
                  <a:pt x="332" y="158"/>
                </a:cubicBezTo>
                <a:cubicBezTo>
                  <a:pt x="325" y="166"/>
                  <a:pt x="316" y="172"/>
                  <a:pt x="310" y="180"/>
                </a:cubicBezTo>
                <a:cubicBezTo>
                  <a:pt x="284" y="214"/>
                  <a:pt x="277" y="239"/>
                  <a:pt x="243" y="262"/>
                </a:cubicBezTo>
                <a:cubicBezTo>
                  <a:pt x="222" y="294"/>
                  <a:pt x="216" y="322"/>
                  <a:pt x="183" y="345"/>
                </a:cubicBezTo>
                <a:cubicBezTo>
                  <a:pt x="165" y="372"/>
                  <a:pt x="142" y="393"/>
                  <a:pt x="123" y="419"/>
                </a:cubicBezTo>
                <a:cubicBezTo>
                  <a:pt x="120" y="427"/>
                  <a:pt x="116" y="434"/>
                  <a:pt x="115" y="442"/>
                </a:cubicBezTo>
                <a:cubicBezTo>
                  <a:pt x="111" y="489"/>
                  <a:pt x="106" y="525"/>
                  <a:pt x="97" y="571"/>
                </a:cubicBezTo>
                <a:cubicBezTo>
                  <a:pt x="83" y="642"/>
                  <a:pt x="0" y="588"/>
                  <a:pt x="85" y="659"/>
                </a:cubicBezTo>
                <a:lnTo>
                  <a:pt x="617" y="1011"/>
                </a:lnTo>
                <a:close/>
              </a:path>
            </a:pathLst>
          </a:custGeom>
          <a:gradFill rotWithShape="1">
            <a:gsLst>
              <a:gs pos="0">
                <a:srgbClr val="33CC33">
                  <a:alpha val="0"/>
                </a:srgbClr>
              </a:gs>
              <a:gs pos="100000">
                <a:srgbClr val="185E18"/>
              </a:gs>
            </a:gsLst>
            <a:lin ang="5400000" scaled="1"/>
          </a:gra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0525" name="Freeform 13"/>
          <p:cNvSpPr>
            <a:spLocks/>
          </p:cNvSpPr>
          <p:nvPr/>
        </p:nvSpPr>
        <p:spPr bwMode="auto">
          <a:xfrm>
            <a:off x="819150" y="3870325"/>
            <a:ext cx="985838" cy="1673225"/>
          </a:xfrm>
          <a:custGeom>
            <a:avLst/>
            <a:gdLst>
              <a:gd name="T0" fmla="*/ 2147483647 w 614"/>
              <a:gd name="T1" fmla="*/ 2147483647 h 1039"/>
              <a:gd name="T2" fmla="*/ 2147483647 w 614"/>
              <a:gd name="T3" fmla="*/ 0 h 1039"/>
              <a:gd name="T4" fmla="*/ 2147483647 w 614"/>
              <a:gd name="T5" fmla="*/ 2147483647 h 1039"/>
              <a:gd name="T6" fmla="*/ 0 w 614"/>
              <a:gd name="T7" fmla="*/ 2147483647 h 1039"/>
              <a:gd name="T8" fmla="*/ 2147483647 w 614"/>
              <a:gd name="T9" fmla="*/ 2147483647 h 1039"/>
              <a:gd name="T10" fmla="*/ 2147483647 w 614"/>
              <a:gd name="T11" fmla="*/ 2147483647 h 1039"/>
              <a:gd name="T12" fmla="*/ 2147483647 w 614"/>
              <a:gd name="T13" fmla="*/ 2147483647 h 1039"/>
              <a:gd name="T14" fmla="*/ 2147483647 w 614"/>
              <a:gd name="T15" fmla="*/ 2147483647 h 1039"/>
              <a:gd name="T16" fmla="*/ 2147483647 w 614"/>
              <a:gd name="T17" fmla="*/ 2147483647 h 1039"/>
              <a:gd name="T18" fmla="*/ 2147483647 w 614"/>
              <a:gd name="T19" fmla="*/ 2147483647 h 1039"/>
              <a:gd name="T20" fmla="*/ 2147483647 w 614"/>
              <a:gd name="T21" fmla="*/ 2147483647 h 1039"/>
              <a:gd name="T22" fmla="*/ 2147483647 w 614"/>
              <a:gd name="T23" fmla="*/ 2147483647 h 1039"/>
              <a:gd name="T24" fmla="*/ 2147483647 w 614"/>
              <a:gd name="T25" fmla="*/ 2147483647 h 1039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614" h="1039">
                <a:moveTo>
                  <a:pt x="614" y="351"/>
                </a:moveTo>
                <a:lnTo>
                  <a:pt x="75" y="0"/>
                </a:lnTo>
                <a:cubicBezTo>
                  <a:pt x="51" y="57"/>
                  <a:pt x="34" y="92"/>
                  <a:pt x="23" y="149"/>
                </a:cubicBezTo>
                <a:cubicBezTo>
                  <a:pt x="18" y="211"/>
                  <a:pt x="12" y="244"/>
                  <a:pt x="0" y="299"/>
                </a:cubicBezTo>
                <a:cubicBezTo>
                  <a:pt x="3" y="336"/>
                  <a:pt x="1" y="434"/>
                  <a:pt x="30" y="478"/>
                </a:cubicBezTo>
                <a:cubicBezTo>
                  <a:pt x="48" y="506"/>
                  <a:pt x="53" y="496"/>
                  <a:pt x="75" y="516"/>
                </a:cubicBezTo>
                <a:cubicBezTo>
                  <a:pt x="135" y="569"/>
                  <a:pt x="96" y="554"/>
                  <a:pt x="142" y="568"/>
                </a:cubicBezTo>
                <a:cubicBezTo>
                  <a:pt x="187" y="637"/>
                  <a:pt x="184" y="724"/>
                  <a:pt x="210" y="800"/>
                </a:cubicBezTo>
                <a:cubicBezTo>
                  <a:pt x="218" y="822"/>
                  <a:pt x="219" y="847"/>
                  <a:pt x="232" y="867"/>
                </a:cubicBezTo>
                <a:cubicBezTo>
                  <a:pt x="262" y="913"/>
                  <a:pt x="343" y="970"/>
                  <a:pt x="397" y="987"/>
                </a:cubicBezTo>
                <a:cubicBezTo>
                  <a:pt x="438" y="1015"/>
                  <a:pt x="483" y="1005"/>
                  <a:pt x="524" y="1039"/>
                </a:cubicBezTo>
                <a:lnTo>
                  <a:pt x="606" y="1039"/>
                </a:lnTo>
                <a:lnTo>
                  <a:pt x="614" y="351"/>
                </a:lnTo>
                <a:close/>
              </a:path>
            </a:pathLst>
          </a:custGeom>
          <a:gradFill rotWithShape="1">
            <a:gsLst>
              <a:gs pos="0">
                <a:srgbClr val="0000F2">
                  <a:alpha val="0"/>
                </a:srgbClr>
              </a:gs>
              <a:gs pos="100000">
                <a:srgbClr val="000070"/>
              </a:gs>
            </a:gsLst>
            <a:lin ang="18900000" scaled="1"/>
          </a:gra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6" name="Text Box 14"/>
          <p:cNvSpPr txBox="1">
            <a:spLocks noChangeArrowheads="1"/>
          </p:cNvSpPr>
          <p:nvPr/>
        </p:nvSpPr>
        <p:spPr bwMode="auto">
          <a:xfrm>
            <a:off x="1833563" y="3248025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P</a:t>
            </a:r>
            <a:r>
              <a:rPr lang="en-US" sz="1600" b="1" baseline="-25000">
                <a:latin typeface="Times New Roman" pitchFamily="18" charset="0"/>
                <a:cs typeface="Arial" charset="0"/>
              </a:rPr>
              <a:t>2</a:t>
            </a:r>
            <a:endParaRPr lang="el-GR" sz="1600" b="1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20497" name="Text Box 15"/>
          <p:cNvSpPr txBox="1">
            <a:spLocks noChangeArrowheads="1"/>
          </p:cNvSpPr>
          <p:nvPr/>
        </p:nvSpPr>
        <p:spPr bwMode="auto">
          <a:xfrm>
            <a:off x="2679700" y="4724400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P</a:t>
            </a:r>
            <a:r>
              <a:rPr lang="en-US" sz="1600" b="1" baseline="-25000">
                <a:latin typeface="Times New Roman" pitchFamily="18" charset="0"/>
                <a:cs typeface="Arial" charset="0"/>
              </a:rPr>
              <a:t>1</a:t>
            </a:r>
            <a:endParaRPr lang="el-GR" sz="1600" b="1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20498" name="Line 16"/>
          <p:cNvSpPr>
            <a:spLocks noChangeShapeType="1"/>
          </p:cNvSpPr>
          <p:nvPr/>
        </p:nvSpPr>
        <p:spPr bwMode="auto">
          <a:xfrm flipH="1">
            <a:off x="2719388" y="5062537"/>
            <a:ext cx="18415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9" name="Line 17"/>
          <p:cNvSpPr>
            <a:spLocks noChangeShapeType="1"/>
          </p:cNvSpPr>
          <p:nvPr/>
        </p:nvSpPr>
        <p:spPr bwMode="auto">
          <a:xfrm flipH="1" flipV="1">
            <a:off x="900113" y="3836987"/>
            <a:ext cx="1808162" cy="12207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0" name="Line 18"/>
          <p:cNvSpPr>
            <a:spLocks noChangeShapeType="1"/>
          </p:cNvSpPr>
          <p:nvPr/>
        </p:nvSpPr>
        <p:spPr bwMode="auto">
          <a:xfrm>
            <a:off x="1790700" y="3271837"/>
            <a:ext cx="0" cy="22796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1" name="Freeform 19"/>
          <p:cNvSpPr>
            <a:spLocks/>
          </p:cNvSpPr>
          <p:nvPr/>
        </p:nvSpPr>
        <p:spPr bwMode="auto">
          <a:xfrm>
            <a:off x="1760538" y="4406900"/>
            <a:ext cx="1803400" cy="11112"/>
          </a:xfrm>
          <a:custGeom>
            <a:avLst/>
            <a:gdLst>
              <a:gd name="T0" fmla="*/ 0 w 1136"/>
              <a:gd name="T1" fmla="*/ 0 h 7"/>
              <a:gd name="T2" fmla="*/ 2147483647 w 1136"/>
              <a:gd name="T3" fmla="*/ 2147483647 h 7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136" h="7">
                <a:moveTo>
                  <a:pt x="0" y="0"/>
                </a:moveTo>
                <a:lnTo>
                  <a:pt x="1136" y="7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2" name="Line 20"/>
          <p:cNvSpPr>
            <a:spLocks noChangeShapeType="1"/>
          </p:cNvSpPr>
          <p:nvPr/>
        </p:nvSpPr>
        <p:spPr bwMode="auto">
          <a:xfrm>
            <a:off x="1781175" y="3265487"/>
            <a:ext cx="17938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3" name="Line 21"/>
          <p:cNvSpPr>
            <a:spLocks noChangeShapeType="1"/>
          </p:cNvSpPr>
          <p:nvPr/>
        </p:nvSpPr>
        <p:spPr bwMode="auto">
          <a:xfrm>
            <a:off x="3575050" y="3263900"/>
            <a:ext cx="0" cy="1136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4" name="Line 22"/>
          <p:cNvSpPr>
            <a:spLocks noChangeShapeType="1"/>
          </p:cNvSpPr>
          <p:nvPr/>
        </p:nvSpPr>
        <p:spPr bwMode="auto">
          <a:xfrm>
            <a:off x="3586163" y="4416425"/>
            <a:ext cx="1004887" cy="63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5" name="Line 23"/>
          <p:cNvSpPr>
            <a:spLocks noChangeShapeType="1"/>
          </p:cNvSpPr>
          <p:nvPr/>
        </p:nvSpPr>
        <p:spPr bwMode="auto">
          <a:xfrm>
            <a:off x="925513" y="3838575"/>
            <a:ext cx="857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0536" name="Text Box 24"/>
          <p:cNvSpPr txBox="1">
            <a:spLocks noChangeArrowheads="1"/>
          </p:cNvSpPr>
          <p:nvPr/>
        </p:nvSpPr>
        <p:spPr bwMode="auto">
          <a:xfrm>
            <a:off x="2730500" y="3713162"/>
            <a:ext cx="4508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( I )</a:t>
            </a:r>
            <a:endParaRPr lang="en-US" sz="1600" b="1" baseline="-25000">
              <a:latin typeface="Times New Roman" pitchFamily="18" charset="0"/>
            </a:endParaRPr>
          </a:p>
        </p:txBody>
      </p:sp>
      <p:sp>
        <p:nvSpPr>
          <p:cNvPr id="320537" name="Text Box 25"/>
          <p:cNvSpPr txBox="1">
            <a:spLocks noChangeArrowheads="1"/>
          </p:cNvSpPr>
          <p:nvPr/>
        </p:nvSpPr>
        <p:spPr bwMode="auto">
          <a:xfrm>
            <a:off x="2668588" y="5224462"/>
            <a:ext cx="6477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( IV )</a:t>
            </a:r>
            <a:endParaRPr lang="en-US" sz="1600" b="1" baseline="-25000">
              <a:latin typeface="Times New Roman" pitchFamily="18" charset="0"/>
            </a:endParaRPr>
          </a:p>
        </p:txBody>
      </p:sp>
      <p:sp>
        <p:nvSpPr>
          <p:cNvPr id="320538" name="Text Box 26"/>
          <p:cNvSpPr txBox="1">
            <a:spLocks noChangeArrowheads="1"/>
          </p:cNvSpPr>
          <p:nvPr/>
        </p:nvSpPr>
        <p:spPr bwMode="auto">
          <a:xfrm>
            <a:off x="1123950" y="4538662"/>
            <a:ext cx="6794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( III )</a:t>
            </a:r>
            <a:endParaRPr lang="en-US" sz="1600" b="1" baseline="-25000">
              <a:latin typeface="Times New Roman" pitchFamily="18" charset="0"/>
            </a:endParaRPr>
          </a:p>
        </p:txBody>
      </p:sp>
      <p:sp>
        <p:nvSpPr>
          <p:cNvPr id="320539" name="Text Box 27"/>
          <p:cNvSpPr txBox="1">
            <a:spLocks noChangeArrowheads="1"/>
          </p:cNvSpPr>
          <p:nvPr/>
        </p:nvSpPr>
        <p:spPr bwMode="auto">
          <a:xfrm>
            <a:off x="1238250" y="3313112"/>
            <a:ext cx="4508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( II )</a:t>
            </a:r>
            <a:endParaRPr lang="en-US" sz="1600" b="1" baseline="-25000">
              <a:latin typeface="Times New Roman" pitchFamily="18" charset="0"/>
            </a:endParaRPr>
          </a:p>
        </p:txBody>
      </p:sp>
      <p:sp>
        <p:nvSpPr>
          <p:cNvPr id="320540" name="Rectangle 28"/>
          <p:cNvSpPr>
            <a:spLocks noChangeArrowheads="1"/>
          </p:cNvSpPr>
          <p:nvPr/>
        </p:nvSpPr>
        <p:spPr bwMode="auto">
          <a:xfrm>
            <a:off x="5351463" y="3041650"/>
            <a:ext cx="3240087" cy="1139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0541" name="Text Box 29"/>
          <p:cNvSpPr txBox="1">
            <a:spLocks noChangeArrowheads="1"/>
          </p:cNvSpPr>
          <p:nvPr/>
        </p:nvSpPr>
        <p:spPr bwMode="auto">
          <a:xfrm>
            <a:off x="5456238" y="3879850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x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320542" name="Rectangle 30"/>
          <p:cNvSpPr>
            <a:spLocks noChangeArrowheads="1"/>
          </p:cNvSpPr>
          <p:nvPr/>
        </p:nvSpPr>
        <p:spPr bwMode="auto">
          <a:xfrm>
            <a:off x="5346700" y="4186237"/>
            <a:ext cx="3248025" cy="111442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0543" name="Line 31"/>
          <p:cNvSpPr>
            <a:spLocks noChangeShapeType="1"/>
          </p:cNvSpPr>
          <p:nvPr/>
        </p:nvSpPr>
        <p:spPr bwMode="auto">
          <a:xfrm flipV="1">
            <a:off x="5961063" y="3346450"/>
            <a:ext cx="1587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0544" name="Text Box 32"/>
          <p:cNvSpPr txBox="1">
            <a:spLocks noChangeArrowheads="1"/>
          </p:cNvSpPr>
          <p:nvPr/>
        </p:nvSpPr>
        <p:spPr bwMode="auto">
          <a:xfrm>
            <a:off x="6042025" y="4614862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20545" name="Oval 33"/>
          <p:cNvSpPr>
            <a:spLocks noChangeArrowheads="1"/>
          </p:cNvSpPr>
          <p:nvPr/>
        </p:nvSpPr>
        <p:spPr bwMode="auto">
          <a:xfrm>
            <a:off x="5913438" y="4743450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0546" name="Text Box 34"/>
          <p:cNvSpPr txBox="1">
            <a:spLocks noChangeArrowheads="1"/>
          </p:cNvSpPr>
          <p:nvPr/>
        </p:nvSpPr>
        <p:spPr bwMode="auto">
          <a:xfrm>
            <a:off x="6032500" y="318770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20547" name="Oval 35"/>
          <p:cNvSpPr>
            <a:spLocks noChangeArrowheads="1"/>
          </p:cNvSpPr>
          <p:nvPr/>
        </p:nvSpPr>
        <p:spPr bwMode="auto">
          <a:xfrm>
            <a:off x="5926138" y="3273425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0548" name="Text Box 36"/>
          <p:cNvSpPr txBox="1">
            <a:spLocks noChangeArrowheads="1"/>
          </p:cNvSpPr>
          <p:nvPr/>
        </p:nvSpPr>
        <p:spPr bwMode="auto">
          <a:xfrm>
            <a:off x="5383213" y="5032375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b="1" dirty="0">
                <a:latin typeface="Times New Roman" pitchFamily="18" charset="0"/>
              </a:rPr>
              <a:t>P</a:t>
            </a:r>
            <a:r>
              <a:rPr lang="en-US" sz="1600" b="1" baseline="-25000" dirty="0">
                <a:latin typeface="Times New Roman" pitchFamily="18" charset="0"/>
                <a:cs typeface="Arial" charset="0"/>
              </a:rPr>
              <a:t>1</a:t>
            </a:r>
            <a:endParaRPr lang="el-GR" sz="1600" b="1" baseline="-25000" dirty="0">
              <a:latin typeface="Times New Roman" pitchFamily="18" charset="0"/>
              <a:cs typeface="Arial" charset="0"/>
            </a:endParaRPr>
          </a:p>
        </p:txBody>
      </p:sp>
      <p:sp>
        <p:nvSpPr>
          <p:cNvPr id="320549" name="Text Box 37"/>
          <p:cNvSpPr txBox="1">
            <a:spLocks noChangeArrowheads="1"/>
          </p:cNvSpPr>
          <p:nvPr/>
        </p:nvSpPr>
        <p:spPr bwMode="auto">
          <a:xfrm>
            <a:off x="5380038" y="3082925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b="1" dirty="0">
                <a:latin typeface="Times New Roman" pitchFamily="18" charset="0"/>
              </a:rPr>
              <a:t>P</a:t>
            </a:r>
            <a:r>
              <a:rPr lang="en-US" sz="1600" b="1" baseline="-25000" dirty="0">
                <a:latin typeface="Times New Roman" pitchFamily="18" charset="0"/>
                <a:cs typeface="Arial" charset="0"/>
              </a:rPr>
              <a:t>2</a:t>
            </a:r>
            <a:endParaRPr lang="el-GR" sz="1600" b="1" baseline="-25000" dirty="0">
              <a:latin typeface="Times New Roman" pitchFamily="18" charset="0"/>
              <a:cs typeface="Arial" charset="0"/>
            </a:endParaRPr>
          </a:p>
        </p:txBody>
      </p:sp>
      <p:sp>
        <p:nvSpPr>
          <p:cNvPr id="320551" name="Line 39"/>
          <p:cNvSpPr>
            <a:spLocks noChangeShapeType="1"/>
          </p:cNvSpPr>
          <p:nvPr/>
        </p:nvSpPr>
        <p:spPr bwMode="auto">
          <a:xfrm flipV="1">
            <a:off x="6557963" y="3219450"/>
            <a:ext cx="1587" cy="965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0552" name="Text Box 40"/>
          <p:cNvSpPr txBox="1">
            <a:spLocks noChangeArrowheads="1"/>
          </p:cNvSpPr>
          <p:nvPr/>
        </p:nvSpPr>
        <p:spPr bwMode="auto">
          <a:xfrm>
            <a:off x="6600825" y="3700462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B</a:t>
            </a:r>
            <a:r>
              <a:rPr lang="en-US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20553" name="Oval 41"/>
          <p:cNvSpPr>
            <a:spLocks noChangeArrowheads="1"/>
          </p:cNvSpPr>
          <p:nvPr/>
        </p:nvSpPr>
        <p:spPr bwMode="auto">
          <a:xfrm>
            <a:off x="6516688" y="3765550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0554" name="Text Box 42"/>
          <p:cNvSpPr txBox="1">
            <a:spLocks noChangeArrowheads="1"/>
          </p:cNvSpPr>
          <p:nvPr/>
        </p:nvSpPr>
        <p:spPr bwMode="auto">
          <a:xfrm>
            <a:off x="6629400" y="303530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B</a:t>
            </a:r>
            <a:r>
              <a:rPr lang="en-US" baseline="-25000" dirty="0">
                <a:latin typeface="Times New Roman" pitchFamily="18" charset="0"/>
              </a:rPr>
              <a:t>2</a:t>
            </a:r>
          </a:p>
        </p:txBody>
      </p:sp>
      <p:sp>
        <p:nvSpPr>
          <p:cNvPr id="320555" name="Oval 43"/>
          <p:cNvSpPr>
            <a:spLocks noChangeArrowheads="1"/>
          </p:cNvSpPr>
          <p:nvPr/>
        </p:nvSpPr>
        <p:spPr bwMode="auto">
          <a:xfrm>
            <a:off x="6523038" y="3152775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0556" name="Line 44"/>
          <p:cNvSpPr>
            <a:spLocks noChangeShapeType="1"/>
          </p:cNvSpPr>
          <p:nvPr/>
        </p:nvSpPr>
        <p:spPr bwMode="auto">
          <a:xfrm flipV="1">
            <a:off x="7186613" y="3448050"/>
            <a:ext cx="1587" cy="1149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0557" name="Text Box 45"/>
          <p:cNvSpPr txBox="1">
            <a:spLocks noChangeArrowheads="1"/>
          </p:cNvSpPr>
          <p:nvPr/>
        </p:nvSpPr>
        <p:spPr bwMode="auto">
          <a:xfrm>
            <a:off x="7254875" y="4487862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C</a:t>
            </a:r>
            <a:r>
              <a:rPr lang="en-US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20558" name="Oval 46"/>
          <p:cNvSpPr>
            <a:spLocks noChangeArrowheads="1"/>
          </p:cNvSpPr>
          <p:nvPr/>
        </p:nvSpPr>
        <p:spPr bwMode="auto">
          <a:xfrm>
            <a:off x="7145338" y="4578350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0559" name="Text Box 47"/>
          <p:cNvSpPr txBox="1">
            <a:spLocks noChangeArrowheads="1"/>
          </p:cNvSpPr>
          <p:nvPr/>
        </p:nvSpPr>
        <p:spPr bwMode="auto">
          <a:xfrm>
            <a:off x="7258050" y="328930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C</a:t>
            </a:r>
            <a:r>
              <a:rPr lang="en-US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20560" name="Oval 48"/>
          <p:cNvSpPr>
            <a:spLocks noChangeArrowheads="1"/>
          </p:cNvSpPr>
          <p:nvPr/>
        </p:nvSpPr>
        <p:spPr bwMode="auto">
          <a:xfrm>
            <a:off x="7151688" y="3375025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0561" name="Line 49"/>
          <p:cNvSpPr>
            <a:spLocks noChangeShapeType="1"/>
          </p:cNvSpPr>
          <p:nvPr/>
        </p:nvSpPr>
        <p:spPr bwMode="auto">
          <a:xfrm flipV="1">
            <a:off x="7815263" y="4184650"/>
            <a:ext cx="1587" cy="996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0562" name="Text Box 50"/>
          <p:cNvSpPr txBox="1">
            <a:spLocks noChangeArrowheads="1"/>
          </p:cNvSpPr>
          <p:nvPr/>
        </p:nvSpPr>
        <p:spPr bwMode="auto">
          <a:xfrm>
            <a:off x="7889875" y="4957762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D</a:t>
            </a:r>
            <a:r>
              <a:rPr lang="en-US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20563" name="Oval 51"/>
          <p:cNvSpPr>
            <a:spLocks noChangeArrowheads="1"/>
          </p:cNvSpPr>
          <p:nvPr/>
        </p:nvSpPr>
        <p:spPr bwMode="auto">
          <a:xfrm>
            <a:off x="7773988" y="5118100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0564" name="Text Box 52"/>
          <p:cNvSpPr txBox="1">
            <a:spLocks noChangeArrowheads="1"/>
          </p:cNvSpPr>
          <p:nvPr/>
        </p:nvSpPr>
        <p:spPr bwMode="auto">
          <a:xfrm>
            <a:off x="7880350" y="450215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D</a:t>
            </a:r>
            <a:r>
              <a:rPr lang="en-US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20565" name="Oval 53"/>
          <p:cNvSpPr>
            <a:spLocks noChangeArrowheads="1"/>
          </p:cNvSpPr>
          <p:nvPr/>
        </p:nvSpPr>
        <p:spPr bwMode="auto">
          <a:xfrm>
            <a:off x="7780338" y="4562475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B509B3EB-F2C3-4EF6-B8CA-95BDA07D64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52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71391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205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320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320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9" dur="500"/>
                                        <p:tgtEl>
                                          <p:spTgt spid="320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320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20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320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500"/>
                                        <p:tgtEl>
                                          <p:spTgt spid="320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500"/>
                                        <p:tgtEl>
                                          <p:spTgt spid="3205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4" dur="500"/>
                                        <p:tgtEl>
                                          <p:spTgt spid="3205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0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0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0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0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0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1" dur="500"/>
                                        <p:tgtEl>
                                          <p:spTgt spid="320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5" dur="500"/>
                                        <p:tgtEl>
                                          <p:spTgt spid="320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9" dur="500"/>
                                        <p:tgtEl>
                                          <p:spTgt spid="320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2" dur="500"/>
                                        <p:tgtEl>
                                          <p:spTgt spid="320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5" dur="500"/>
                                        <p:tgtEl>
                                          <p:spTgt spid="320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0" dur="500"/>
                                        <p:tgtEl>
                                          <p:spTgt spid="320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2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4" dur="500"/>
                                        <p:tgtEl>
                                          <p:spTgt spid="320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6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8" dur="500"/>
                                        <p:tgtEl>
                                          <p:spTgt spid="320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0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2" dur="500"/>
                                        <p:tgtEl>
                                          <p:spTgt spid="320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4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6" dur="500"/>
                                        <p:tgtEl>
                                          <p:spTgt spid="320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01" dur="500"/>
                                        <p:tgtEl>
                                          <p:spTgt spid="320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3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05" dur="500"/>
                                        <p:tgtEl>
                                          <p:spTgt spid="320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7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09" dur="500"/>
                                        <p:tgtEl>
                                          <p:spTgt spid="320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11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13" dur="500"/>
                                        <p:tgtEl>
                                          <p:spTgt spid="320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5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17" dur="500"/>
                                        <p:tgtEl>
                                          <p:spTgt spid="320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2" dur="500"/>
                                        <p:tgtEl>
                                          <p:spTgt spid="320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4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6" dur="500"/>
                                        <p:tgtEl>
                                          <p:spTgt spid="320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8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0" dur="500"/>
                                        <p:tgtEl>
                                          <p:spTgt spid="320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2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4" dur="500"/>
                                        <p:tgtEl>
                                          <p:spTgt spid="320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6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8" dur="500"/>
                                        <p:tgtEl>
                                          <p:spTgt spid="320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0523" grpId="0" animBg="1"/>
      <p:bldP spid="320524" grpId="0" animBg="1"/>
      <p:bldP spid="320525" grpId="0" animBg="1"/>
      <p:bldP spid="320536" grpId="0"/>
      <p:bldP spid="320538" grpId="0"/>
      <p:bldP spid="320539" grpId="0"/>
      <p:bldP spid="320540" grpId="0" animBg="1"/>
      <p:bldP spid="320541" grpId="0"/>
      <p:bldP spid="320542" grpId="0" animBg="1"/>
      <p:bldP spid="320543" grpId="0" animBg="1"/>
      <p:bldP spid="320544" grpId="0"/>
      <p:bldP spid="320545" grpId="0" animBg="1"/>
      <p:bldP spid="320546" grpId="0"/>
      <p:bldP spid="320547" grpId="0" animBg="1"/>
      <p:bldP spid="320548" grpId="0"/>
      <p:bldP spid="320549" grpId="0"/>
      <p:bldP spid="320551" grpId="0" animBg="1"/>
      <p:bldP spid="320552" grpId="0"/>
      <p:bldP spid="320553" grpId="0" animBg="1"/>
      <p:bldP spid="320554" grpId="0"/>
      <p:bldP spid="320555" grpId="0" animBg="1"/>
      <p:bldP spid="320556" grpId="0" animBg="1"/>
      <p:bldP spid="320557" grpId="0"/>
      <p:bldP spid="320558" grpId="0" animBg="1"/>
      <p:bldP spid="320559" grpId="0"/>
      <p:bldP spid="320560" grpId="0" animBg="1"/>
      <p:bldP spid="320561" grpId="0" animBg="1"/>
      <p:bldP spid="320562" grpId="0"/>
      <p:bldP spid="320563" grpId="0" animBg="1"/>
      <p:bldP spid="320564" grpId="0"/>
      <p:bldP spid="32056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ChangeArrowheads="1"/>
          </p:cNvSpPr>
          <p:nvPr/>
        </p:nvSpPr>
        <p:spPr bwMode="auto">
          <a:xfrm>
            <a:off x="-186169" y="914400"/>
            <a:ext cx="5226482" cy="1424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>
                <a:latin typeface="Times New Roman" pitchFamily="18" charset="0"/>
                <a:cs typeface="Times New Roman" pitchFamily="18" charset="0"/>
              </a:rPr>
              <a:t>	2.2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chiếu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lấy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phẳng P</a:t>
            </a:r>
            <a:r>
              <a:rPr lang="en-US" sz="2000" baseline="-2500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, P</a:t>
            </a:r>
            <a:r>
              <a:rPr lang="en-US" sz="2000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, P</a:t>
            </a:r>
            <a:r>
              <a:rPr lang="en-US" sz="2000" baseline="-2500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góc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với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từng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một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	</a:t>
            </a:r>
            <a:endParaRPr lang="en-US" sz="200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6420" name="Text Box 4"/>
          <p:cNvSpPr txBox="1">
            <a:spLocks noChangeArrowheads="1"/>
          </p:cNvSpPr>
          <p:nvPr/>
        </p:nvSpPr>
        <p:spPr bwMode="auto">
          <a:xfrm>
            <a:off x="5041900" y="3992563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0066"/>
                </a:solidFill>
                <a:cs typeface="Arial" charset="0"/>
              </a:rPr>
              <a:t>b)</a:t>
            </a:r>
            <a:endParaRPr lang="el-GR" b="1" baseline="-25000">
              <a:solidFill>
                <a:srgbClr val="000066"/>
              </a:solidFill>
              <a:cs typeface="Arial" charset="0"/>
            </a:endParaRPr>
          </a:p>
        </p:txBody>
      </p:sp>
      <p:sp>
        <p:nvSpPr>
          <p:cNvPr id="316421" name="Text Box 5"/>
          <p:cNvSpPr txBox="1">
            <a:spLocks noChangeArrowheads="1"/>
          </p:cNvSpPr>
          <p:nvPr/>
        </p:nvSpPr>
        <p:spPr bwMode="auto">
          <a:xfrm>
            <a:off x="6605588" y="4064000"/>
            <a:ext cx="2159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A</a:t>
            </a:r>
          </a:p>
        </p:txBody>
      </p:sp>
      <p:sp>
        <p:nvSpPr>
          <p:cNvPr id="316422" name="Oval 6"/>
          <p:cNvSpPr>
            <a:spLocks noChangeArrowheads="1"/>
          </p:cNvSpPr>
          <p:nvPr/>
        </p:nvSpPr>
        <p:spPr bwMode="auto">
          <a:xfrm>
            <a:off x="6454775" y="4184650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6423" name="Rectangle 7"/>
          <p:cNvSpPr>
            <a:spLocks noChangeArrowheads="1"/>
          </p:cNvSpPr>
          <p:nvPr/>
        </p:nvSpPr>
        <p:spPr bwMode="auto">
          <a:xfrm>
            <a:off x="5494338" y="3905250"/>
            <a:ext cx="1749425" cy="11461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6424" name="Text Box 8"/>
          <p:cNvSpPr txBox="1">
            <a:spLocks noChangeArrowheads="1"/>
          </p:cNvSpPr>
          <p:nvPr/>
        </p:nvSpPr>
        <p:spPr bwMode="auto">
          <a:xfrm>
            <a:off x="6300788" y="391160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16425" name="Text Box 9"/>
          <p:cNvSpPr txBox="1">
            <a:spLocks noChangeArrowheads="1"/>
          </p:cNvSpPr>
          <p:nvPr/>
        </p:nvSpPr>
        <p:spPr bwMode="auto">
          <a:xfrm>
            <a:off x="5535613" y="4768850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x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316426" name="Text Box 10"/>
          <p:cNvSpPr txBox="1">
            <a:spLocks noChangeArrowheads="1"/>
          </p:cNvSpPr>
          <p:nvPr/>
        </p:nvSpPr>
        <p:spPr bwMode="auto">
          <a:xfrm>
            <a:off x="6370638" y="4741863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x</a:t>
            </a:r>
          </a:p>
        </p:txBody>
      </p:sp>
      <p:sp>
        <p:nvSpPr>
          <p:cNvPr id="316427" name="Rectangle 11"/>
          <p:cNvSpPr>
            <a:spLocks noChangeArrowheads="1"/>
          </p:cNvSpPr>
          <p:nvPr/>
        </p:nvSpPr>
        <p:spPr bwMode="auto">
          <a:xfrm>
            <a:off x="5495925" y="5059363"/>
            <a:ext cx="1744663" cy="1109662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6428" name="Line 12"/>
          <p:cNvSpPr>
            <a:spLocks noChangeShapeType="1"/>
          </p:cNvSpPr>
          <p:nvPr/>
        </p:nvSpPr>
        <p:spPr bwMode="auto">
          <a:xfrm flipV="1">
            <a:off x="6300788" y="42164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6429" name="Text Box 13"/>
          <p:cNvSpPr txBox="1">
            <a:spLocks noChangeArrowheads="1"/>
          </p:cNvSpPr>
          <p:nvPr/>
        </p:nvSpPr>
        <p:spPr bwMode="auto">
          <a:xfrm>
            <a:off x="6205538" y="5649913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1</a:t>
            </a:r>
          </a:p>
        </p:txBody>
      </p:sp>
      <p:sp>
        <p:nvSpPr>
          <p:cNvPr id="17422" name="Text Box 14"/>
          <p:cNvSpPr txBox="1">
            <a:spLocks noChangeArrowheads="1"/>
          </p:cNvSpPr>
          <p:nvPr/>
        </p:nvSpPr>
        <p:spPr bwMode="auto">
          <a:xfrm>
            <a:off x="4953000" y="2170258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000066"/>
                </a:solidFill>
                <a:cs typeface="Arial" charset="0"/>
              </a:rPr>
              <a:t>a)</a:t>
            </a:r>
            <a:endParaRPr lang="el-GR" b="1" baseline="-25000" dirty="0">
              <a:solidFill>
                <a:srgbClr val="000066"/>
              </a:solidFill>
              <a:cs typeface="Arial" charset="0"/>
            </a:endParaRPr>
          </a:p>
        </p:txBody>
      </p:sp>
      <p:sp>
        <p:nvSpPr>
          <p:cNvPr id="316431" name="Freeform 15"/>
          <p:cNvSpPr>
            <a:spLocks/>
          </p:cNvSpPr>
          <p:nvPr/>
        </p:nvSpPr>
        <p:spPr bwMode="auto">
          <a:xfrm>
            <a:off x="4603750" y="1041400"/>
            <a:ext cx="873125" cy="547688"/>
          </a:xfrm>
          <a:custGeom>
            <a:avLst/>
            <a:gdLst>
              <a:gd name="T0" fmla="*/ 0 w 550"/>
              <a:gd name="T1" fmla="*/ 2147483647 h 345"/>
              <a:gd name="T2" fmla="*/ 2147483647 w 550"/>
              <a:gd name="T3" fmla="*/ 2147483647 h 345"/>
              <a:gd name="T4" fmla="*/ 2147483647 w 550"/>
              <a:gd name="T5" fmla="*/ 2147483647 h 345"/>
              <a:gd name="T6" fmla="*/ 2147483647 w 550"/>
              <a:gd name="T7" fmla="*/ 2147483647 h 345"/>
              <a:gd name="T8" fmla="*/ 2147483647 w 550"/>
              <a:gd name="T9" fmla="*/ 0 h 34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50" h="345">
                <a:moveTo>
                  <a:pt x="0" y="345"/>
                </a:moveTo>
                <a:cubicBezTo>
                  <a:pt x="9" y="326"/>
                  <a:pt x="25" y="271"/>
                  <a:pt x="56" y="229"/>
                </a:cubicBezTo>
                <a:cubicBezTo>
                  <a:pt x="87" y="187"/>
                  <a:pt x="139" y="128"/>
                  <a:pt x="188" y="93"/>
                </a:cubicBezTo>
                <a:cubicBezTo>
                  <a:pt x="237" y="58"/>
                  <a:pt x="290" y="36"/>
                  <a:pt x="350" y="21"/>
                </a:cubicBezTo>
                <a:cubicBezTo>
                  <a:pt x="410" y="6"/>
                  <a:pt x="508" y="4"/>
                  <a:pt x="55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7243763" y="2173288"/>
            <a:ext cx="99695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5" name="Freeform 17"/>
          <p:cNvSpPr>
            <a:spLocks/>
          </p:cNvSpPr>
          <p:nvPr/>
        </p:nvSpPr>
        <p:spPr bwMode="auto">
          <a:xfrm>
            <a:off x="7215188" y="2155825"/>
            <a:ext cx="1971675" cy="625475"/>
          </a:xfrm>
          <a:custGeom>
            <a:avLst/>
            <a:gdLst>
              <a:gd name="T0" fmla="*/ 2147483647 w 1242"/>
              <a:gd name="T1" fmla="*/ 2147483647 h 394"/>
              <a:gd name="T2" fmla="*/ 2147483647 w 1242"/>
              <a:gd name="T3" fmla="*/ 2147483647 h 394"/>
              <a:gd name="T4" fmla="*/ 0 w 1242"/>
              <a:gd name="T5" fmla="*/ 0 h 394"/>
              <a:gd name="T6" fmla="*/ 2147483647 w 1242"/>
              <a:gd name="T7" fmla="*/ 2147483647 h 394"/>
              <a:gd name="T8" fmla="*/ 2147483647 w 1242"/>
              <a:gd name="T9" fmla="*/ 2147483647 h 3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242" h="394">
                <a:moveTo>
                  <a:pt x="1242" y="386"/>
                </a:moveTo>
                <a:lnTo>
                  <a:pt x="622" y="2"/>
                </a:lnTo>
                <a:lnTo>
                  <a:pt x="0" y="0"/>
                </a:lnTo>
                <a:lnTo>
                  <a:pt x="630" y="394"/>
                </a:lnTo>
                <a:lnTo>
                  <a:pt x="1242" y="386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endParaRPr lang="en-US"/>
          </a:p>
        </p:txBody>
      </p:sp>
      <p:sp>
        <p:nvSpPr>
          <p:cNvPr id="17426" name="Text Box 18"/>
          <p:cNvSpPr txBox="1">
            <a:spLocks noChangeArrowheads="1"/>
          </p:cNvSpPr>
          <p:nvPr/>
        </p:nvSpPr>
        <p:spPr bwMode="auto">
          <a:xfrm>
            <a:off x="7161213" y="2351088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2</a:t>
            </a:r>
          </a:p>
        </p:txBody>
      </p:sp>
      <p:sp>
        <p:nvSpPr>
          <p:cNvPr id="17427" name="Freeform 19"/>
          <p:cNvSpPr>
            <a:spLocks/>
          </p:cNvSpPr>
          <p:nvPr/>
        </p:nvSpPr>
        <p:spPr bwMode="auto">
          <a:xfrm>
            <a:off x="4597400" y="1595438"/>
            <a:ext cx="2628900" cy="571500"/>
          </a:xfrm>
          <a:custGeom>
            <a:avLst/>
            <a:gdLst>
              <a:gd name="T0" fmla="*/ 2147483647 w 1656"/>
              <a:gd name="T1" fmla="*/ 2147483647 h 360"/>
              <a:gd name="T2" fmla="*/ 2147483647 w 1656"/>
              <a:gd name="T3" fmla="*/ 0 h 360"/>
              <a:gd name="T4" fmla="*/ 0 w 1656"/>
              <a:gd name="T5" fmla="*/ 2147483647 h 360"/>
              <a:gd name="T6" fmla="*/ 2147483647 w 1656"/>
              <a:gd name="T7" fmla="*/ 2147483647 h 360"/>
              <a:gd name="T8" fmla="*/ 2147483647 w 1656"/>
              <a:gd name="T9" fmla="*/ 2147483647 h 3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656" h="360">
                <a:moveTo>
                  <a:pt x="1656" y="360"/>
                </a:moveTo>
                <a:lnTo>
                  <a:pt x="1036" y="0"/>
                </a:lnTo>
                <a:lnTo>
                  <a:pt x="0" y="4"/>
                </a:lnTo>
                <a:lnTo>
                  <a:pt x="548" y="360"/>
                </a:lnTo>
                <a:lnTo>
                  <a:pt x="1656" y="360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endParaRPr lang="en-US"/>
          </a:p>
        </p:txBody>
      </p:sp>
      <p:sp>
        <p:nvSpPr>
          <p:cNvPr id="17428" name="Freeform 20"/>
          <p:cNvSpPr>
            <a:spLocks/>
          </p:cNvSpPr>
          <p:nvPr/>
        </p:nvSpPr>
        <p:spPr bwMode="auto">
          <a:xfrm rot="10800000">
            <a:off x="6245225" y="1547813"/>
            <a:ext cx="1971675" cy="625475"/>
          </a:xfrm>
          <a:custGeom>
            <a:avLst/>
            <a:gdLst>
              <a:gd name="T0" fmla="*/ 2147483647 w 1242"/>
              <a:gd name="T1" fmla="*/ 2147483647 h 394"/>
              <a:gd name="T2" fmla="*/ 2147483647 w 1242"/>
              <a:gd name="T3" fmla="*/ 2147483647 h 394"/>
              <a:gd name="T4" fmla="*/ 0 w 1242"/>
              <a:gd name="T5" fmla="*/ 0 h 394"/>
              <a:gd name="T6" fmla="*/ 2147483647 w 1242"/>
              <a:gd name="T7" fmla="*/ 2147483647 h 394"/>
              <a:gd name="T8" fmla="*/ 2147483647 w 1242"/>
              <a:gd name="T9" fmla="*/ 2147483647 h 3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242" h="394">
                <a:moveTo>
                  <a:pt x="1242" y="386"/>
                </a:moveTo>
                <a:lnTo>
                  <a:pt x="622" y="2"/>
                </a:lnTo>
                <a:lnTo>
                  <a:pt x="0" y="0"/>
                </a:lnTo>
                <a:lnTo>
                  <a:pt x="630" y="394"/>
                </a:lnTo>
                <a:lnTo>
                  <a:pt x="1242" y="386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9" name="Freeform 21"/>
          <p:cNvSpPr>
            <a:spLocks/>
          </p:cNvSpPr>
          <p:nvPr/>
        </p:nvSpPr>
        <p:spPr bwMode="auto">
          <a:xfrm>
            <a:off x="6246813" y="523875"/>
            <a:ext cx="1003300" cy="2806700"/>
          </a:xfrm>
          <a:custGeom>
            <a:avLst/>
            <a:gdLst>
              <a:gd name="T0" fmla="*/ 2147483647 w 696"/>
              <a:gd name="T1" fmla="*/ 2147483647 h 1916"/>
              <a:gd name="T2" fmla="*/ 2147483647 w 696"/>
              <a:gd name="T3" fmla="*/ 2147483647 h 1916"/>
              <a:gd name="T4" fmla="*/ 2147483647 w 696"/>
              <a:gd name="T5" fmla="*/ 2147483647 h 1916"/>
              <a:gd name="T6" fmla="*/ 0 w 696"/>
              <a:gd name="T7" fmla="*/ 0 h 1916"/>
              <a:gd name="T8" fmla="*/ 2147483647 w 696"/>
              <a:gd name="T9" fmla="*/ 2147483647 h 19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96" h="1916">
                <a:moveTo>
                  <a:pt x="4" y="1445"/>
                </a:moveTo>
                <a:lnTo>
                  <a:pt x="696" y="1916"/>
                </a:lnTo>
                <a:lnTo>
                  <a:pt x="688" y="352"/>
                </a:lnTo>
                <a:lnTo>
                  <a:pt x="0" y="0"/>
                </a:lnTo>
                <a:lnTo>
                  <a:pt x="4" y="1445"/>
                </a:lnTo>
                <a:close/>
              </a:path>
            </a:pathLst>
          </a:cu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0" name="Rectangle 22"/>
          <p:cNvSpPr>
            <a:spLocks noChangeArrowheads="1"/>
          </p:cNvSpPr>
          <p:nvPr/>
        </p:nvSpPr>
        <p:spPr bwMode="auto">
          <a:xfrm>
            <a:off x="7240588" y="1039813"/>
            <a:ext cx="996950" cy="11303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31" name="Freeform 23"/>
          <p:cNvSpPr>
            <a:spLocks/>
          </p:cNvSpPr>
          <p:nvPr/>
        </p:nvSpPr>
        <p:spPr bwMode="auto">
          <a:xfrm>
            <a:off x="7237413" y="1035050"/>
            <a:ext cx="1011237" cy="2744788"/>
          </a:xfrm>
          <a:custGeom>
            <a:avLst/>
            <a:gdLst>
              <a:gd name="T0" fmla="*/ 2147483647 w 637"/>
              <a:gd name="T1" fmla="*/ 2147483647 h 1729"/>
              <a:gd name="T2" fmla="*/ 2147483647 w 637"/>
              <a:gd name="T3" fmla="*/ 2147483647 h 1729"/>
              <a:gd name="T4" fmla="*/ 2147483647 w 637"/>
              <a:gd name="T5" fmla="*/ 2147483647 h 1729"/>
              <a:gd name="T6" fmla="*/ 0 w 637"/>
              <a:gd name="T7" fmla="*/ 0 h 1729"/>
              <a:gd name="T8" fmla="*/ 2147483647 w 637"/>
              <a:gd name="T9" fmla="*/ 2147483647 h 17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37" h="1729">
                <a:moveTo>
                  <a:pt x="4" y="1439"/>
                </a:moveTo>
                <a:lnTo>
                  <a:pt x="625" y="1729"/>
                </a:lnTo>
                <a:lnTo>
                  <a:pt x="637" y="351"/>
                </a:lnTo>
                <a:lnTo>
                  <a:pt x="0" y="0"/>
                </a:lnTo>
                <a:lnTo>
                  <a:pt x="4" y="1439"/>
                </a:lnTo>
                <a:close/>
              </a:path>
            </a:pathLst>
          </a:custGeom>
          <a:solidFill>
            <a:schemeClr val="accent2">
              <a:alpha val="58823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2" name="Rectangle 24"/>
          <p:cNvSpPr>
            <a:spLocks noChangeArrowheads="1"/>
          </p:cNvSpPr>
          <p:nvPr/>
        </p:nvSpPr>
        <p:spPr bwMode="auto">
          <a:xfrm>
            <a:off x="5465763" y="2178050"/>
            <a:ext cx="178435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33" name="Freeform 25"/>
          <p:cNvSpPr>
            <a:spLocks/>
          </p:cNvSpPr>
          <p:nvPr/>
        </p:nvSpPr>
        <p:spPr bwMode="auto">
          <a:xfrm>
            <a:off x="5465763" y="2174875"/>
            <a:ext cx="2787650" cy="635000"/>
          </a:xfrm>
          <a:custGeom>
            <a:avLst/>
            <a:gdLst>
              <a:gd name="T0" fmla="*/ 2147483647 w 1756"/>
              <a:gd name="T1" fmla="*/ 2147483647 h 400"/>
              <a:gd name="T2" fmla="*/ 2147483647 w 1756"/>
              <a:gd name="T3" fmla="*/ 0 h 400"/>
              <a:gd name="T4" fmla="*/ 0 w 1756"/>
              <a:gd name="T5" fmla="*/ 0 h 400"/>
              <a:gd name="T6" fmla="*/ 2147483647 w 1756"/>
              <a:gd name="T7" fmla="*/ 2147483647 h 400"/>
              <a:gd name="T8" fmla="*/ 2147483647 w 1756"/>
              <a:gd name="T9" fmla="*/ 2147483647 h 4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56" h="400">
                <a:moveTo>
                  <a:pt x="1756" y="392"/>
                </a:moveTo>
                <a:lnTo>
                  <a:pt x="1116" y="0"/>
                </a:lnTo>
                <a:lnTo>
                  <a:pt x="0" y="0"/>
                </a:lnTo>
                <a:lnTo>
                  <a:pt x="584" y="400"/>
                </a:lnTo>
                <a:lnTo>
                  <a:pt x="1756" y="392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endParaRPr lang="en-US"/>
          </a:p>
        </p:txBody>
      </p:sp>
      <p:sp>
        <p:nvSpPr>
          <p:cNvPr id="316442" name="Freeform 26"/>
          <p:cNvSpPr>
            <a:spLocks/>
          </p:cNvSpPr>
          <p:nvPr/>
        </p:nvSpPr>
        <p:spPr bwMode="auto">
          <a:xfrm>
            <a:off x="5467350" y="2814638"/>
            <a:ext cx="927100" cy="501650"/>
          </a:xfrm>
          <a:custGeom>
            <a:avLst/>
            <a:gdLst>
              <a:gd name="T0" fmla="*/ 2147483647 w 584"/>
              <a:gd name="T1" fmla="*/ 0 h 316"/>
              <a:gd name="T2" fmla="*/ 2147483647 w 584"/>
              <a:gd name="T3" fmla="*/ 2147483647 h 316"/>
              <a:gd name="T4" fmla="*/ 2147483647 w 584"/>
              <a:gd name="T5" fmla="*/ 2147483647 h 316"/>
              <a:gd name="T6" fmla="*/ 2147483647 w 584"/>
              <a:gd name="T7" fmla="*/ 2147483647 h 316"/>
              <a:gd name="T8" fmla="*/ 0 w 584"/>
              <a:gd name="T9" fmla="*/ 2147483647 h 3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84" h="316">
                <a:moveTo>
                  <a:pt x="584" y="0"/>
                </a:moveTo>
                <a:cubicBezTo>
                  <a:pt x="572" y="21"/>
                  <a:pt x="544" y="81"/>
                  <a:pt x="508" y="120"/>
                </a:cubicBezTo>
                <a:cubicBezTo>
                  <a:pt x="472" y="159"/>
                  <a:pt x="418" y="207"/>
                  <a:pt x="368" y="236"/>
                </a:cubicBezTo>
                <a:cubicBezTo>
                  <a:pt x="318" y="265"/>
                  <a:pt x="269" y="283"/>
                  <a:pt x="208" y="296"/>
                </a:cubicBezTo>
                <a:cubicBezTo>
                  <a:pt x="147" y="309"/>
                  <a:pt x="43" y="312"/>
                  <a:pt x="0" y="31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6443" name="Freeform 27"/>
          <p:cNvSpPr>
            <a:spLocks/>
          </p:cNvSpPr>
          <p:nvPr/>
        </p:nvSpPr>
        <p:spPr bwMode="auto">
          <a:xfrm>
            <a:off x="8235950" y="1036638"/>
            <a:ext cx="141288" cy="558800"/>
          </a:xfrm>
          <a:custGeom>
            <a:avLst/>
            <a:gdLst>
              <a:gd name="T0" fmla="*/ 2147483647 w 89"/>
              <a:gd name="T1" fmla="*/ 2147483647 h 352"/>
              <a:gd name="T2" fmla="*/ 2147483647 w 89"/>
              <a:gd name="T3" fmla="*/ 2147483647 h 352"/>
              <a:gd name="T4" fmla="*/ 2147483647 w 89"/>
              <a:gd name="T5" fmla="*/ 2147483647 h 352"/>
              <a:gd name="T6" fmla="*/ 2147483647 w 89"/>
              <a:gd name="T7" fmla="*/ 2147483647 h 352"/>
              <a:gd name="T8" fmla="*/ 0 w 89"/>
              <a:gd name="T9" fmla="*/ 0 h 35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89" h="352">
                <a:moveTo>
                  <a:pt x="16" y="352"/>
                </a:moveTo>
                <a:cubicBezTo>
                  <a:pt x="23" y="339"/>
                  <a:pt x="52" y="299"/>
                  <a:pt x="64" y="272"/>
                </a:cubicBezTo>
                <a:cubicBezTo>
                  <a:pt x="76" y="245"/>
                  <a:pt x="87" y="224"/>
                  <a:pt x="88" y="192"/>
                </a:cubicBezTo>
                <a:cubicBezTo>
                  <a:pt x="89" y="160"/>
                  <a:pt x="83" y="112"/>
                  <a:pt x="68" y="80"/>
                </a:cubicBezTo>
                <a:cubicBezTo>
                  <a:pt x="53" y="48"/>
                  <a:pt x="14" y="17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6" name="Text Box 28"/>
          <p:cNvSpPr txBox="1">
            <a:spLocks noChangeArrowheads="1"/>
          </p:cNvSpPr>
          <p:nvPr/>
        </p:nvSpPr>
        <p:spPr bwMode="auto">
          <a:xfrm>
            <a:off x="6378575" y="2560638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P</a:t>
            </a:r>
            <a:r>
              <a:rPr lang="en-US" baseline="-25000">
                <a:latin typeface="Times New Roman" pitchFamily="18" charset="0"/>
                <a:cs typeface="Arial" charset="0"/>
              </a:rPr>
              <a:t>1</a:t>
            </a:r>
            <a:endParaRPr lang="el-GR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17437" name="Rectangle 29"/>
          <p:cNvSpPr>
            <a:spLocks noChangeArrowheads="1"/>
          </p:cNvSpPr>
          <p:nvPr/>
        </p:nvSpPr>
        <p:spPr bwMode="auto">
          <a:xfrm>
            <a:off x="5465763" y="1036638"/>
            <a:ext cx="1771650" cy="11366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38" name="Text Box 30"/>
          <p:cNvSpPr txBox="1">
            <a:spLocks noChangeArrowheads="1"/>
          </p:cNvSpPr>
          <p:nvPr/>
        </p:nvSpPr>
        <p:spPr bwMode="auto">
          <a:xfrm>
            <a:off x="5567363" y="1900238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x</a:t>
            </a:r>
            <a:endParaRPr lang="en-US" sz="1600" baseline="-25000">
              <a:latin typeface="Times New Roman" pitchFamily="18" charset="0"/>
            </a:endParaRPr>
          </a:p>
        </p:txBody>
      </p:sp>
      <p:sp>
        <p:nvSpPr>
          <p:cNvPr id="17439" name="Text Box 31"/>
          <p:cNvSpPr txBox="1">
            <a:spLocks noChangeArrowheads="1"/>
          </p:cNvSpPr>
          <p:nvPr/>
        </p:nvSpPr>
        <p:spPr bwMode="auto">
          <a:xfrm>
            <a:off x="6843713" y="1690688"/>
            <a:ext cx="228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</a:p>
        </p:txBody>
      </p:sp>
      <p:sp>
        <p:nvSpPr>
          <p:cNvPr id="316448" name="Line 32"/>
          <p:cNvSpPr>
            <a:spLocks noChangeShapeType="1"/>
          </p:cNvSpPr>
          <p:nvPr/>
        </p:nvSpPr>
        <p:spPr bwMode="auto">
          <a:xfrm>
            <a:off x="6272213" y="2179638"/>
            <a:ext cx="546100" cy="33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6449" name="Line 33"/>
          <p:cNvSpPr>
            <a:spLocks noChangeShapeType="1"/>
          </p:cNvSpPr>
          <p:nvPr/>
        </p:nvSpPr>
        <p:spPr bwMode="auto">
          <a:xfrm flipV="1">
            <a:off x="6805613" y="1665288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6450" name="Line 34"/>
          <p:cNvSpPr>
            <a:spLocks noChangeShapeType="1"/>
          </p:cNvSpPr>
          <p:nvPr/>
        </p:nvSpPr>
        <p:spPr bwMode="auto">
          <a:xfrm>
            <a:off x="6276975" y="1363663"/>
            <a:ext cx="533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6451" name="Text Box 35"/>
          <p:cNvSpPr txBox="1">
            <a:spLocks noChangeArrowheads="1"/>
          </p:cNvSpPr>
          <p:nvPr/>
        </p:nvSpPr>
        <p:spPr bwMode="auto">
          <a:xfrm>
            <a:off x="5972175" y="1165225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16452" name="Line 36"/>
          <p:cNvSpPr>
            <a:spLocks noChangeShapeType="1"/>
          </p:cNvSpPr>
          <p:nvPr/>
        </p:nvSpPr>
        <p:spPr bwMode="auto">
          <a:xfrm flipV="1">
            <a:off x="6278563" y="1360488"/>
            <a:ext cx="0" cy="819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6453" name="Text Box 37"/>
          <p:cNvSpPr txBox="1">
            <a:spLocks noChangeArrowheads="1"/>
          </p:cNvSpPr>
          <p:nvPr/>
        </p:nvSpPr>
        <p:spPr bwMode="auto">
          <a:xfrm>
            <a:off x="5954713" y="1868488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x</a:t>
            </a:r>
          </a:p>
        </p:txBody>
      </p:sp>
      <p:sp>
        <p:nvSpPr>
          <p:cNvPr id="316454" name="Line 38"/>
          <p:cNvSpPr>
            <a:spLocks noChangeShapeType="1"/>
          </p:cNvSpPr>
          <p:nvPr/>
        </p:nvSpPr>
        <p:spPr bwMode="auto">
          <a:xfrm>
            <a:off x="6794500" y="1658938"/>
            <a:ext cx="971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6455" name="Line 39"/>
          <p:cNvSpPr>
            <a:spLocks noChangeShapeType="1"/>
          </p:cNvSpPr>
          <p:nvPr/>
        </p:nvSpPr>
        <p:spPr bwMode="auto">
          <a:xfrm>
            <a:off x="6794500" y="2497138"/>
            <a:ext cx="971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6456" name="Line 40"/>
          <p:cNvSpPr>
            <a:spLocks noChangeShapeType="1"/>
          </p:cNvSpPr>
          <p:nvPr/>
        </p:nvSpPr>
        <p:spPr bwMode="auto">
          <a:xfrm flipV="1">
            <a:off x="7766050" y="1658938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6457" name="Line 41"/>
          <p:cNvSpPr>
            <a:spLocks noChangeShapeType="1"/>
          </p:cNvSpPr>
          <p:nvPr/>
        </p:nvSpPr>
        <p:spPr bwMode="auto">
          <a:xfrm>
            <a:off x="6273800" y="1354138"/>
            <a:ext cx="9461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6458" name="Line 42"/>
          <p:cNvSpPr>
            <a:spLocks noChangeShapeType="1"/>
          </p:cNvSpPr>
          <p:nvPr/>
        </p:nvSpPr>
        <p:spPr bwMode="auto">
          <a:xfrm>
            <a:off x="7239000" y="1354138"/>
            <a:ext cx="539750" cy="311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6459" name="Text Box 43"/>
          <p:cNvSpPr txBox="1">
            <a:spLocks noChangeArrowheads="1"/>
          </p:cNvSpPr>
          <p:nvPr/>
        </p:nvSpPr>
        <p:spPr bwMode="auto">
          <a:xfrm>
            <a:off x="7789863" y="1512888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3</a:t>
            </a:r>
          </a:p>
        </p:txBody>
      </p:sp>
      <p:sp>
        <p:nvSpPr>
          <p:cNvPr id="316460" name="Text Box 44"/>
          <p:cNvSpPr txBox="1">
            <a:spLocks noChangeArrowheads="1"/>
          </p:cNvSpPr>
          <p:nvPr/>
        </p:nvSpPr>
        <p:spPr bwMode="auto">
          <a:xfrm>
            <a:off x="6811963" y="2465388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16461" name="Text Box 45"/>
          <p:cNvSpPr txBox="1">
            <a:spLocks noChangeArrowheads="1"/>
          </p:cNvSpPr>
          <p:nvPr/>
        </p:nvSpPr>
        <p:spPr bwMode="auto">
          <a:xfrm>
            <a:off x="7516813" y="2084388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y</a:t>
            </a:r>
          </a:p>
        </p:txBody>
      </p:sp>
      <p:sp>
        <p:nvSpPr>
          <p:cNvPr id="316462" name="Text Box 46"/>
          <p:cNvSpPr txBox="1">
            <a:spLocks noChangeArrowheads="1"/>
          </p:cNvSpPr>
          <p:nvPr/>
        </p:nvSpPr>
        <p:spPr bwMode="auto">
          <a:xfrm>
            <a:off x="7256463" y="1112838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z</a:t>
            </a:r>
          </a:p>
        </p:txBody>
      </p:sp>
      <p:sp>
        <p:nvSpPr>
          <p:cNvPr id="316463" name="Oval 47"/>
          <p:cNvSpPr>
            <a:spLocks noChangeArrowheads="1"/>
          </p:cNvSpPr>
          <p:nvPr/>
        </p:nvSpPr>
        <p:spPr bwMode="auto">
          <a:xfrm>
            <a:off x="6770688" y="2463800"/>
            <a:ext cx="61912" cy="63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6464" name="Oval 48"/>
          <p:cNvSpPr>
            <a:spLocks noChangeArrowheads="1"/>
          </p:cNvSpPr>
          <p:nvPr/>
        </p:nvSpPr>
        <p:spPr bwMode="auto">
          <a:xfrm>
            <a:off x="6243638" y="1320800"/>
            <a:ext cx="61912" cy="63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6465" name="Oval 49"/>
          <p:cNvSpPr>
            <a:spLocks noChangeArrowheads="1"/>
          </p:cNvSpPr>
          <p:nvPr/>
        </p:nvSpPr>
        <p:spPr bwMode="auto">
          <a:xfrm>
            <a:off x="7735888" y="1625600"/>
            <a:ext cx="61912" cy="63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58" name="Oval 50"/>
          <p:cNvSpPr>
            <a:spLocks noChangeArrowheads="1"/>
          </p:cNvSpPr>
          <p:nvPr/>
        </p:nvSpPr>
        <p:spPr bwMode="auto">
          <a:xfrm>
            <a:off x="6777038" y="1625600"/>
            <a:ext cx="61912" cy="63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59" name="Text Box 51"/>
          <p:cNvSpPr txBox="1">
            <a:spLocks noChangeArrowheads="1"/>
          </p:cNvSpPr>
          <p:nvPr/>
        </p:nvSpPr>
        <p:spPr bwMode="auto">
          <a:xfrm>
            <a:off x="5503863" y="1066800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P</a:t>
            </a:r>
            <a:r>
              <a:rPr lang="en-US" sz="1600" baseline="-25000">
                <a:latin typeface="Times New Roman" pitchFamily="18" charset="0"/>
                <a:cs typeface="Arial" charset="0"/>
              </a:rPr>
              <a:t>2</a:t>
            </a:r>
            <a:endParaRPr lang="el-GR" sz="1600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17460" name="Text Box 52"/>
          <p:cNvSpPr txBox="1">
            <a:spLocks noChangeArrowheads="1"/>
          </p:cNvSpPr>
          <p:nvPr/>
        </p:nvSpPr>
        <p:spPr bwMode="auto">
          <a:xfrm>
            <a:off x="8029575" y="343535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P</a:t>
            </a:r>
            <a:r>
              <a:rPr lang="en-US" baseline="-25000">
                <a:latin typeface="Times New Roman" pitchFamily="18" charset="0"/>
                <a:cs typeface="Arial" charset="0"/>
              </a:rPr>
              <a:t>3</a:t>
            </a:r>
            <a:endParaRPr lang="el-GR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17461" name="Text Box 53"/>
          <p:cNvSpPr txBox="1">
            <a:spLocks noChangeArrowheads="1"/>
          </p:cNvSpPr>
          <p:nvPr/>
        </p:nvSpPr>
        <p:spPr bwMode="auto">
          <a:xfrm>
            <a:off x="7091363" y="960438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z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17462" name="Text Box 54"/>
          <p:cNvSpPr txBox="1">
            <a:spLocks noChangeArrowheads="1"/>
          </p:cNvSpPr>
          <p:nvPr/>
        </p:nvSpPr>
        <p:spPr bwMode="auto">
          <a:xfrm>
            <a:off x="8107363" y="2414588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y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17463" name="Line 55"/>
          <p:cNvSpPr>
            <a:spLocks noChangeShapeType="1"/>
          </p:cNvSpPr>
          <p:nvPr/>
        </p:nvSpPr>
        <p:spPr bwMode="auto">
          <a:xfrm>
            <a:off x="5461000" y="2173288"/>
            <a:ext cx="17716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64" name="Line 56"/>
          <p:cNvSpPr>
            <a:spLocks noChangeShapeType="1"/>
          </p:cNvSpPr>
          <p:nvPr/>
        </p:nvSpPr>
        <p:spPr bwMode="auto">
          <a:xfrm flipV="1">
            <a:off x="7232650" y="1049338"/>
            <a:ext cx="0" cy="1117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65" name="Line 57"/>
          <p:cNvSpPr>
            <a:spLocks noChangeShapeType="1"/>
          </p:cNvSpPr>
          <p:nvPr/>
        </p:nvSpPr>
        <p:spPr bwMode="auto">
          <a:xfrm>
            <a:off x="7239000" y="2166938"/>
            <a:ext cx="1022350" cy="6286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6474" name="Oval 58"/>
          <p:cNvSpPr>
            <a:spLocks noChangeArrowheads="1"/>
          </p:cNvSpPr>
          <p:nvPr/>
        </p:nvSpPr>
        <p:spPr bwMode="auto">
          <a:xfrm>
            <a:off x="7208838" y="1327150"/>
            <a:ext cx="61912" cy="63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6475" name="Oval 59"/>
          <p:cNvSpPr>
            <a:spLocks noChangeArrowheads="1"/>
          </p:cNvSpPr>
          <p:nvPr/>
        </p:nvSpPr>
        <p:spPr bwMode="auto">
          <a:xfrm>
            <a:off x="7735888" y="2457450"/>
            <a:ext cx="61912" cy="63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6476" name="Oval 60"/>
          <p:cNvSpPr>
            <a:spLocks noChangeArrowheads="1"/>
          </p:cNvSpPr>
          <p:nvPr/>
        </p:nvSpPr>
        <p:spPr bwMode="auto">
          <a:xfrm>
            <a:off x="6243638" y="2133600"/>
            <a:ext cx="61912" cy="63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69" name="Line 61"/>
          <p:cNvSpPr>
            <a:spLocks noChangeShapeType="1"/>
          </p:cNvSpPr>
          <p:nvPr/>
        </p:nvSpPr>
        <p:spPr bwMode="auto">
          <a:xfrm flipV="1">
            <a:off x="7239000" y="2808288"/>
            <a:ext cx="0" cy="520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6478" name="Rectangle 62"/>
          <p:cNvSpPr>
            <a:spLocks noChangeArrowheads="1"/>
          </p:cNvSpPr>
          <p:nvPr/>
        </p:nvSpPr>
        <p:spPr bwMode="auto">
          <a:xfrm>
            <a:off x="7240588" y="3905250"/>
            <a:ext cx="1412875" cy="1157288"/>
          </a:xfrm>
          <a:prstGeom prst="rect">
            <a:avLst/>
          </a:prstGeom>
          <a:solidFill>
            <a:schemeClr val="accent2">
              <a:alpha val="6196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6479" name="Rectangle 63"/>
          <p:cNvSpPr>
            <a:spLocks noChangeArrowheads="1"/>
          </p:cNvSpPr>
          <p:nvPr/>
        </p:nvSpPr>
        <p:spPr bwMode="auto">
          <a:xfrm>
            <a:off x="7243763" y="5043488"/>
            <a:ext cx="1411287" cy="1125537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6480" name="Text Box 64"/>
          <p:cNvSpPr txBox="1">
            <a:spLocks noChangeArrowheads="1"/>
          </p:cNvSpPr>
          <p:nvPr/>
        </p:nvSpPr>
        <p:spPr bwMode="auto">
          <a:xfrm>
            <a:off x="5541963" y="3941763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P</a:t>
            </a:r>
            <a:r>
              <a:rPr lang="en-US" sz="1600" baseline="-25000">
                <a:latin typeface="Times New Roman" pitchFamily="18" charset="0"/>
                <a:cs typeface="Arial" charset="0"/>
              </a:rPr>
              <a:t>2</a:t>
            </a:r>
            <a:endParaRPr lang="el-GR" sz="1600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316481" name="Text Box 65"/>
          <p:cNvSpPr txBox="1">
            <a:spLocks noChangeArrowheads="1"/>
          </p:cNvSpPr>
          <p:nvPr/>
        </p:nvSpPr>
        <p:spPr bwMode="auto">
          <a:xfrm>
            <a:off x="8396288" y="3908425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P</a:t>
            </a:r>
            <a:r>
              <a:rPr lang="en-US" baseline="-25000">
                <a:latin typeface="Times New Roman" pitchFamily="18" charset="0"/>
                <a:cs typeface="Arial" charset="0"/>
              </a:rPr>
              <a:t>3</a:t>
            </a:r>
            <a:endParaRPr lang="el-GR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316482" name="Text Box 66"/>
          <p:cNvSpPr txBox="1">
            <a:spLocks noChangeArrowheads="1"/>
          </p:cNvSpPr>
          <p:nvPr/>
        </p:nvSpPr>
        <p:spPr bwMode="auto">
          <a:xfrm>
            <a:off x="5526088" y="5845175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P</a:t>
            </a:r>
            <a:r>
              <a:rPr lang="en-US" sz="1600" baseline="-25000">
                <a:latin typeface="Times New Roman" pitchFamily="18" charset="0"/>
                <a:cs typeface="Arial" charset="0"/>
              </a:rPr>
              <a:t>1</a:t>
            </a:r>
            <a:endParaRPr lang="el-GR" sz="1600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316483" name="Line 67"/>
          <p:cNvSpPr>
            <a:spLocks noChangeShapeType="1"/>
          </p:cNvSpPr>
          <p:nvPr/>
        </p:nvSpPr>
        <p:spPr bwMode="auto">
          <a:xfrm>
            <a:off x="6300788" y="5664200"/>
            <a:ext cx="93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6484" name="Line 68"/>
          <p:cNvSpPr>
            <a:spLocks noChangeShapeType="1"/>
          </p:cNvSpPr>
          <p:nvPr/>
        </p:nvSpPr>
        <p:spPr bwMode="auto">
          <a:xfrm>
            <a:off x="7240588" y="3905250"/>
            <a:ext cx="0" cy="22669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stealth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6485" name="Line 69"/>
          <p:cNvSpPr>
            <a:spLocks noChangeShapeType="1"/>
          </p:cNvSpPr>
          <p:nvPr/>
        </p:nvSpPr>
        <p:spPr bwMode="auto">
          <a:xfrm>
            <a:off x="5487988" y="5054600"/>
            <a:ext cx="31718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stealth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6486" name="Oval 70"/>
          <p:cNvSpPr>
            <a:spLocks noChangeArrowheads="1"/>
          </p:cNvSpPr>
          <p:nvPr/>
        </p:nvSpPr>
        <p:spPr bwMode="auto">
          <a:xfrm>
            <a:off x="6261100" y="5002213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6487" name="Line 71"/>
          <p:cNvSpPr>
            <a:spLocks noChangeShapeType="1"/>
          </p:cNvSpPr>
          <p:nvPr/>
        </p:nvSpPr>
        <p:spPr bwMode="auto">
          <a:xfrm>
            <a:off x="6300788" y="4222750"/>
            <a:ext cx="1536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6488" name="Freeform 72"/>
          <p:cNvSpPr>
            <a:spLocks/>
          </p:cNvSpPr>
          <p:nvPr/>
        </p:nvSpPr>
        <p:spPr bwMode="auto">
          <a:xfrm>
            <a:off x="7242175" y="5049838"/>
            <a:ext cx="595313" cy="614362"/>
          </a:xfrm>
          <a:custGeom>
            <a:avLst/>
            <a:gdLst>
              <a:gd name="T0" fmla="*/ 0 w 375"/>
              <a:gd name="T1" fmla="*/ 2147483647 h 387"/>
              <a:gd name="T2" fmla="*/ 2147483647 w 375"/>
              <a:gd name="T3" fmla="*/ 2147483647 h 387"/>
              <a:gd name="T4" fmla="*/ 2147483647 w 375"/>
              <a:gd name="T5" fmla="*/ 2147483647 h 387"/>
              <a:gd name="T6" fmla="*/ 2147483647 w 375"/>
              <a:gd name="T7" fmla="*/ 2147483647 h 387"/>
              <a:gd name="T8" fmla="*/ 2147483647 w 375"/>
              <a:gd name="T9" fmla="*/ 2147483647 h 387"/>
              <a:gd name="T10" fmla="*/ 2147483647 w 375"/>
              <a:gd name="T11" fmla="*/ 2147483647 h 387"/>
              <a:gd name="T12" fmla="*/ 2147483647 w 375"/>
              <a:gd name="T13" fmla="*/ 0 h 38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75" h="387">
                <a:moveTo>
                  <a:pt x="0" y="387"/>
                </a:moveTo>
                <a:cubicBezTo>
                  <a:pt x="12" y="385"/>
                  <a:pt x="48" y="382"/>
                  <a:pt x="75" y="375"/>
                </a:cubicBezTo>
                <a:cubicBezTo>
                  <a:pt x="102" y="368"/>
                  <a:pt x="135" y="360"/>
                  <a:pt x="162" y="347"/>
                </a:cubicBezTo>
                <a:cubicBezTo>
                  <a:pt x="189" y="334"/>
                  <a:pt x="213" y="319"/>
                  <a:pt x="237" y="297"/>
                </a:cubicBezTo>
                <a:cubicBezTo>
                  <a:pt x="262" y="276"/>
                  <a:pt x="291" y="243"/>
                  <a:pt x="310" y="214"/>
                </a:cubicBezTo>
                <a:cubicBezTo>
                  <a:pt x="329" y="185"/>
                  <a:pt x="343" y="159"/>
                  <a:pt x="354" y="123"/>
                </a:cubicBezTo>
                <a:cubicBezTo>
                  <a:pt x="365" y="87"/>
                  <a:pt x="371" y="26"/>
                  <a:pt x="375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6489" name="Line 73"/>
          <p:cNvSpPr>
            <a:spLocks noChangeShapeType="1"/>
          </p:cNvSpPr>
          <p:nvPr/>
        </p:nvSpPr>
        <p:spPr bwMode="auto">
          <a:xfrm flipV="1">
            <a:off x="7837488" y="4221163"/>
            <a:ext cx="0" cy="833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6490" name="Text Box 74"/>
          <p:cNvSpPr txBox="1">
            <a:spLocks noChangeArrowheads="1"/>
          </p:cNvSpPr>
          <p:nvPr/>
        </p:nvSpPr>
        <p:spPr bwMode="auto">
          <a:xfrm>
            <a:off x="7615238" y="3902075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3</a:t>
            </a:r>
          </a:p>
        </p:txBody>
      </p:sp>
      <p:sp>
        <p:nvSpPr>
          <p:cNvPr id="316491" name="Text Box 75"/>
          <p:cNvSpPr txBox="1">
            <a:spLocks noChangeArrowheads="1"/>
          </p:cNvSpPr>
          <p:nvPr/>
        </p:nvSpPr>
        <p:spPr bwMode="auto">
          <a:xfrm>
            <a:off x="7088188" y="381635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z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316492" name="Text Box 76"/>
          <p:cNvSpPr txBox="1">
            <a:spLocks noChangeArrowheads="1"/>
          </p:cNvSpPr>
          <p:nvPr/>
        </p:nvSpPr>
        <p:spPr bwMode="auto">
          <a:xfrm>
            <a:off x="7288213" y="5878513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y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316493" name="Text Box 77"/>
          <p:cNvSpPr txBox="1">
            <a:spLocks noChangeArrowheads="1"/>
          </p:cNvSpPr>
          <p:nvPr/>
        </p:nvSpPr>
        <p:spPr bwMode="auto">
          <a:xfrm>
            <a:off x="8145463" y="5006975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y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316494" name="Text Box 78"/>
          <p:cNvSpPr txBox="1">
            <a:spLocks noChangeArrowheads="1"/>
          </p:cNvSpPr>
          <p:nvPr/>
        </p:nvSpPr>
        <p:spPr bwMode="auto">
          <a:xfrm>
            <a:off x="7289800" y="4784725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O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316495" name="Text Box 79"/>
          <p:cNvSpPr txBox="1">
            <a:spLocks noChangeArrowheads="1"/>
          </p:cNvSpPr>
          <p:nvPr/>
        </p:nvSpPr>
        <p:spPr bwMode="auto">
          <a:xfrm>
            <a:off x="7272338" y="4202113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z</a:t>
            </a:r>
          </a:p>
        </p:txBody>
      </p:sp>
      <p:sp>
        <p:nvSpPr>
          <p:cNvPr id="316496" name="Text Box 80"/>
          <p:cNvSpPr txBox="1">
            <a:spLocks noChangeArrowheads="1"/>
          </p:cNvSpPr>
          <p:nvPr/>
        </p:nvSpPr>
        <p:spPr bwMode="auto">
          <a:xfrm>
            <a:off x="7885113" y="4745038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y</a:t>
            </a:r>
          </a:p>
        </p:txBody>
      </p:sp>
      <p:sp>
        <p:nvSpPr>
          <p:cNvPr id="316497" name="Text Box 81"/>
          <p:cNvSpPr txBox="1">
            <a:spLocks noChangeArrowheads="1"/>
          </p:cNvSpPr>
          <p:nvPr/>
        </p:nvSpPr>
        <p:spPr bwMode="auto">
          <a:xfrm>
            <a:off x="7292975" y="5313363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y</a:t>
            </a:r>
          </a:p>
        </p:txBody>
      </p:sp>
      <p:sp>
        <p:nvSpPr>
          <p:cNvPr id="316498" name="Oval 82"/>
          <p:cNvSpPr>
            <a:spLocks noChangeArrowheads="1"/>
          </p:cNvSpPr>
          <p:nvPr/>
        </p:nvSpPr>
        <p:spPr bwMode="auto">
          <a:xfrm>
            <a:off x="6265863" y="5616575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6499" name="Oval 83"/>
          <p:cNvSpPr>
            <a:spLocks noChangeArrowheads="1"/>
          </p:cNvSpPr>
          <p:nvPr/>
        </p:nvSpPr>
        <p:spPr bwMode="auto">
          <a:xfrm>
            <a:off x="6261100" y="4183063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6500" name="Oval 84"/>
          <p:cNvSpPr>
            <a:spLocks noChangeArrowheads="1"/>
          </p:cNvSpPr>
          <p:nvPr/>
        </p:nvSpPr>
        <p:spPr bwMode="auto">
          <a:xfrm>
            <a:off x="7199313" y="4187825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6501" name="Oval 85"/>
          <p:cNvSpPr>
            <a:spLocks noChangeArrowheads="1"/>
          </p:cNvSpPr>
          <p:nvPr/>
        </p:nvSpPr>
        <p:spPr bwMode="auto">
          <a:xfrm>
            <a:off x="7794625" y="4187825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6502" name="Oval 86"/>
          <p:cNvSpPr>
            <a:spLocks noChangeArrowheads="1"/>
          </p:cNvSpPr>
          <p:nvPr/>
        </p:nvSpPr>
        <p:spPr bwMode="auto">
          <a:xfrm>
            <a:off x="7794625" y="5016500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6503" name="Oval 87"/>
          <p:cNvSpPr>
            <a:spLocks noChangeArrowheads="1"/>
          </p:cNvSpPr>
          <p:nvPr/>
        </p:nvSpPr>
        <p:spPr bwMode="auto">
          <a:xfrm>
            <a:off x="7208838" y="5621338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96" name="Text Box 88"/>
          <p:cNvSpPr txBox="1">
            <a:spLocks noChangeArrowheads="1"/>
          </p:cNvSpPr>
          <p:nvPr/>
        </p:nvSpPr>
        <p:spPr bwMode="auto">
          <a:xfrm>
            <a:off x="7289800" y="1970088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O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90" name="Rectangle 2"/>
          <p:cNvSpPr>
            <a:spLocks noChangeArrowheads="1"/>
          </p:cNvSpPr>
          <p:nvPr/>
        </p:nvSpPr>
        <p:spPr bwMode="auto">
          <a:xfrm>
            <a:off x="28574" y="2570710"/>
            <a:ext cx="5229226" cy="18488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en-US" sz="2000" b="1">
                <a:latin typeface="Times New Roman" pitchFamily="18" charset="0"/>
                <a:cs typeface="Times New Roman" pitchFamily="18" charset="0"/>
              </a:rPr>
              <a:t>Bổ sung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err="1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000" b="1">
                <a:latin typeface="Times New Roman" pitchFamily="18" charset="0"/>
                <a:cs typeface="Times New Roman" pitchFamily="18" charset="0"/>
              </a:rPr>
              <a:t> sau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 algn="just">
              <a:spcBef>
                <a:spcPct val="20000"/>
              </a:spcBef>
            </a:pPr>
            <a:r>
              <a:rPr lang="en-US" sz="2000" b="1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P</a:t>
            </a:r>
            <a:r>
              <a:rPr lang="en-US" sz="2000" b="1" i="1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cạnh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spcBef>
                <a:spcPct val="20000"/>
              </a:spcBef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x, y, z 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chiếu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spcBef>
                <a:spcPct val="20000"/>
              </a:spcBef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- A</a:t>
            </a:r>
            <a:r>
              <a:rPr lang="en-US" sz="2000" b="1" i="1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A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9" name="Picture 88">
            <a:extLst>
              <a:ext uri="{FF2B5EF4-FFF2-40B4-BE49-F238E27FC236}">
                <a16:creationId xmlns:a16="http://schemas.microsoft.com/office/drawing/2014/main" id="{8B0E2CAA-087C-4145-84EC-D798FC9005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52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46753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164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16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316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316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16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316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500"/>
                                        <p:tgtEl>
                                          <p:spTgt spid="316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316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316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8" dur="500"/>
                                        <p:tgtEl>
                                          <p:spTgt spid="316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316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6" dur="500"/>
                                        <p:tgtEl>
                                          <p:spTgt spid="316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9" dur="500"/>
                                        <p:tgtEl>
                                          <p:spTgt spid="316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2" dur="500"/>
                                        <p:tgtEl>
                                          <p:spTgt spid="316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5" dur="500"/>
                                        <p:tgtEl>
                                          <p:spTgt spid="316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8" dur="500"/>
                                        <p:tgtEl>
                                          <p:spTgt spid="316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0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2" dur="500"/>
                                        <p:tgtEl>
                                          <p:spTgt spid="316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5" dur="500"/>
                                        <p:tgtEl>
                                          <p:spTgt spid="316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8" dur="500"/>
                                        <p:tgtEl>
                                          <p:spTgt spid="316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1" dur="500"/>
                                        <p:tgtEl>
                                          <p:spTgt spid="316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4" dur="500"/>
                                        <p:tgtEl>
                                          <p:spTgt spid="316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7" dur="500"/>
                                        <p:tgtEl>
                                          <p:spTgt spid="316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82" dur="500"/>
                                        <p:tgtEl>
                                          <p:spTgt spid="316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8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85" dur="500"/>
                                        <p:tgtEl>
                                          <p:spTgt spid="316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7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89" dur="500"/>
                                        <p:tgtEl>
                                          <p:spTgt spid="316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8" dur="500"/>
                                        <p:tgtEl>
                                          <p:spTgt spid="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3" dur="500"/>
                                        <p:tgtEl>
                                          <p:spTgt spid="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8" dur="500"/>
                                        <p:tgtEl>
                                          <p:spTgt spid="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3" dur="500"/>
                                        <p:tgtEl>
                                          <p:spTgt spid="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6420" grpId="0"/>
      <p:bldP spid="316421" grpId="0"/>
      <p:bldP spid="316422" grpId="0" animBg="1"/>
      <p:bldP spid="316423" grpId="0" animBg="1"/>
      <p:bldP spid="316424" grpId="0"/>
      <p:bldP spid="316425" grpId="0"/>
      <p:bldP spid="316426" grpId="0"/>
      <p:bldP spid="316427" grpId="0" animBg="1"/>
      <p:bldP spid="316428" grpId="0" animBg="1"/>
      <p:bldP spid="316429" grpId="0"/>
      <p:bldP spid="316431" grpId="0" animBg="1"/>
      <p:bldP spid="316442" grpId="0" animBg="1"/>
      <p:bldP spid="316443" grpId="0" animBg="1"/>
      <p:bldP spid="316448" grpId="0" animBg="1"/>
      <p:bldP spid="316449" grpId="0" animBg="1"/>
      <p:bldP spid="316450" grpId="0" animBg="1"/>
      <p:bldP spid="316451" grpId="0"/>
      <p:bldP spid="316452" grpId="0" animBg="1"/>
      <p:bldP spid="316453" grpId="0"/>
      <p:bldP spid="316454" grpId="0" animBg="1"/>
      <p:bldP spid="316455" grpId="0" animBg="1"/>
      <p:bldP spid="316456" grpId="0" animBg="1"/>
      <p:bldP spid="316457" grpId="0" animBg="1"/>
      <p:bldP spid="316458" grpId="0" animBg="1"/>
      <p:bldP spid="316459" grpId="0"/>
      <p:bldP spid="316460" grpId="0"/>
      <p:bldP spid="316461" grpId="0"/>
      <p:bldP spid="316462" grpId="0"/>
      <p:bldP spid="316463" grpId="0" animBg="1"/>
      <p:bldP spid="316464" grpId="0" animBg="1"/>
      <p:bldP spid="316465" grpId="0" animBg="1"/>
      <p:bldP spid="316474" grpId="0" animBg="1"/>
      <p:bldP spid="316475" grpId="0" animBg="1"/>
      <p:bldP spid="316476" grpId="0" animBg="1"/>
      <p:bldP spid="316478" grpId="0" animBg="1"/>
      <p:bldP spid="316479" grpId="0" animBg="1"/>
      <p:bldP spid="316480" grpId="0"/>
      <p:bldP spid="316481" grpId="0"/>
      <p:bldP spid="316482" grpId="0"/>
      <p:bldP spid="316483" grpId="0" animBg="1"/>
      <p:bldP spid="316484" grpId="0" animBg="1"/>
      <p:bldP spid="316485" grpId="0" animBg="1"/>
      <p:bldP spid="316486" grpId="0" animBg="1"/>
      <p:bldP spid="316487" grpId="0" animBg="1"/>
      <p:bldP spid="316488" grpId="0" animBg="1"/>
      <p:bldP spid="316489" grpId="0" animBg="1"/>
      <p:bldP spid="316490" grpId="0"/>
      <p:bldP spid="316491" grpId="0"/>
      <p:bldP spid="316492" grpId="0"/>
      <p:bldP spid="316493" grpId="0"/>
      <p:bldP spid="316494" grpId="0"/>
      <p:bldP spid="316495" grpId="0"/>
      <p:bldP spid="316496" grpId="0"/>
      <p:bldP spid="316497" grpId="0"/>
      <p:bldP spid="316498" grpId="0" animBg="1"/>
      <p:bldP spid="316499" grpId="0" animBg="1"/>
      <p:bldP spid="316500" grpId="0" animBg="1"/>
      <p:bldP spid="316501" grpId="0" animBg="1"/>
      <p:bldP spid="316502" grpId="0" animBg="1"/>
      <p:bldP spid="31650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228600" y="228600"/>
            <a:ext cx="8539162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>
                <a:latin typeface="Times New Roman" pitchFamily="18" charset="0"/>
                <a:cs typeface="Times New Roman" pitchFamily="18" charset="0"/>
              </a:rPr>
              <a:t>2.3-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000" b="1">
                <a:latin typeface="Times New Roman" pitchFamily="18" charset="0"/>
                <a:cs typeface="Times New Roman" pitchFamily="18" charset="0"/>
              </a:rPr>
              <a:t> hình biểu diễn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0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A, B, C, D, E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hình biểu diễn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2531" name="Object 3"/>
          <p:cNvGraphicFramePr>
            <a:graphicFrameLocks noChangeAspect="1"/>
          </p:cNvGraphicFramePr>
          <p:nvPr>
            <p:extLst/>
          </p:nvPr>
        </p:nvGraphicFramePr>
        <p:xfrm>
          <a:off x="1050925" y="2832139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1" name="Equation" r:id="rId3" imgW="114151" imgH="215619" progId="Equation.3">
                  <p:embed/>
                </p:oleObj>
              </mc:Choice>
              <mc:Fallback>
                <p:oleObj name="Equation" r:id="rId3" imgW="114151" imgH="215619" progId="Equation.3">
                  <p:embed/>
                  <p:pic>
                    <p:nvPicPr>
                      <p:cNvPr id="2253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0925" y="2832139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128588" y="2446377"/>
            <a:ext cx="69691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x(+)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1014413" y="2422895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A</a:t>
            </a:r>
            <a:r>
              <a:rPr lang="en-US" baseline="-25000" dirty="0">
                <a:latin typeface="Times New Roman" pitchFamily="18" charset="0"/>
              </a:rPr>
              <a:t>x</a:t>
            </a:r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 flipV="1">
            <a:off x="979488" y="1836777"/>
            <a:ext cx="1587" cy="13779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795338" y="3241714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22568" name="Line 8"/>
          <p:cNvSpPr>
            <a:spLocks noChangeShapeType="1"/>
          </p:cNvSpPr>
          <p:nvPr/>
        </p:nvSpPr>
        <p:spPr bwMode="auto">
          <a:xfrm>
            <a:off x="817563" y="3214727"/>
            <a:ext cx="438150" cy="79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1554163" y="1366877"/>
            <a:ext cx="1587" cy="24876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stealth" w="med" len="lg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160338" y="2706727"/>
            <a:ext cx="275590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stealth" w="med" len="lg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2571" name="Line 11"/>
          <p:cNvSpPr>
            <a:spLocks noChangeShapeType="1"/>
          </p:cNvSpPr>
          <p:nvPr/>
        </p:nvSpPr>
        <p:spPr bwMode="auto">
          <a:xfrm>
            <a:off x="593725" y="1828839"/>
            <a:ext cx="2203450" cy="1588"/>
          </a:xfrm>
          <a:prstGeom prst="line">
            <a:avLst/>
          </a:prstGeom>
          <a:noFill/>
          <a:ln w="1905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2572" name="Line 12"/>
          <p:cNvSpPr>
            <a:spLocks noChangeShapeType="1"/>
          </p:cNvSpPr>
          <p:nvPr/>
        </p:nvSpPr>
        <p:spPr bwMode="auto">
          <a:xfrm flipV="1">
            <a:off x="2092325" y="1451014"/>
            <a:ext cx="1588" cy="1265238"/>
          </a:xfrm>
          <a:prstGeom prst="line">
            <a:avLst/>
          </a:prstGeom>
          <a:noFill/>
          <a:ln w="19050">
            <a:solidFill>
              <a:srgbClr val="7F256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2573" name="Text Box 13"/>
          <p:cNvSpPr txBox="1">
            <a:spLocks noChangeArrowheads="1"/>
          </p:cNvSpPr>
          <p:nvPr/>
        </p:nvSpPr>
        <p:spPr bwMode="auto">
          <a:xfrm>
            <a:off x="2168525" y="1581189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3</a:t>
            </a:r>
          </a:p>
        </p:txBody>
      </p:sp>
      <p:sp>
        <p:nvSpPr>
          <p:cNvPr id="22542" name="Text Box 14"/>
          <p:cNvSpPr txBox="1">
            <a:spLocks noChangeArrowheads="1"/>
          </p:cNvSpPr>
          <p:nvPr/>
        </p:nvSpPr>
        <p:spPr bwMode="auto">
          <a:xfrm>
            <a:off x="1590675" y="1266864"/>
            <a:ext cx="56673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z(+)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22543" name="Text Box 15"/>
          <p:cNvSpPr txBox="1">
            <a:spLocks noChangeArrowheads="1"/>
          </p:cNvSpPr>
          <p:nvPr/>
        </p:nvSpPr>
        <p:spPr bwMode="auto">
          <a:xfrm>
            <a:off x="1627188" y="3614777"/>
            <a:ext cx="6731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y(+)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22544" name="Text Box 16"/>
          <p:cNvSpPr txBox="1">
            <a:spLocks noChangeArrowheads="1"/>
          </p:cNvSpPr>
          <p:nvPr/>
        </p:nvSpPr>
        <p:spPr bwMode="auto">
          <a:xfrm>
            <a:off x="1622425" y="2398752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O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322577" name="Text Box 17"/>
          <p:cNvSpPr txBox="1">
            <a:spLocks noChangeArrowheads="1"/>
          </p:cNvSpPr>
          <p:nvPr/>
        </p:nvSpPr>
        <p:spPr bwMode="auto">
          <a:xfrm>
            <a:off x="1597025" y="1560552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z</a:t>
            </a:r>
          </a:p>
        </p:txBody>
      </p:sp>
      <p:sp>
        <p:nvSpPr>
          <p:cNvPr id="322578" name="Text Box 18"/>
          <p:cNvSpPr txBox="1">
            <a:spLocks noChangeArrowheads="1"/>
          </p:cNvSpPr>
          <p:nvPr/>
        </p:nvSpPr>
        <p:spPr bwMode="auto">
          <a:xfrm>
            <a:off x="2146300" y="2409864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y</a:t>
            </a:r>
          </a:p>
        </p:txBody>
      </p:sp>
      <p:sp>
        <p:nvSpPr>
          <p:cNvPr id="322579" name="Text Box 19"/>
          <p:cNvSpPr txBox="1">
            <a:spLocks noChangeArrowheads="1"/>
          </p:cNvSpPr>
          <p:nvPr/>
        </p:nvSpPr>
        <p:spPr bwMode="auto">
          <a:xfrm>
            <a:off x="1562100" y="3200439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y</a:t>
            </a:r>
          </a:p>
        </p:txBody>
      </p:sp>
      <p:sp>
        <p:nvSpPr>
          <p:cNvPr id="322580" name="Oval 20"/>
          <p:cNvSpPr>
            <a:spLocks noChangeArrowheads="1"/>
          </p:cNvSpPr>
          <p:nvPr/>
        </p:nvSpPr>
        <p:spPr bwMode="auto">
          <a:xfrm>
            <a:off x="2049463" y="1781214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9" name="Oval 21"/>
          <p:cNvSpPr>
            <a:spLocks noChangeArrowheads="1"/>
          </p:cNvSpPr>
          <p:nvPr/>
        </p:nvSpPr>
        <p:spPr bwMode="auto">
          <a:xfrm>
            <a:off x="944563" y="1782802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0" name="Oval 22"/>
          <p:cNvSpPr>
            <a:spLocks noChangeArrowheads="1"/>
          </p:cNvSpPr>
          <p:nvPr/>
        </p:nvSpPr>
        <p:spPr bwMode="auto">
          <a:xfrm>
            <a:off x="935038" y="3176627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1" name="Oval 23"/>
          <p:cNvSpPr>
            <a:spLocks noChangeArrowheads="1"/>
          </p:cNvSpPr>
          <p:nvPr/>
        </p:nvSpPr>
        <p:spPr bwMode="auto">
          <a:xfrm>
            <a:off x="1511300" y="2657514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2" name="Text Box 24"/>
          <p:cNvSpPr txBox="1">
            <a:spLocks noChangeArrowheads="1"/>
          </p:cNvSpPr>
          <p:nvPr/>
        </p:nvSpPr>
        <p:spPr bwMode="auto">
          <a:xfrm>
            <a:off x="746125" y="1576427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22585" name="Freeform 25"/>
          <p:cNvSpPr>
            <a:spLocks/>
          </p:cNvSpPr>
          <p:nvPr/>
        </p:nvSpPr>
        <p:spPr bwMode="auto">
          <a:xfrm>
            <a:off x="1530350" y="2706727"/>
            <a:ext cx="560388" cy="512762"/>
          </a:xfrm>
          <a:custGeom>
            <a:avLst/>
            <a:gdLst>
              <a:gd name="T0" fmla="*/ 0 w 375"/>
              <a:gd name="T1" fmla="*/ 2147483647 h 387"/>
              <a:gd name="T2" fmla="*/ 2147483647 w 375"/>
              <a:gd name="T3" fmla="*/ 2147483647 h 387"/>
              <a:gd name="T4" fmla="*/ 2147483647 w 375"/>
              <a:gd name="T5" fmla="*/ 2147483647 h 387"/>
              <a:gd name="T6" fmla="*/ 2147483647 w 375"/>
              <a:gd name="T7" fmla="*/ 2147483647 h 387"/>
              <a:gd name="T8" fmla="*/ 2147483647 w 375"/>
              <a:gd name="T9" fmla="*/ 2147483647 h 387"/>
              <a:gd name="T10" fmla="*/ 2147483647 w 375"/>
              <a:gd name="T11" fmla="*/ 2147483647 h 387"/>
              <a:gd name="T12" fmla="*/ 2147483647 w 375"/>
              <a:gd name="T13" fmla="*/ 0 h 38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75" h="387">
                <a:moveTo>
                  <a:pt x="0" y="387"/>
                </a:moveTo>
                <a:cubicBezTo>
                  <a:pt x="12" y="385"/>
                  <a:pt x="48" y="382"/>
                  <a:pt x="75" y="375"/>
                </a:cubicBezTo>
                <a:cubicBezTo>
                  <a:pt x="102" y="368"/>
                  <a:pt x="135" y="360"/>
                  <a:pt x="162" y="347"/>
                </a:cubicBezTo>
                <a:cubicBezTo>
                  <a:pt x="189" y="334"/>
                  <a:pt x="213" y="319"/>
                  <a:pt x="237" y="297"/>
                </a:cubicBezTo>
                <a:cubicBezTo>
                  <a:pt x="262" y="276"/>
                  <a:pt x="291" y="243"/>
                  <a:pt x="310" y="214"/>
                </a:cubicBezTo>
                <a:cubicBezTo>
                  <a:pt x="329" y="185"/>
                  <a:pt x="343" y="159"/>
                  <a:pt x="354" y="123"/>
                </a:cubicBezTo>
                <a:cubicBezTo>
                  <a:pt x="365" y="87"/>
                  <a:pt x="371" y="26"/>
                  <a:pt x="375" y="0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2586" name="Text Box 26"/>
          <p:cNvSpPr txBox="1">
            <a:spLocks noChangeArrowheads="1"/>
          </p:cNvSpPr>
          <p:nvPr/>
        </p:nvSpPr>
        <p:spPr bwMode="auto">
          <a:xfrm>
            <a:off x="2633663" y="1606589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Δ</a:t>
            </a:r>
          </a:p>
        </p:txBody>
      </p:sp>
      <p:sp>
        <p:nvSpPr>
          <p:cNvPr id="322587" name="Text Box 27"/>
          <p:cNvSpPr txBox="1">
            <a:spLocks noChangeArrowheads="1"/>
          </p:cNvSpPr>
          <p:nvPr/>
        </p:nvSpPr>
        <p:spPr bwMode="auto">
          <a:xfrm>
            <a:off x="2112963" y="1352589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Δ’</a:t>
            </a:r>
          </a:p>
        </p:txBody>
      </p:sp>
      <p:sp>
        <p:nvSpPr>
          <p:cNvPr id="22556" name="Text Box 28"/>
          <p:cNvSpPr txBox="1">
            <a:spLocks noChangeArrowheads="1"/>
          </p:cNvSpPr>
          <p:nvPr/>
        </p:nvSpPr>
        <p:spPr bwMode="auto">
          <a:xfrm>
            <a:off x="2630488" y="2776577"/>
            <a:ext cx="6731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y(+)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22557" name="Text Box 29"/>
          <p:cNvSpPr txBox="1">
            <a:spLocks noChangeArrowheads="1"/>
          </p:cNvSpPr>
          <p:nvPr/>
        </p:nvSpPr>
        <p:spPr bwMode="auto">
          <a:xfrm>
            <a:off x="3165475" y="3021052"/>
            <a:ext cx="69691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x(+)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22558" name="Text Box 30"/>
          <p:cNvSpPr txBox="1">
            <a:spLocks noChangeArrowheads="1"/>
          </p:cNvSpPr>
          <p:nvPr/>
        </p:nvSpPr>
        <p:spPr bwMode="auto">
          <a:xfrm>
            <a:off x="4051300" y="3038514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B</a:t>
            </a:r>
            <a:r>
              <a:rPr lang="en-US" baseline="-25000">
                <a:latin typeface="Times New Roman" pitchFamily="18" charset="0"/>
              </a:rPr>
              <a:t>x</a:t>
            </a:r>
          </a:p>
        </p:txBody>
      </p:sp>
      <p:sp>
        <p:nvSpPr>
          <p:cNvPr id="22559" name="Line 31"/>
          <p:cNvSpPr>
            <a:spLocks noChangeShapeType="1"/>
          </p:cNvSpPr>
          <p:nvPr/>
        </p:nvSpPr>
        <p:spPr bwMode="auto">
          <a:xfrm flipV="1">
            <a:off x="4016375" y="1849477"/>
            <a:ext cx="1588" cy="14414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0" name="Text Box 32"/>
          <p:cNvSpPr txBox="1">
            <a:spLocks noChangeArrowheads="1"/>
          </p:cNvSpPr>
          <p:nvPr/>
        </p:nvSpPr>
        <p:spPr bwMode="auto">
          <a:xfrm>
            <a:off x="4060825" y="1941552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B</a:t>
            </a:r>
            <a:r>
              <a:rPr lang="en-US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22593" name="Line 33"/>
          <p:cNvSpPr>
            <a:spLocks noChangeShapeType="1"/>
          </p:cNvSpPr>
          <p:nvPr/>
        </p:nvSpPr>
        <p:spPr bwMode="auto">
          <a:xfrm>
            <a:off x="3524250" y="1857414"/>
            <a:ext cx="2119313" cy="3175"/>
          </a:xfrm>
          <a:prstGeom prst="line">
            <a:avLst/>
          </a:prstGeom>
          <a:noFill/>
          <a:ln w="1905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2" name="Line 34"/>
          <p:cNvSpPr>
            <a:spLocks noChangeShapeType="1"/>
          </p:cNvSpPr>
          <p:nvPr/>
        </p:nvSpPr>
        <p:spPr bwMode="auto">
          <a:xfrm>
            <a:off x="4867275" y="1384339"/>
            <a:ext cx="1588" cy="24876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stealth" w="med" len="lg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3" name="Line 35"/>
          <p:cNvSpPr>
            <a:spLocks noChangeShapeType="1"/>
          </p:cNvSpPr>
          <p:nvPr/>
        </p:nvSpPr>
        <p:spPr bwMode="auto">
          <a:xfrm>
            <a:off x="3197225" y="3281402"/>
            <a:ext cx="275590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stealth" w="med" len="lg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2596" name="Line 36"/>
          <p:cNvSpPr>
            <a:spLocks noChangeShapeType="1"/>
          </p:cNvSpPr>
          <p:nvPr/>
        </p:nvSpPr>
        <p:spPr bwMode="auto">
          <a:xfrm>
            <a:off x="4011613" y="2192377"/>
            <a:ext cx="444500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2597" name="Line 37"/>
          <p:cNvSpPr>
            <a:spLocks noChangeShapeType="1"/>
          </p:cNvSpPr>
          <p:nvPr/>
        </p:nvSpPr>
        <p:spPr bwMode="auto">
          <a:xfrm flipV="1">
            <a:off x="3756025" y="1412914"/>
            <a:ext cx="1588" cy="2230438"/>
          </a:xfrm>
          <a:prstGeom prst="line">
            <a:avLst/>
          </a:prstGeom>
          <a:noFill/>
          <a:ln w="12700">
            <a:solidFill>
              <a:srgbClr val="7F256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2598" name="Text Box 38"/>
          <p:cNvSpPr txBox="1">
            <a:spLocks noChangeArrowheads="1"/>
          </p:cNvSpPr>
          <p:nvPr/>
        </p:nvSpPr>
        <p:spPr bwMode="auto">
          <a:xfrm>
            <a:off x="3505200" y="1595477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B</a:t>
            </a:r>
            <a:r>
              <a:rPr lang="en-US" baseline="-25000" dirty="0">
                <a:latin typeface="Times New Roman" pitchFamily="18" charset="0"/>
              </a:rPr>
              <a:t>3</a:t>
            </a:r>
          </a:p>
        </p:txBody>
      </p:sp>
      <p:sp>
        <p:nvSpPr>
          <p:cNvPr id="22567" name="Text Box 39"/>
          <p:cNvSpPr txBox="1">
            <a:spLocks noChangeArrowheads="1"/>
          </p:cNvSpPr>
          <p:nvPr/>
        </p:nvSpPr>
        <p:spPr bwMode="auto">
          <a:xfrm>
            <a:off x="4941888" y="1279564"/>
            <a:ext cx="56673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z(+)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22568" name="Text Box 40"/>
          <p:cNvSpPr txBox="1">
            <a:spLocks noChangeArrowheads="1"/>
          </p:cNvSpPr>
          <p:nvPr/>
        </p:nvSpPr>
        <p:spPr bwMode="auto">
          <a:xfrm>
            <a:off x="4973638" y="3733800"/>
            <a:ext cx="6731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y(+)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22569" name="Text Box 41"/>
          <p:cNvSpPr txBox="1">
            <a:spLocks noChangeArrowheads="1"/>
          </p:cNvSpPr>
          <p:nvPr/>
        </p:nvSpPr>
        <p:spPr bwMode="auto">
          <a:xfrm>
            <a:off x="4935538" y="2978189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O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322602" name="Text Box 42"/>
          <p:cNvSpPr txBox="1">
            <a:spLocks noChangeArrowheads="1"/>
          </p:cNvSpPr>
          <p:nvPr/>
        </p:nvSpPr>
        <p:spPr bwMode="auto">
          <a:xfrm>
            <a:off x="4910138" y="1617702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B</a:t>
            </a:r>
            <a:r>
              <a:rPr lang="en-US" baseline="-25000">
                <a:latin typeface="Times New Roman" pitchFamily="18" charset="0"/>
              </a:rPr>
              <a:t>z</a:t>
            </a:r>
          </a:p>
        </p:txBody>
      </p:sp>
      <p:sp>
        <p:nvSpPr>
          <p:cNvPr id="322603" name="Text Box 43"/>
          <p:cNvSpPr txBox="1">
            <a:spLocks noChangeArrowheads="1"/>
          </p:cNvSpPr>
          <p:nvPr/>
        </p:nvSpPr>
        <p:spPr bwMode="auto">
          <a:xfrm>
            <a:off x="4897438" y="2089189"/>
            <a:ext cx="37465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B</a:t>
            </a:r>
            <a:r>
              <a:rPr lang="en-US" baseline="-25000">
                <a:latin typeface="Times New Roman" pitchFamily="18" charset="0"/>
              </a:rPr>
              <a:t>y</a:t>
            </a:r>
          </a:p>
        </p:txBody>
      </p:sp>
      <p:sp>
        <p:nvSpPr>
          <p:cNvPr id="22572" name="Text Box 44"/>
          <p:cNvSpPr txBox="1">
            <a:spLocks noChangeArrowheads="1"/>
          </p:cNvSpPr>
          <p:nvPr/>
        </p:nvSpPr>
        <p:spPr bwMode="auto">
          <a:xfrm>
            <a:off x="4875213" y="3346489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B</a:t>
            </a:r>
            <a:r>
              <a:rPr lang="en-US" baseline="-25000">
                <a:latin typeface="Times New Roman" pitchFamily="18" charset="0"/>
              </a:rPr>
              <a:t>y</a:t>
            </a:r>
          </a:p>
        </p:txBody>
      </p:sp>
      <p:sp>
        <p:nvSpPr>
          <p:cNvPr id="322605" name="Oval 45"/>
          <p:cNvSpPr>
            <a:spLocks noChangeArrowheads="1"/>
          </p:cNvSpPr>
          <p:nvPr/>
        </p:nvSpPr>
        <p:spPr bwMode="auto">
          <a:xfrm>
            <a:off x="3719513" y="1820902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74" name="Oval 46"/>
          <p:cNvSpPr>
            <a:spLocks noChangeArrowheads="1"/>
          </p:cNvSpPr>
          <p:nvPr/>
        </p:nvSpPr>
        <p:spPr bwMode="auto">
          <a:xfrm>
            <a:off x="3981450" y="2152689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75" name="Oval 47"/>
          <p:cNvSpPr>
            <a:spLocks noChangeArrowheads="1"/>
          </p:cNvSpPr>
          <p:nvPr/>
        </p:nvSpPr>
        <p:spPr bwMode="auto">
          <a:xfrm>
            <a:off x="3976688" y="1808202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76" name="Oval 48"/>
          <p:cNvSpPr>
            <a:spLocks noChangeArrowheads="1"/>
          </p:cNvSpPr>
          <p:nvPr/>
        </p:nvSpPr>
        <p:spPr bwMode="auto">
          <a:xfrm>
            <a:off x="4824413" y="3236952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77" name="Text Box 49"/>
          <p:cNvSpPr txBox="1">
            <a:spLocks noChangeArrowheads="1"/>
          </p:cNvSpPr>
          <p:nvPr/>
        </p:nvSpPr>
        <p:spPr bwMode="auto">
          <a:xfrm>
            <a:off x="4067175" y="1589127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B</a:t>
            </a:r>
            <a:r>
              <a:rPr lang="en-US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22610" name="Text Box 50"/>
          <p:cNvSpPr txBox="1">
            <a:spLocks noChangeArrowheads="1"/>
          </p:cNvSpPr>
          <p:nvPr/>
        </p:nvSpPr>
        <p:spPr bwMode="auto">
          <a:xfrm>
            <a:off x="5537200" y="1646277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Δ</a:t>
            </a:r>
          </a:p>
        </p:txBody>
      </p:sp>
      <p:sp>
        <p:nvSpPr>
          <p:cNvPr id="322611" name="Text Box 51"/>
          <p:cNvSpPr txBox="1">
            <a:spLocks noChangeArrowheads="1"/>
          </p:cNvSpPr>
          <p:nvPr/>
        </p:nvSpPr>
        <p:spPr bwMode="auto">
          <a:xfrm>
            <a:off x="3803650" y="1346239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Δ’</a:t>
            </a:r>
          </a:p>
        </p:txBody>
      </p:sp>
      <p:graphicFrame>
        <p:nvGraphicFramePr>
          <p:cNvPr id="22580" name="Object 52"/>
          <p:cNvGraphicFramePr>
            <a:graphicFrameLocks noChangeAspect="1"/>
          </p:cNvGraphicFramePr>
          <p:nvPr>
            <p:extLst/>
          </p:nvPr>
        </p:nvGraphicFramePr>
        <p:xfrm>
          <a:off x="7085013" y="2843252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2" name="Equation" r:id="rId5" imgW="114151" imgH="215619" progId="Equation.3">
                  <p:embed/>
                </p:oleObj>
              </mc:Choice>
              <mc:Fallback>
                <p:oleObj name="Equation" r:id="rId5" imgW="114151" imgH="215619" progId="Equation.3">
                  <p:embed/>
                  <p:pic>
                    <p:nvPicPr>
                      <p:cNvPr id="22580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5013" y="2843252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81" name="Text Box 53"/>
          <p:cNvSpPr txBox="1">
            <a:spLocks noChangeArrowheads="1"/>
          </p:cNvSpPr>
          <p:nvPr/>
        </p:nvSpPr>
        <p:spPr bwMode="auto">
          <a:xfrm>
            <a:off x="6162675" y="2457489"/>
            <a:ext cx="69691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x(+)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22582" name="Text Box 54"/>
          <p:cNvSpPr txBox="1">
            <a:spLocks noChangeArrowheads="1"/>
          </p:cNvSpPr>
          <p:nvPr/>
        </p:nvSpPr>
        <p:spPr bwMode="auto">
          <a:xfrm>
            <a:off x="6781800" y="2455902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C</a:t>
            </a:r>
            <a:r>
              <a:rPr lang="en-US" baseline="-25000">
                <a:latin typeface="Times New Roman" pitchFamily="18" charset="0"/>
              </a:rPr>
              <a:t>x</a:t>
            </a:r>
          </a:p>
        </p:txBody>
      </p:sp>
      <p:sp>
        <p:nvSpPr>
          <p:cNvPr id="22583" name="Line 55"/>
          <p:cNvSpPr>
            <a:spLocks noChangeShapeType="1"/>
          </p:cNvSpPr>
          <p:nvPr/>
        </p:nvSpPr>
        <p:spPr bwMode="auto">
          <a:xfrm flipV="1">
            <a:off x="7013575" y="1993939"/>
            <a:ext cx="1588" cy="12319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84" name="Text Box 56"/>
          <p:cNvSpPr txBox="1">
            <a:spLocks noChangeArrowheads="1"/>
          </p:cNvSpPr>
          <p:nvPr/>
        </p:nvSpPr>
        <p:spPr bwMode="auto">
          <a:xfrm>
            <a:off x="6829425" y="3252827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C</a:t>
            </a:r>
            <a:r>
              <a:rPr lang="en-US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22617" name="Line 57"/>
          <p:cNvSpPr>
            <a:spLocks noChangeShapeType="1"/>
          </p:cNvSpPr>
          <p:nvPr/>
        </p:nvSpPr>
        <p:spPr bwMode="auto">
          <a:xfrm>
            <a:off x="6762750" y="2006639"/>
            <a:ext cx="723900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86" name="Line 58"/>
          <p:cNvSpPr>
            <a:spLocks noChangeShapeType="1"/>
          </p:cNvSpPr>
          <p:nvPr/>
        </p:nvSpPr>
        <p:spPr bwMode="auto">
          <a:xfrm>
            <a:off x="7994650" y="1377989"/>
            <a:ext cx="1588" cy="24876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stealth" w="med" len="lg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87" name="Line 59"/>
          <p:cNvSpPr>
            <a:spLocks noChangeShapeType="1"/>
          </p:cNvSpPr>
          <p:nvPr/>
        </p:nvSpPr>
        <p:spPr bwMode="auto">
          <a:xfrm>
            <a:off x="6194425" y="2717839"/>
            <a:ext cx="2755900" cy="1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stealth" w="med" len="lg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2620" name="Line 60"/>
          <p:cNvSpPr>
            <a:spLocks noChangeShapeType="1"/>
          </p:cNvSpPr>
          <p:nvPr/>
        </p:nvSpPr>
        <p:spPr bwMode="auto">
          <a:xfrm>
            <a:off x="6659563" y="3230602"/>
            <a:ext cx="1866900" cy="1587"/>
          </a:xfrm>
          <a:prstGeom prst="line">
            <a:avLst/>
          </a:prstGeom>
          <a:noFill/>
          <a:ln w="1905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2621" name="Line 61"/>
          <p:cNvSpPr>
            <a:spLocks noChangeShapeType="1"/>
          </p:cNvSpPr>
          <p:nvPr/>
        </p:nvSpPr>
        <p:spPr bwMode="auto">
          <a:xfrm flipV="1">
            <a:off x="7278688" y="2716252"/>
            <a:ext cx="1587" cy="903287"/>
          </a:xfrm>
          <a:prstGeom prst="line">
            <a:avLst/>
          </a:prstGeom>
          <a:noFill/>
          <a:ln w="19050">
            <a:solidFill>
              <a:srgbClr val="7F256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2622" name="Text Box 62"/>
          <p:cNvSpPr txBox="1">
            <a:spLocks noChangeArrowheads="1"/>
          </p:cNvSpPr>
          <p:nvPr/>
        </p:nvSpPr>
        <p:spPr bwMode="auto">
          <a:xfrm>
            <a:off x="7319963" y="2989302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C</a:t>
            </a:r>
            <a:r>
              <a:rPr lang="en-US" baseline="-25000">
                <a:latin typeface="Times New Roman" pitchFamily="18" charset="0"/>
              </a:rPr>
              <a:t>3</a:t>
            </a:r>
          </a:p>
        </p:txBody>
      </p:sp>
      <p:sp>
        <p:nvSpPr>
          <p:cNvPr id="22591" name="Text Box 63"/>
          <p:cNvSpPr txBox="1">
            <a:spLocks noChangeArrowheads="1"/>
          </p:cNvSpPr>
          <p:nvPr/>
        </p:nvSpPr>
        <p:spPr bwMode="auto">
          <a:xfrm>
            <a:off x="8088313" y="1277977"/>
            <a:ext cx="56673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z(+)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22592" name="Text Box 64"/>
          <p:cNvSpPr txBox="1">
            <a:spLocks noChangeArrowheads="1"/>
          </p:cNvSpPr>
          <p:nvPr/>
        </p:nvSpPr>
        <p:spPr bwMode="auto">
          <a:xfrm>
            <a:off x="8067675" y="3625889"/>
            <a:ext cx="6731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y(+)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22593" name="Text Box 65"/>
          <p:cNvSpPr txBox="1">
            <a:spLocks noChangeArrowheads="1"/>
          </p:cNvSpPr>
          <p:nvPr/>
        </p:nvSpPr>
        <p:spPr bwMode="auto">
          <a:xfrm>
            <a:off x="8062913" y="2409864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O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322626" name="Text Box 66"/>
          <p:cNvSpPr txBox="1">
            <a:spLocks noChangeArrowheads="1"/>
          </p:cNvSpPr>
          <p:nvPr/>
        </p:nvSpPr>
        <p:spPr bwMode="auto">
          <a:xfrm>
            <a:off x="8043863" y="2975014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C</a:t>
            </a:r>
            <a:r>
              <a:rPr lang="en-US" baseline="-25000">
                <a:latin typeface="Times New Roman" pitchFamily="18" charset="0"/>
              </a:rPr>
              <a:t>z</a:t>
            </a:r>
          </a:p>
        </p:txBody>
      </p:sp>
      <p:sp>
        <p:nvSpPr>
          <p:cNvPr id="322627" name="Text Box 67"/>
          <p:cNvSpPr txBox="1">
            <a:spLocks noChangeArrowheads="1"/>
          </p:cNvSpPr>
          <p:nvPr/>
        </p:nvSpPr>
        <p:spPr bwMode="auto">
          <a:xfrm>
            <a:off x="8021638" y="1881227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C</a:t>
            </a:r>
            <a:r>
              <a:rPr lang="en-US" baseline="-25000">
                <a:latin typeface="Times New Roman" pitchFamily="18" charset="0"/>
              </a:rPr>
              <a:t>y</a:t>
            </a:r>
          </a:p>
        </p:txBody>
      </p:sp>
      <p:sp>
        <p:nvSpPr>
          <p:cNvPr id="322628" name="Text Box 68"/>
          <p:cNvSpPr txBox="1">
            <a:spLocks noChangeArrowheads="1"/>
          </p:cNvSpPr>
          <p:nvPr/>
        </p:nvSpPr>
        <p:spPr bwMode="auto">
          <a:xfrm>
            <a:off x="7373938" y="2443202"/>
            <a:ext cx="3429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C</a:t>
            </a:r>
            <a:r>
              <a:rPr lang="en-US" baseline="-25000" dirty="0">
                <a:latin typeface="Times New Roman" pitchFamily="18" charset="0"/>
              </a:rPr>
              <a:t>y</a:t>
            </a:r>
          </a:p>
          <a:p>
            <a:pPr eaLnBrk="1" hangingPunct="1">
              <a:spcBef>
                <a:spcPct val="50000"/>
              </a:spcBef>
            </a:pPr>
            <a:endParaRPr lang="en-US" baseline="-25000" dirty="0">
              <a:latin typeface="Times New Roman" pitchFamily="18" charset="0"/>
            </a:endParaRPr>
          </a:p>
        </p:txBody>
      </p:sp>
      <p:sp>
        <p:nvSpPr>
          <p:cNvPr id="322629" name="Oval 69"/>
          <p:cNvSpPr>
            <a:spLocks noChangeArrowheads="1"/>
          </p:cNvSpPr>
          <p:nvPr/>
        </p:nvSpPr>
        <p:spPr bwMode="auto">
          <a:xfrm>
            <a:off x="7239000" y="3195677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98" name="Oval 70"/>
          <p:cNvSpPr>
            <a:spLocks noChangeArrowheads="1"/>
          </p:cNvSpPr>
          <p:nvPr/>
        </p:nvSpPr>
        <p:spPr bwMode="auto">
          <a:xfrm>
            <a:off x="6978650" y="1959014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99" name="Oval 71"/>
          <p:cNvSpPr>
            <a:spLocks noChangeArrowheads="1"/>
          </p:cNvSpPr>
          <p:nvPr/>
        </p:nvSpPr>
        <p:spPr bwMode="auto">
          <a:xfrm>
            <a:off x="6969125" y="3187739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00" name="Oval 72"/>
          <p:cNvSpPr>
            <a:spLocks noChangeArrowheads="1"/>
          </p:cNvSpPr>
          <p:nvPr/>
        </p:nvSpPr>
        <p:spPr bwMode="auto">
          <a:xfrm>
            <a:off x="7951788" y="2668627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01" name="Text Box 73"/>
          <p:cNvSpPr txBox="1">
            <a:spLocks noChangeArrowheads="1"/>
          </p:cNvSpPr>
          <p:nvPr/>
        </p:nvSpPr>
        <p:spPr bwMode="auto">
          <a:xfrm>
            <a:off x="6780213" y="1752639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C</a:t>
            </a:r>
            <a:r>
              <a:rPr lang="en-US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22634" name="Text Box 74"/>
          <p:cNvSpPr txBox="1">
            <a:spLocks noChangeArrowheads="1"/>
          </p:cNvSpPr>
          <p:nvPr/>
        </p:nvSpPr>
        <p:spPr bwMode="auto">
          <a:xfrm>
            <a:off x="6756400" y="2995652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Δ</a:t>
            </a:r>
          </a:p>
        </p:txBody>
      </p:sp>
      <p:sp>
        <p:nvSpPr>
          <p:cNvPr id="322635" name="Text Box 75"/>
          <p:cNvSpPr txBox="1">
            <a:spLocks noChangeArrowheads="1"/>
          </p:cNvSpPr>
          <p:nvPr/>
        </p:nvSpPr>
        <p:spPr bwMode="auto">
          <a:xfrm>
            <a:off x="7315200" y="3402052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Δ’</a:t>
            </a:r>
          </a:p>
        </p:txBody>
      </p:sp>
      <p:graphicFrame>
        <p:nvGraphicFramePr>
          <p:cNvPr id="22604" name="Object 76"/>
          <p:cNvGraphicFramePr>
            <a:graphicFrameLocks noChangeAspect="1"/>
          </p:cNvGraphicFramePr>
          <p:nvPr>
            <p:extLst/>
          </p:nvPr>
        </p:nvGraphicFramePr>
        <p:xfrm>
          <a:off x="2054225" y="4994275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3" name="Equation" r:id="rId6" imgW="114151" imgH="215619" progId="Equation.3">
                  <p:embed/>
                </p:oleObj>
              </mc:Choice>
              <mc:Fallback>
                <p:oleObj name="Equation" r:id="rId6" imgW="114151" imgH="215619" progId="Equation.3">
                  <p:embed/>
                  <p:pic>
                    <p:nvPicPr>
                      <p:cNvPr id="22604" name="Object 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4225" y="4994275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605" name="Text Box 77"/>
          <p:cNvSpPr txBox="1">
            <a:spLocks noChangeArrowheads="1"/>
          </p:cNvSpPr>
          <p:nvPr/>
        </p:nvSpPr>
        <p:spPr bwMode="auto">
          <a:xfrm>
            <a:off x="1131888" y="4608513"/>
            <a:ext cx="69691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x(+)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22606" name="Text Box 78"/>
          <p:cNvSpPr txBox="1">
            <a:spLocks noChangeArrowheads="1"/>
          </p:cNvSpPr>
          <p:nvPr/>
        </p:nvSpPr>
        <p:spPr bwMode="auto">
          <a:xfrm>
            <a:off x="2017713" y="4625975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D</a:t>
            </a:r>
            <a:r>
              <a:rPr lang="en-US" baseline="-25000">
                <a:latin typeface="Times New Roman" pitchFamily="18" charset="0"/>
              </a:rPr>
              <a:t>x</a:t>
            </a:r>
          </a:p>
        </p:txBody>
      </p:sp>
      <p:sp>
        <p:nvSpPr>
          <p:cNvPr id="22607" name="Line 79"/>
          <p:cNvSpPr>
            <a:spLocks noChangeShapeType="1"/>
          </p:cNvSpPr>
          <p:nvPr/>
        </p:nvSpPr>
        <p:spPr bwMode="auto">
          <a:xfrm flipV="1">
            <a:off x="1982788" y="4887913"/>
            <a:ext cx="1587" cy="9588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08" name="Text Box 80"/>
          <p:cNvSpPr txBox="1">
            <a:spLocks noChangeArrowheads="1"/>
          </p:cNvSpPr>
          <p:nvPr/>
        </p:nvSpPr>
        <p:spPr bwMode="auto">
          <a:xfrm>
            <a:off x="1677988" y="582295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D</a:t>
            </a:r>
            <a:r>
              <a:rPr lang="en-US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22641" name="Line 81"/>
          <p:cNvSpPr>
            <a:spLocks noChangeShapeType="1"/>
          </p:cNvSpPr>
          <p:nvPr/>
        </p:nvSpPr>
        <p:spPr bwMode="auto">
          <a:xfrm>
            <a:off x="1820863" y="5859463"/>
            <a:ext cx="485775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10" name="Line 82"/>
          <p:cNvSpPr>
            <a:spLocks noChangeShapeType="1"/>
          </p:cNvSpPr>
          <p:nvPr/>
        </p:nvSpPr>
        <p:spPr bwMode="auto">
          <a:xfrm>
            <a:off x="2557463" y="4335463"/>
            <a:ext cx="1587" cy="21574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stealth" w="med" len="lg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11" name="Line 83"/>
          <p:cNvSpPr>
            <a:spLocks noChangeShapeType="1"/>
          </p:cNvSpPr>
          <p:nvPr/>
        </p:nvSpPr>
        <p:spPr bwMode="auto">
          <a:xfrm>
            <a:off x="1163638" y="4868863"/>
            <a:ext cx="275590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stealth" w="med" len="lg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2644" name="Line 84"/>
          <p:cNvSpPr>
            <a:spLocks noChangeShapeType="1"/>
          </p:cNvSpPr>
          <p:nvPr/>
        </p:nvSpPr>
        <p:spPr bwMode="auto">
          <a:xfrm>
            <a:off x="1685925" y="5495925"/>
            <a:ext cx="2203450" cy="1588"/>
          </a:xfrm>
          <a:prstGeom prst="line">
            <a:avLst/>
          </a:prstGeom>
          <a:noFill/>
          <a:ln w="1905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2645" name="Line 85"/>
          <p:cNvSpPr>
            <a:spLocks noChangeShapeType="1"/>
          </p:cNvSpPr>
          <p:nvPr/>
        </p:nvSpPr>
        <p:spPr bwMode="auto">
          <a:xfrm flipV="1">
            <a:off x="3559175" y="4876800"/>
            <a:ext cx="1588" cy="1265238"/>
          </a:xfrm>
          <a:prstGeom prst="line">
            <a:avLst/>
          </a:prstGeom>
          <a:noFill/>
          <a:ln w="19050">
            <a:solidFill>
              <a:srgbClr val="9E2E8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2646" name="Text Box 86"/>
          <p:cNvSpPr txBox="1">
            <a:spLocks noChangeArrowheads="1"/>
          </p:cNvSpPr>
          <p:nvPr/>
        </p:nvSpPr>
        <p:spPr bwMode="auto">
          <a:xfrm>
            <a:off x="3616325" y="5495925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D</a:t>
            </a:r>
            <a:r>
              <a:rPr lang="en-US" baseline="-25000">
                <a:latin typeface="Times New Roman" pitchFamily="18" charset="0"/>
              </a:rPr>
              <a:t>3</a:t>
            </a:r>
          </a:p>
        </p:txBody>
      </p:sp>
      <p:sp>
        <p:nvSpPr>
          <p:cNvPr id="22615" name="Text Box 87"/>
          <p:cNvSpPr txBox="1">
            <a:spLocks noChangeArrowheads="1"/>
          </p:cNvSpPr>
          <p:nvPr/>
        </p:nvSpPr>
        <p:spPr bwMode="auto">
          <a:xfrm>
            <a:off x="2636838" y="4094163"/>
            <a:ext cx="56673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z(+)</a:t>
            </a:r>
            <a:endParaRPr lang="en-US" baseline="-25000" dirty="0">
              <a:latin typeface="Times New Roman" pitchFamily="18" charset="0"/>
            </a:endParaRPr>
          </a:p>
        </p:txBody>
      </p:sp>
      <p:sp>
        <p:nvSpPr>
          <p:cNvPr id="22616" name="Text Box 88"/>
          <p:cNvSpPr txBox="1">
            <a:spLocks noChangeArrowheads="1"/>
          </p:cNvSpPr>
          <p:nvPr/>
        </p:nvSpPr>
        <p:spPr bwMode="auto">
          <a:xfrm>
            <a:off x="2630488" y="6315075"/>
            <a:ext cx="6731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y(+)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22617" name="Text Box 89"/>
          <p:cNvSpPr txBox="1">
            <a:spLocks noChangeArrowheads="1"/>
          </p:cNvSpPr>
          <p:nvPr/>
        </p:nvSpPr>
        <p:spPr bwMode="auto">
          <a:xfrm>
            <a:off x="2625725" y="4605338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O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22618" name="Text Box 90"/>
          <p:cNvSpPr txBox="1">
            <a:spLocks noChangeArrowheads="1"/>
          </p:cNvSpPr>
          <p:nvPr/>
        </p:nvSpPr>
        <p:spPr bwMode="auto">
          <a:xfrm>
            <a:off x="2613025" y="5253038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err="1">
                <a:latin typeface="Times New Roman" pitchFamily="18" charset="0"/>
              </a:rPr>
              <a:t>D</a:t>
            </a:r>
            <a:r>
              <a:rPr lang="en-US" baseline="-25000" dirty="0" err="1">
                <a:latin typeface="Times New Roman" pitchFamily="18" charset="0"/>
              </a:rPr>
              <a:t>z</a:t>
            </a:r>
            <a:endParaRPr lang="en-US" baseline="-25000" dirty="0">
              <a:latin typeface="Times New Roman" pitchFamily="18" charset="0"/>
            </a:endParaRPr>
          </a:p>
        </p:txBody>
      </p:sp>
      <p:sp>
        <p:nvSpPr>
          <p:cNvPr id="322651" name="Text Box 91"/>
          <p:cNvSpPr txBox="1">
            <a:spLocks noChangeArrowheads="1"/>
          </p:cNvSpPr>
          <p:nvPr/>
        </p:nvSpPr>
        <p:spPr bwMode="auto">
          <a:xfrm>
            <a:off x="3460750" y="4578350"/>
            <a:ext cx="36195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D</a:t>
            </a:r>
            <a:r>
              <a:rPr lang="en-US" baseline="-25000">
                <a:latin typeface="Times New Roman" pitchFamily="18" charset="0"/>
              </a:rPr>
              <a:t>y</a:t>
            </a:r>
          </a:p>
          <a:p>
            <a:pPr eaLnBrk="1" hangingPunct="1">
              <a:spcBef>
                <a:spcPct val="50000"/>
              </a:spcBef>
            </a:pPr>
            <a:endParaRPr lang="en-US" baseline="-25000">
              <a:latin typeface="Times New Roman" pitchFamily="18" charset="0"/>
            </a:endParaRPr>
          </a:p>
        </p:txBody>
      </p:sp>
      <p:sp>
        <p:nvSpPr>
          <p:cNvPr id="322652" name="Text Box 92"/>
          <p:cNvSpPr txBox="1">
            <a:spLocks noChangeArrowheads="1"/>
          </p:cNvSpPr>
          <p:nvPr/>
        </p:nvSpPr>
        <p:spPr bwMode="auto">
          <a:xfrm>
            <a:off x="2590800" y="5870575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D</a:t>
            </a:r>
            <a:r>
              <a:rPr lang="en-US" baseline="-25000">
                <a:latin typeface="Times New Roman" pitchFamily="18" charset="0"/>
              </a:rPr>
              <a:t>y</a:t>
            </a:r>
          </a:p>
        </p:txBody>
      </p:sp>
      <p:sp>
        <p:nvSpPr>
          <p:cNvPr id="322653" name="Oval 93"/>
          <p:cNvSpPr>
            <a:spLocks noChangeArrowheads="1"/>
          </p:cNvSpPr>
          <p:nvPr/>
        </p:nvSpPr>
        <p:spPr bwMode="auto">
          <a:xfrm>
            <a:off x="3522663" y="5448300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22" name="Oval 94"/>
          <p:cNvSpPr>
            <a:spLocks noChangeArrowheads="1"/>
          </p:cNvSpPr>
          <p:nvPr/>
        </p:nvSpPr>
        <p:spPr bwMode="auto">
          <a:xfrm>
            <a:off x="1947863" y="5456238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23" name="Oval 95"/>
          <p:cNvSpPr>
            <a:spLocks noChangeArrowheads="1"/>
          </p:cNvSpPr>
          <p:nvPr/>
        </p:nvSpPr>
        <p:spPr bwMode="auto">
          <a:xfrm>
            <a:off x="1938338" y="5821363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24" name="Oval 96"/>
          <p:cNvSpPr>
            <a:spLocks noChangeArrowheads="1"/>
          </p:cNvSpPr>
          <p:nvPr/>
        </p:nvSpPr>
        <p:spPr bwMode="auto">
          <a:xfrm>
            <a:off x="2514600" y="4819650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25" name="Text Box 97"/>
          <p:cNvSpPr txBox="1">
            <a:spLocks noChangeArrowheads="1"/>
          </p:cNvSpPr>
          <p:nvPr/>
        </p:nvSpPr>
        <p:spPr bwMode="auto">
          <a:xfrm>
            <a:off x="1735777" y="5204465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D</a:t>
            </a:r>
            <a:r>
              <a:rPr lang="en-US" baseline="-25000" dirty="0">
                <a:latin typeface="Times New Roman" pitchFamily="18" charset="0"/>
              </a:rPr>
              <a:t>2</a:t>
            </a:r>
          </a:p>
        </p:txBody>
      </p:sp>
      <p:sp>
        <p:nvSpPr>
          <p:cNvPr id="322658" name="Text Box 98"/>
          <p:cNvSpPr txBox="1">
            <a:spLocks noChangeArrowheads="1"/>
          </p:cNvSpPr>
          <p:nvPr/>
        </p:nvSpPr>
        <p:spPr bwMode="auto">
          <a:xfrm>
            <a:off x="3808413" y="5273675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Δ</a:t>
            </a:r>
          </a:p>
        </p:txBody>
      </p:sp>
      <p:sp>
        <p:nvSpPr>
          <p:cNvPr id="322659" name="Text Box 99"/>
          <p:cNvSpPr txBox="1">
            <a:spLocks noChangeArrowheads="1"/>
          </p:cNvSpPr>
          <p:nvPr/>
        </p:nvSpPr>
        <p:spPr bwMode="auto">
          <a:xfrm>
            <a:off x="3592513" y="5921375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Δ’</a:t>
            </a:r>
          </a:p>
        </p:txBody>
      </p:sp>
      <p:sp>
        <p:nvSpPr>
          <p:cNvPr id="22628" name="Text Box 100"/>
          <p:cNvSpPr txBox="1">
            <a:spLocks noChangeArrowheads="1"/>
          </p:cNvSpPr>
          <p:nvPr/>
        </p:nvSpPr>
        <p:spPr bwMode="auto">
          <a:xfrm>
            <a:off x="3836988" y="4862513"/>
            <a:ext cx="6731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y(+)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22629" name="Text Box 101"/>
          <p:cNvSpPr txBox="1">
            <a:spLocks noChangeArrowheads="1"/>
          </p:cNvSpPr>
          <p:nvPr/>
        </p:nvSpPr>
        <p:spPr bwMode="auto">
          <a:xfrm>
            <a:off x="5108575" y="5741988"/>
            <a:ext cx="69691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x(+)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22630" name="Text Box 102"/>
          <p:cNvSpPr txBox="1">
            <a:spLocks noChangeArrowheads="1"/>
          </p:cNvSpPr>
          <p:nvPr/>
        </p:nvSpPr>
        <p:spPr bwMode="auto">
          <a:xfrm>
            <a:off x="6134100" y="5705806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E</a:t>
            </a:r>
            <a:r>
              <a:rPr lang="en-US" baseline="-25000" dirty="0">
                <a:latin typeface="Times New Roman" pitchFamily="18" charset="0"/>
              </a:rPr>
              <a:t>x</a:t>
            </a:r>
          </a:p>
        </p:txBody>
      </p:sp>
      <p:sp>
        <p:nvSpPr>
          <p:cNvPr id="22631" name="Line 103"/>
          <p:cNvSpPr>
            <a:spLocks noChangeShapeType="1"/>
          </p:cNvSpPr>
          <p:nvPr/>
        </p:nvSpPr>
        <p:spPr bwMode="auto">
          <a:xfrm flipV="1">
            <a:off x="6086475" y="4865688"/>
            <a:ext cx="1588" cy="11366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32" name="Text Box 104"/>
          <p:cNvSpPr txBox="1">
            <a:spLocks noChangeArrowheads="1"/>
          </p:cNvSpPr>
          <p:nvPr/>
        </p:nvSpPr>
        <p:spPr bwMode="auto">
          <a:xfrm>
            <a:off x="6270625" y="4575175"/>
            <a:ext cx="42068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=E</a:t>
            </a:r>
            <a:r>
              <a:rPr lang="en-US" baseline="-25000" dirty="0">
                <a:latin typeface="Times New Roman" pitchFamily="18" charset="0"/>
              </a:rPr>
              <a:t>2</a:t>
            </a:r>
          </a:p>
        </p:txBody>
      </p:sp>
      <p:sp>
        <p:nvSpPr>
          <p:cNvPr id="22633" name="Line 105"/>
          <p:cNvSpPr>
            <a:spLocks noChangeShapeType="1"/>
          </p:cNvSpPr>
          <p:nvPr/>
        </p:nvSpPr>
        <p:spPr bwMode="auto">
          <a:xfrm>
            <a:off x="6972300" y="4257675"/>
            <a:ext cx="1588" cy="22272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stealth" w="med" len="lg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34" name="Line 106"/>
          <p:cNvSpPr>
            <a:spLocks noChangeShapeType="1"/>
          </p:cNvSpPr>
          <p:nvPr/>
        </p:nvSpPr>
        <p:spPr bwMode="auto">
          <a:xfrm>
            <a:off x="5159375" y="5989638"/>
            <a:ext cx="275590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stealth" w="med" len="lg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2667" name="Line 107"/>
          <p:cNvSpPr>
            <a:spLocks noChangeShapeType="1"/>
          </p:cNvSpPr>
          <p:nvPr/>
        </p:nvSpPr>
        <p:spPr bwMode="auto">
          <a:xfrm>
            <a:off x="5554663" y="4864100"/>
            <a:ext cx="2203450" cy="1588"/>
          </a:xfrm>
          <a:prstGeom prst="line">
            <a:avLst/>
          </a:prstGeom>
          <a:noFill/>
          <a:ln w="1905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2668" name="Line 108"/>
          <p:cNvSpPr>
            <a:spLocks noChangeShapeType="1"/>
          </p:cNvSpPr>
          <p:nvPr/>
        </p:nvSpPr>
        <p:spPr bwMode="auto">
          <a:xfrm flipV="1">
            <a:off x="5853113" y="4448175"/>
            <a:ext cx="1587" cy="1531938"/>
          </a:xfrm>
          <a:prstGeom prst="line">
            <a:avLst/>
          </a:prstGeom>
          <a:noFill/>
          <a:ln w="19050">
            <a:solidFill>
              <a:srgbClr val="9E2E8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2669" name="Text Box 109"/>
          <p:cNvSpPr txBox="1">
            <a:spLocks noChangeArrowheads="1"/>
          </p:cNvSpPr>
          <p:nvPr/>
        </p:nvSpPr>
        <p:spPr bwMode="auto">
          <a:xfrm>
            <a:off x="5643563" y="486410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E</a:t>
            </a:r>
            <a:r>
              <a:rPr lang="en-US" baseline="-25000">
                <a:latin typeface="Times New Roman" pitchFamily="18" charset="0"/>
              </a:rPr>
              <a:t>3</a:t>
            </a:r>
          </a:p>
        </p:txBody>
      </p:sp>
      <p:sp>
        <p:nvSpPr>
          <p:cNvPr id="22638" name="Text Box 110"/>
          <p:cNvSpPr txBox="1">
            <a:spLocks noChangeArrowheads="1"/>
          </p:cNvSpPr>
          <p:nvPr/>
        </p:nvSpPr>
        <p:spPr bwMode="auto">
          <a:xfrm>
            <a:off x="7008813" y="4124325"/>
            <a:ext cx="56673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z(+)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22639" name="Text Box 111"/>
          <p:cNvSpPr txBox="1">
            <a:spLocks noChangeArrowheads="1"/>
          </p:cNvSpPr>
          <p:nvPr/>
        </p:nvSpPr>
        <p:spPr bwMode="auto">
          <a:xfrm>
            <a:off x="7019925" y="6313488"/>
            <a:ext cx="6731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y(+)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22640" name="Text Box 112"/>
          <p:cNvSpPr txBox="1">
            <a:spLocks noChangeArrowheads="1"/>
          </p:cNvSpPr>
          <p:nvPr/>
        </p:nvSpPr>
        <p:spPr bwMode="auto">
          <a:xfrm>
            <a:off x="7040563" y="5694363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O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22641" name="Text Box 113"/>
          <p:cNvSpPr txBox="1">
            <a:spLocks noChangeArrowheads="1"/>
          </p:cNvSpPr>
          <p:nvPr/>
        </p:nvSpPr>
        <p:spPr bwMode="auto">
          <a:xfrm>
            <a:off x="7015163" y="4856163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E</a:t>
            </a:r>
            <a:r>
              <a:rPr lang="en-US" baseline="-25000">
                <a:latin typeface="Times New Roman" pitchFamily="18" charset="0"/>
              </a:rPr>
              <a:t>z</a:t>
            </a:r>
          </a:p>
        </p:txBody>
      </p:sp>
      <p:sp>
        <p:nvSpPr>
          <p:cNvPr id="322674" name="Text Box 114"/>
          <p:cNvSpPr txBox="1">
            <a:spLocks noChangeArrowheads="1"/>
          </p:cNvSpPr>
          <p:nvPr/>
        </p:nvSpPr>
        <p:spPr bwMode="auto">
          <a:xfrm>
            <a:off x="7158038" y="4848225"/>
            <a:ext cx="417512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=</a:t>
            </a:r>
            <a:r>
              <a:rPr lang="en-US" dirty="0" err="1">
                <a:latin typeface="Times New Roman" pitchFamily="18" charset="0"/>
              </a:rPr>
              <a:t>E</a:t>
            </a:r>
            <a:r>
              <a:rPr lang="en-US" baseline="-25000" dirty="0" err="1">
                <a:latin typeface="Times New Roman" pitchFamily="18" charset="0"/>
              </a:rPr>
              <a:t>y</a:t>
            </a:r>
            <a:endParaRPr lang="en-US" baseline="-25000" dirty="0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baseline="-25000" dirty="0">
              <a:latin typeface="Times New Roman" pitchFamily="18" charset="0"/>
            </a:endParaRPr>
          </a:p>
        </p:txBody>
      </p:sp>
      <p:sp>
        <p:nvSpPr>
          <p:cNvPr id="22643" name="Oval 115"/>
          <p:cNvSpPr>
            <a:spLocks noChangeArrowheads="1"/>
          </p:cNvSpPr>
          <p:nvPr/>
        </p:nvSpPr>
        <p:spPr bwMode="auto">
          <a:xfrm>
            <a:off x="6929438" y="5953125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44" name="Text Box 116"/>
          <p:cNvSpPr txBox="1">
            <a:spLocks noChangeArrowheads="1"/>
          </p:cNvSpPr>
          <p:nvPr/>
        </p:nvSpPr>
        <p:spPr bwMode="auto">
          <a:xfrm>
            <a:off x="6107113" y="4579938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E</a:t>
            </a:r>
            <a:r>
              <a:rPr lang="en-US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22677" name="Text Box 117"/>
          <p:cNvSpPr txBox="1">
            <a:spLocks noChangeArrowheads="1"/>
          </p:cNvSpPr>
          <p:nvPr/>
        </p:nvSpPr>
        <p:spPr bwMode="auto">
          <a:xfrm>
            <a:off x="7655779" y="481965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Δ</a:t>
            </a:r>
          </a:p>
        </p:txBody>
      </p:sp>
      <p:sp>
        <p:nvSpPr>
          <p:cNvPr id="322678" name="Text Box 118"/>
          <p:cNvSpPr txBox="1">
            <a:spLocks noChangeArrowheads="1"/>
          </p:cNvSpPr>
          <p:nvPr/>
        </p:nvSpPr>
        <p:spPr bwMode="auto">
          <a:xfrm>
            <a:off x="5880100" y="419735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Δ’</a:t>
            </a:r>
          </a:p>
        </p:txBody>
      </p:sp>
      <p:sp>
        <p:nvSpPr>
          <p:cNvPr id="22647" name="Text Box 119"/>
          <p:cNvSpPr txBox="1">
            <a:spLocks noChangeArrowheads="1"/>
          </p:cNvSpPr>
          <p:nvPr/>
        </p:nvSpPr>
        <p:spPr bwMode="auto">
          <a:xfrm>
            <a:off x="209550" y="1316077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Times New Roman" pitchFamily="18" charset="0"/>
                <a:cs typeface="Arial" charset="0"/>
              </a:rPr>
              <a:t>a)</a:t>
            </a:r>
            <a:endParaRPr lang="el-GR" b="1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22648" name="Text Box 120"/>
          <p:cNvSpPr txBox="1">
            <a:spLocks noChangeArrowheads="1"/>
          </p:cNvSpPr>
          <p:nvPr/>
        </p:nvSpPr>
        <p:spPr bwMode="auto">
          <a:xfrm>
            <a:off x="628650" y="4365625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Times New Roman" pitchFamily="18" charset="0"/>
                <a:cs typeface="Arial" charset="0"/>
              </a:rPr>
              <a:t>d)</a:t>
            </a:r>
            <a:endParaRPr lang="el-GR" b="1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22649" name="Text Box 121"/>
          <p:cNvSpPr txBox="1">
            <a:spLocks noChangeArrowheads="1"/>
          </p:cNvSpPr>
          <p:nvPr/>
        </p:nvSpPr>
        <p:spPr bwMode="auto">
          <a:xfrm>
            <a:off x="6386513" y="1335127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Times New Roman" pitchFamily="18" charset="0"/>
                <a:cs typeface="Arial" charset="0"/>
              </a:rPr>
              <a:t>c)</a:t>
            </a:r>
            <a:endParaRPr lang="el-GR" b="1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22650" name="Text Box 122"/>
          <p:cNvSpPr txBox="1">
            <a:spLocks noChangeArrowheads="1"/>
          </p:cNvSpPr>
          <p:nvPr/>
        </p:nvSpPr>
        <p:spPr bwMode="auto">
          <a:xfrm>
            <a:off x="5127625" y="4267200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Times New Roman" pitchFamily="18" charset="0"/>
                <a:cs typeface="Arial" charset="0"/>
              </a:rPr>
              <a:t>e)</a:t>
            </a:r>
            <a:endParaRPr lang="el-GR" b="1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22651" name="Text Box 123"/>
          <p:cNvSpPr txBox="1">
            <a:spLocks noChangeArrowheads="1"/>
          </p:cNvSpPr>
          <p:nvPr/>
        </p:nvSpPr>
        <p:spPr bwMode="auto">
          <a:xfrm>
            <a:off x="3162300" y="1354177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Times New Roman" pitchFamily="18" charset="0"/>
                <a:cs typeface="Arial" charset="0"/>
              </a:rPr>
              <a:t>b)</a:t>
            </a:r>
            <a:endParaRPr lang="el-GR" b="1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22652" name="Text Box 124"/>
          <p:cNvSpPr txBox="1">
            <a:spLocks noChangeArrowheads="1"/>
          </p:cNvSpPr>
          <p:nvPr/>
        </p:nvSpPr>
        <p:spPr bwMode="auto">
          <a:xfrm>
            <a:off x="8585200" y="2762289"/>
            <a:ext cx="6731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y(+)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22653" name="Text Box 125"/>
          <p:cNvSpPr txBox="1">
            <a:spLocks noChangeArrowheads="1"/>
          </p:cNvSpPr>
          <p:nvPr/>
        </p:nvSpPr>
        <p:spPr bwMode="auto">
          <a:xfrm>
            <a:off x="5641975" y="3340139"/>
            <a:ext cx="6731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y(+)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322686" name="Freeform 126"/>
          <p:cNvSpPr>
            <a:spLocks/>
          </p:cNvSpPr>
          <p:nvPr/>
        </p:nvSpPr>
        <p:spPr bwMode="auto">
          <a:xfrm>
            <a:off x="3748088" y="2195552"/>
            <a:ext cx="1117600" cy="1135062"/>
          </a:xfrm>
          <a:custGeom>
            <a:avLst/>
            <a:gdLst>
              <a:gd name="T0" fmla="*/ 2147483647 w 704"/>
              <a:gd name="T1" fmla="*/ 0 h 715"/>
              <a:gd name="T2" fmla="*/ 2147483647 w 704"/>
              <a:gd name="T3" fmla="*/ 2147483647 h 715"/>
              <a:gd name="T4" fmla="*/ 2147483647 w 704"/>
              <a:gd name="T5" fmla="*/ 2147483647 h 715"/>
              <a:gd name="T6" fmla="*/ 2147483647 w 704"/>
              <a:gd name="T7" fmla="*/ 2147483647 h 715"/>
              <a:gd name="T8" fmla="*/ 2147483647 w 704"/>
              <a:gd name="T9" fmla="*/ 2147483647 h 715"/>
              <a:gd name="T10" fmla="*/ 2147483647 w 704"/>
              <a:gd name="T11" fmla="*/ 2147483647 h 715"/>
              <a:gd name="T12" fmla="*/ 2147483647 w 704"/>
              <a:gd name="T13" fmla="*/ 2147483647 h 715"/>
              <a:gd name="T14" fmla="*/ 0 w 704"/>
              <a:gd name="T15" fmla="*/ 2147483647 h 71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704" h="715">
                <a:moveTo>
                  <a:pt x="704" y="0"/>
                </a:moveTo>
                <a:cubicBezTo>
                  <a:pt x="677" y="4"/>
                  <a:pt x="598" y="7"/>
                  <a:pt x="542" y="21"/>
                </a:cubicBezTo>
                <a:cubicBezTo>
                  <a:pt x="486" y="35"/>
                  <a:pt x="422" y="56"/>
                  <a:pt x="366" y="87"/>
                </a:cubicBezTo>
                <a:cubicBezTo>
                  <a:pt x="310" y="118"/>
                  <a:pt x="252" y="161"/>
                  <a:pt x="206" y="207"/>
                </a:cubicBezTo>
                <a:cubicBezTo>
                  <a:pt x="160" y="253"/>
                  <a:pt x="121" y="311"/>
                  <a:pt x="92" y="362"/>
                </a:cubicBezTo>
                <a:cubicBezTo>
                  <a:pt x="63" y="413"/>
                  <a:pt x="47" y="461"/>
                  <a:pt x="33" y="515"/>
                </a:cubicBezTo>
                <a:cubicBezTo>
                  <a:pt x="19" y="569"/>
                  <a:pt x="11" y="653"/>
                  <a:pt x="6" y="684"/>
                </a:cubicBezTo>
                <a:cubicBezTo>
                  <a:pt x="1" y="715"/>
                  <a:pt x="1" y="697"/>
                  <a:pt x="0" y="700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2687" name="Line 127"/>
          <p:cNvSpPr>
            <a:spLocks noChangeShapeType="1"/>
          </p:cNvSpPr>
          <p:nvPr/>
        </p:nvSpPr>
        <p:spPr bwMode="auto">
          <a:xfrm>
            <a:off x="4387850" y="2190789"/>
            <a:ext cx="4762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2688" name="Line 128"/>
          <p:cNvSpPr>
            <a:spLocks noChangeShapeType="1"/>
          </p:cNvSpPr>
          <p:nvPr/>
        </p:nvSpPr>
        <p:spPr bwMode="auto">
          <a:xfrm>
            <a:off x="1219200" y="3219489"/>
            <a:ext cx="3365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2689" name="Freeform 129"/>
          <p:cNvSpPr>
            <a:spLocks/>
          </p:cNvSpPr>
          <p:nvPr/>
        </p:nvSpPr>
        <p:spPr bwMode="auto">
          <a:xfrm>
            <a:off x="7280275" y="2009814"/>
            <a:ext cx="704850" cy="720725"/>
          </a:xfrm>
          <a:custGeom>
            <a:avLst/>
            <a:gdLst>
              <a:gd name="T0" fmla="*/ 2147483647 w 444"/>
              <a:gd name="T1" fmla="*/ 0 h 454"/>
              <a:gd name="T2" fmla="*/ 2147483647 w 444"/>
              <a:gd name="T3" fmla="*/ 2147483647 h 454"/>
              <a:gd name="T4" fmla="*/ 2147483647 w 444"/>
              <a:gd name="T5" fmla="*/ 2147483647 h 454"/>
              <a:gd name="T6" fmla="*/ 2147483647 w 444"/>
              <a:gd name="T7" fmla="*/ 2147483647 h 454"/>
              <a:gd name="T8" fmla="*/ 2147483647 w 444"/>
              <a:gd name="T9" fmla="*/ 2147483647 h 454"/>
              <a:gd name="T10" fmla="*/ 2147483647 w 444"/>
              <a:gd name="T11" fmla="*/ 2147483647 h 454"/>
              <a:gd name="T12" fmla="*/ 0 w 444"/>
              <a:gd name="T13" fmla="*/ 2147483647 h 45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44" h="454">
                <a:moveTo>
                  <a:pt x="444" y="0"/>
                </a:moveTo>
                <a:cubicBezTo>
                  <a:pt x="424" y="2"/>
                  <a:pt x="368" y="4"/>
                  <a:pt x="330" y="14"/>
                </a:cubicBezTo>
                <a:cubicBezTo>
                  <a:pt x="292" y="24"/>
                  <a:pt x="251" y="38"/>
                  <a:pt x="216" y="58"/>
                </a:cubicBezTo>
                <a:cubicBezTo>
                  <a:pt x="181" y="78"/>
                  <a:pt x="146" y="109"/>
                  <a:pt x="120" y="136"/>
                </a:cubicBezTo>
                <a:cubicBezTo>
                  <a:pt x="94" y="163"/>
                  <a:pt x="79" y="187"/>
                  <a:pt x="62" y="218"/>
                </a:cubicBezTo>
                <a:cubicBezTo>
                  <a:pt x="45" y="249"/>
                  <a:pt x="30" y="283"/>
                  <a:pt x="20" y="322"/>
                </a:cubicBezTo>
                <a:cubicBezTo>
                  <a:pt x="10" y="361"/>
                  <a:pt x="4" y="427"/>
                  <a:pt x="0" y="454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2690" name="Line 130"/>
          <p:cNvSpPr>
            <a:spLocks noChangeShapeType="1"/>
          </p:cNvSpPr>
          <p:nvPr/>
        </p:nvSpPr>
        <p:spPr bwMode="auto">
          <a:xfrm>
            <a:off x="7461250" y="2009814"/>
            <a:ext cx="5302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2691" name="Freeform 131"/>
          <p:cNvSpPr>
            <a:spLocks/>
          </p:cNvSpPr>
          <p:nvPr/>
        </p:nvSpPr>
        <p:spPr bwMode="auto">
          <a:xfrm>
            <a:off x="2551113" y="4870450"/>
            <a:ext cx="1012825" cy="990600"/>
          </a:xfrm>
          <a:custGeom>
            <a:avLst/>
            <a:gdLst>
              <a:gd name="T0" fmla="*/ 0 w 638"/>
              <a:gd name="T1" fmla="*/ 2147483647 h 624"/>
              <a:gd name="T2" fmla="*/ 2147483647 w 638"/>
              <a:gd name="T3" fmla="*/ 2147483647 h 624"/>
              <a:gd name="T4" fmla="*/ 2147483647 w 638"/>
              <a:gd name="T5" fmla="*/ 2147483647 h 624"/>
              <a:gd name="T6" fmla="*/ 2147483647 w 638"/>
              <a:gd name="T7" fmla="*/ 2147483647 h 624"/>
              <a:gd name="T8" fmla="*/ 2147483647 w 638"/>
              <a:gd name="T9" fmla="*/ 2147483647 h 624"/>
              <a:gd name="T10" fmla="*/ 2147483647 w 638"/>
              <a:gd name="T11" fmla="*/ 2147483647 h 624"/>
              <a:gd name="T12" fmla="*/ 2147483647 w 638"/>
              <a:gd name="T13" fmla="*/ 0 h 62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638" h="624">
                <a:moveTo>
                  <a:pt x="0" y="624"/>
                </a:moveTo>
                <a:cubicBezTo>
                  <a:pt x="22" y="622"/>
                  <a:pt x="86" y="622"/>
                  <a:pt x="132" y="612"/>
                </a:cubicBezTo>
                <a:cubicBezTo>
                  <a:pt x="178" y="602"/>
                  <a:pt x="231" y="585"/>
                  <a:pt x="278" y="562"/>
                </a:cubicBezTo>
                <a:cubicBezTo>
                  <a:pt x="325" y="539"/>
                  <a:pt x="371" y="510"/>
                  <a:pt x="414" y="472"/>
                </a:cubicBezTo>
                <a:cubicBezTo>
                  <a:pt x="457" y="434"/>
                  <a:pt x="505" y="384"/>
                  <a:pt x="538" y="336"/>
                </a:cubicBezTo>
                <a:cubicBezTo>
                  <a:pt x="571" y="288"/>
                  <a:pt x="595" y="238"/>
                  <a:pt x="612" y="182"/>
                </a:cubicBezTo>
                <a:cubicBezTo>
                  <a:pt x="629" y="126"/>
                  <a:pt x="633" y="38"/>
                  <a:pt x="638" y="0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2692" name="Line 132"/>
          <p:cNvSpPr>
            <a:spLocks noChangeShapeType="1"/>
          </p:cNvSpPr>
          <p:nvPr/>
        </p:nvSpPr>
        <p:spPr bwMode="auto">
          <a:xfrm>
            <a:off x="2284413" y="5861050"/>
            <a:ext cx="2857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2693" name="Freeform 133"/>
          <p:cNvSpPr>
            <a:spLocks/>
          </p:cNvSpPr>
          <p:nvPr/>
        </p:nvSpPr>
        <p:spPr bwMode="auto">
          <a:xfrm>
            <a:off x="5851525" y="4872038"/>
            <a:ext cx="1117600" cy="1135062"/>
          </a:xfrm>
          <a:custGeom>
            <a:avLst/>
            <a:gdLst>
              <a:gd name="T0" fmla="*/ 2147483647 w 704"/>
              <a:gd name="T1" fmla="*/ 0 h 715"/>
              <a:gd name="T2" fmla="*/ 2147483647 w 704"/>
              <a:gd name="T3" fmla="*/ 2147483647 h 715"/>
              <a:gd name="T4" fmla="*/ 2147483647 w 704"/>
              <a:gd name="T5" fmla="*/ 2147483647 h 715"/>
              <a:gd name="T6" fmla="*/ 2147483647 w 704"/>
              <a:gd name="T7" fmla="*/ 2147483647 h 715"/>
              <a:gd name="T8" fmla="*/ 2147483647 w 704"/>
              <a:gd name="T9" fmla="*/ 2147483647 h 715"/>
              <a:gd name="T10" fmla="*/ 2147483647 w 704"/>
              <a:gd name="T11" fmla="*/ 2147483647 h 715"/>
              <a:gd name="T12" fmla="*/ 2147483647 w 704"/>
              <a:gd name="T13" fmla="*/ 2147483647 h 715"/>
              <a:gd name="T14" fmla="*/ 0 w 704"/>
              <a:gd name="T15" fmla="*/ 2147483647 h 71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704" h="715">
                <a:moveTo>
                  <a:pt x="704" y="0"/>
                </a:moveTo>
                <a:cubicBezTo>
                  <a:pt x="677" y="4"/>
                  <a:pt x="598" y="7"/>
                  <a:pt x="542" y="21"/>
                </a:cubicBezTo>
                <a:cubicBezTo>
                  <a:pt x="486" y="35"/>
                  <a:pt x="422" y="56"/>
                  <a:pt x="366" y="87"/>
                </a:cubicBezTo>
                <a:cubicBezTo>
                  <a:pt x="310" y="118"/>
                  <a:pt x="252" y="161"/>
                  <a:pt x="206" y="207"/>
                </a:cubicBezTo>
                <a:cubicBezTo>
                  <a:pt x="160" y="253"/>
                  <a:pt x="121" y="311"/>
                  <a:pt x="92" y="362"/>
                </a:cubicBezTo>
                <a:cubicBezTo>
                  <a:pt x="63" y="413"/>
                  <a:pt x="47" y="461"/>
                  <a:pt x="33" y="515"/>
                </a:cubicBezTo>
                <a:cubicBezTo>
                  <a:pt x="19" y="569"/>
                  <a:pt x="11" y="653"/>
                  <a:pt x="6" y="684"/>
                </a:cubicBezTo>
                <a:cubicBezTo>
                  <a:pt x="1" y="715"/>
                  <a:pt x="1" y="697"/>
                  <a:pt x="0" y="700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2694" name="Line 134"/>
          <p:cNvSpPr>
            <a:spLocks noChangeShapeType="1"/>
          </p:cNvSpPr>
          <p:nvPr/>
        </p:nvSpPr>
        <p:spPr bwMode="auto">
          <a:xfrm>
            <a:off x="6497638" y="4867275"/>
            <a:ext cx="4762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2695" name="Line 135"/>
          <p:cNvSpPr>
            <a:spLocks noChangeShapeType="1"/>
          </p:cNvSpPr>
          <p:nvPr/>
        </p:nvSpPr>
        <p:spPr bwMode="auto">
          <a:xfrm>
            <a:off x="6083300" y="4862513"/>
            <a:ext cx="444500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64" name="Oval 136"/>
          <p:cNvSpPr>
            <a:spLocks noChangeArrowheads="1"/>
          </p:cNvSpPr>
          <p:nvPr/>
        </p:nvSpPr>
        <p:spPr bwMode="auto">
          <a:xfrm>
            <a:off x="6045200" y="4824413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2697" name="Oval 137"/>
          <p:cNvSpPr>
            <a:spLocks noChangeArrowheads="1"/>
          </p:cNvSpPr>
          <p:nvPr/>
        </p:nvSpPr>
        <p:spPr bwMode="auto">
          <a:xfrm>
            <a:off x="5810250" y="4835525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66" name="Text Box 138"/>
          <p:cNvSpPr txBox="1">
            <a:spLocks noChangeArrowheads="1"/>
          </p:cNvSpPr>
          <p:nvPr/>
        </p:nvSpPr>
        <p:spPr bwMode="auto">
          <a:xfrm>
            <a:off x="7572375" y="5735638"/>
            <a:ext cx="6731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y(+)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322699" name="Text Box 139"/>
          <p:cNvSpPr txBox="1">
            <a:spLocks noChangeArrowheads="1"/>
          </p:cNvSpPr>
          <p:nvPr/>
        </p:nvSpPr>
        <p:spPr bwMode="auto">
          <a:xfrm>
            <a:off x="3538538" y="3321089"/>
            <a:ext cx="3683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B</a:t>
            </a:r>
            <a:r>
              <a:rPr lang="en-US" baseline="-25000">
                <a:latin typeface="Times New Roman" pitchFamily="18" charset="0"/>
              </a:rPr>
              <a:t>y</a:t>
            </a:r>
          </a:p>
        </p:txBody>
      </p:sp>
      <p:sp>
        <p:nvSpPr>
          <p:cNvPr id="22668" name="Oval 140"/>
          <p:cNvSpPr>
            <a:spLocks noChangeArrowheads="1"/>
          </p:cNvSpPr>
          <p:nvPr/>
        </p:nvSpPr>
        <p:spPr bwMode="auto">
          <a:xfrm>
            <a:off x="944563" y="2665452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2701" name="Oval 141"/>
          <p:cNvSpPr>
            <a:spLocks noChangeArrowheads="1"/>
          </p:cNvSpPr>
          <p:nvPr/>
        </p:nvSpPr>
        <p:spPr bwMode="auto">
          <a:xfrm>
            <a:off x="1516063" y="3179802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2702" name="Oval 142"/>
          <p:cNvSpPr>
            <a:spLocks noChangeArrowheads="1"/>
          </p:cNvSpPr>
          <p:nvPr/>
        </p:nvSpPr>
        <p:spPr bwMode="auto">
          <a:xfrm>
            <a:off x="2049463" y="2665452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2703" name="Oval 143"/>
          <p:cNvSpPr>
            <a:spLocks noChangeArrowheads="1"/>
          </p:cNvSpPr>
          <p:nvPr/>
        </p:nvSpPr>
        <p:spPr bwMode="auto">
          <a:xfrm>
            <a:off x="1516063" y="1782802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2704" name="Oval 144"/>
          <p:cNvSpPr>
            <a:spLocks noChangeArrowheads="1"/>
          </p:cNvSpPr>
          <p:nvPr/>
        </p:nvSpPr>
        <p:spPr bwMode="auto">
          <a:xfrm>
            <a:off x="3713163" y="3249652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2705" name="Oval 145"/>
          <p:cNvSpPr>
            <a:spLocks noChangeArrowheads="1"/>
          </p:cNvSpPr>
          <p:nvPr/>
        </p:nvSpPr>
        <p:spPr bwMode="auto">
          <a:xfrm>
            <a:off x="4824413" y="2151102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2706" name="Oval 146"/>
          <p:cNvSpPr>
            <a:spLocks noChangeArrowheads="1"/>
          </p:cNvSpPr>
          <p:nvPr/>
        </p:nvSpPr>
        <p:spPr bwMode="auto">
          <a:xfrm>
            <a:off x="4824413" y="1820902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2707" name="Oval 147"/>
          <p:cNvSpPr>
            <a:spLocks noChangeArrowheads="1"/>
          </p:cNvSpPr>
          <p:nvPr/>
        </p:nvSpPr>
        <p:spPr bwMode="auto">
          <a:xfrm>
            <a:off x="7956550" y="1970127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2708" name="Oval 148"/>
          <p:cNvSpPr>
            <a:spLocks noChangeArrowheads="1"/>
          </p:cNvSpPr>
          <p:nvPr/>
        </p:nvSpPr>
        <p:spPr bwMode="auto">
          <a:xfrm>
            <a:off x="7245350" y="2674977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2709" name="Oval 149"/>
          <p:cNvSpPr>
            <a:spLocks noChangeArrowheads="1"/>
          </p:cNvSpPr>
          <p:nvPr/>
        </p:nvSpPr>
        <p:spPr bwMode="auto">
          <a:xfrm>
            <a:off x="7962900" y="3182977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78" name="Oval 150"/>
          <p:cNvSpPr>
            <a:spLocks noChangeArrowheads="1"/>
          </p:cNvSpPr>
          <p:nvPr/>
        </p:nvSpPr>
        <p:spPr bwMode="auto">
          <a:xfrm>
            <a:off x="1949450" y="4832350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2711" name="Oval 151"/>
          <p:cNvSpPr>
            <a:spLocks noChangeArrowheads="1"/>
          </p:cNvSpPr>
          <p:nvPr/>
        </p:nvSpPr>
        <p:spPr bwMode="auto">
          <a:xfrm>
            <a:off x="2520950" y="5816600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2712" name="Oval 152"/>
          <p:cNvSpPr>
            <a:spLocks noChangeArrowheads="1"/>
          </p:cNvSpPr>
          <p:nvPr/>
        </p:nvSpPr>
        <p:spPr bwMode="auto">
          <a:xfrm>
            <a:off x="3524250" y="4819650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2713" name="Oval 153"/>
          <p:cNvSpPr>
            <a:spLocks noChangeArrowheads="1"/>
          </p:cNvSpPr>
          <p:nvPr/>
        </p:nvSpPr>
        <p:spPr bwMode="auto">
          <a:xfrm>
            <a:off x="2514600" y="5448300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2714" name="Oval 154"/>
          <p:cNvSpPr>
            <a:spLocks noChangeArrowheads="1"/>
          </p:cNvSpPr>
          <p:nvPr/>
        </p:nvSpPr>
        <p:spPr bwMode="auto">
          <a:xfrm>
            <a:off x="6934200" y="4824413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2715" name="Oval 155"/>
          <p:cNvSpPr>
            <a:spLocks noChangeArrowheads="1"/>
          </p:cNvSpPr>
          <p:nvPr/>
        </p:nvSpPr>
        <p:spPr bwMode="auto">
          <a:xfrm>
            <a:off x="5810250" y="5954713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2716" name="Text Box 156"/>
          <p:cNvSpPr txBox="1">
            <a:spLocks noChangeArrowheads="1"/>
          </p:cNvSpPr>
          <p:nvPr/>
        </p:nvSpPr>
        <p:spPr bwMode="auto">
          <a:xfrm>
            <a:off x="5722938" y="6080125"/>
            <a:ext cx="3048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E</a:t>
            </a:r>
            <a:r>
              <a:rPr lang="en-US" baseline="-25000">
                <a:latin typeface="Times New Roman" pitchFamily="18" charset="0"/>
              </a:rPr>
              <a:t>y</a:t>
            </a:r>
          </a:p>
          <a:p>
            <a:pPr eaLnBrk="1" hangingPunct="1">
              <a:spcBef>
                <a:spcPct val="50000"/>
              </a:spcBef>
            </a:pPr>
            <a:endParaRPr lang="en-US" baseline="-25000">
              <a:latin typeface="Times New Roman" pitchFamily="18" charset="0"/>
            </a:endParaRPr>
          </a:p>
        </p:txBody>
      </p:sp>
      <p:sp>
        <p:nvSpPr>
          <p:cNvPr id="22685" name="Oval 157"/>
          <p:cNvSpPr>
            <a:spLocks noChangeArrowheads="1"/>
          </p:cNvSpPr>
          <p:nvPr/>
        </p:nvSpPr>
        <p:spPr bwMode="auto">
          <a:xfrm>
            <a:off x="6040438" y="5959475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19761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22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322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322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322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500"/>
                                        <p:tgtEl>
                                          <p:spTgt spid="322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500"/>
                                        <p:tgtEl>
                                          <p:spTgt spid="322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322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6" dur="500"/>
                                        <p:tgtEl>
                                          <p:spTgt spid="322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1" dur="500"/>
                                        <p:tgtEl>
                                          <p:spTgt spid="322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5" dur="500"/>
                                        <p:tgtEl>
                                          <p:spTgt spid="322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9" dur="500"/>
                                        <p:tgtEl>
                                          <p:spTgt spid="322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54" dur="500"/>
                                        <p:tgtEl>
                                          <p:spTgt spid="322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6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58" dur="500"/>
                                        <p:tgtEl>
                                          <p:spTgt spid="322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3" dur="500"/>
                                        <p:tgtEl>
                                          <p:spTgt spid="322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6" dur="500"/>
                                        <p:tgtEl>
                                          <p:spTgt spid="322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1" dur="500"/>
                                        <p:tgtEl>
                                          <p:spTgt spid="322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5" dur="500"/>
                                        <p:tgtEl>
                                          <p:spTgt spid="322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9" dur="500"/>
                                        <p:tgtEl>
                                          <p:spTgt spid="322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3" dur="500"/>
                                        <p:tgtEl>
                                          <p:spTgt spid="322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8" dur="500"/>
                                        <p:tgtEl>
                                          <p:spTgt spid="322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2" dur="500"/>
                                        <p:tgtEl>
                                          <p:spTgt spid="322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4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6" dur="500"/>
                                        <p:tgtEl>
                                          <p:spTgt spid="322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0" dur="500"/>
                                        <p:tgtEl>
                                          <p:spTgt spid="322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5" dur="500"/>
                                        <p:tgtEl>
                                          <p:spTgt spid="322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9" dur="500"/>
                                        <p:tgtEl>
                                          <p:spTgt spid="322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3" dur="500"/>
                                        <p:tgtEl>
                                          <p:spTgt spid="322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18" dur="500"/>
                                        <p:tgtEl>
                                          <p:spTgt spid="322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0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22" dur="500"/>
                                        <p:tgtEl>
                                          <p:spTgt spid="322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7" dur="500"/>
                                        <p:tgtEl>
                                          <p:spTgt spid="322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1" dur="500"/>
                                        <p:tgtEl>
                                          <p:spTgt spid="322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18" presetClass="entr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6" dur="500"/>
                                        <p:tgtEl>
                                          <p:spTgt spid="322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1" dur="500"/>
                                        <p:tgtEl>
                                          <p:spTgt spid="322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5" dur="500"/>
                                        <p:tgtEl>
                                          <p:spTgt spid="322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9" dur="500"/>
                                        <p:tgtEl>
                                          <p:spTgt spid="322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3" dur="500"/>
                                        <p:tgtEl>
                                          <p:spTgt spid="322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8" dur="500"/>
                                        <p:tgtEl>
                                          <p:spTgt spid="322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2" dur="500"/>
                                        <p:tgtEl>
                                          <p:spTgt spid="322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6" dur="500"/>
                                        <p:tgtEl>
                                          <p:spTgt spid="322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6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0" dur="500"/>
                                        <p:tgtEl>
                                          <p:spTgt spid="322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5" dur="500"/>
                                        <p:tgtEl>
                                          <p:spTgt spid="322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9" dur="500"/>
                                        <p:tgtEl>
                                          <p:spTgt spid="322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3" dur="500"/>
                                        <p:tgtEl>
                                          <p:spTgt spid="322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 nodeType="clickPar">
                      <p:stCondLst>
                        <p:cond delay="indefinite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8" dur="500"/>
                                        <p:tgtEl>
                                          <p:spTgt spid="322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0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2" dur="500"/>
                                        <p:tgtEl>
                                          <p:spTgt spid="322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 nodeType="clickPar">
                      <p:stCondLst>
                        <p:cond delay="indefinite"/>
                      </p:stCondLst>
                      <p:childTnLst>
                        <p:par>
                          <p:cTn id="1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7" dur="500"/>
                                        <p:tgtEl>
                                          <p:spTgt spid="322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1" dur="500"/>
                                        <p:tgtEl>
                                          <p:spTgt spid="322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 nodeType="clickPar">
                      <p:stCondLst>
                        <p:cond delay="indefinite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6" dur="500"/>
                                        <p:tgtEl>
                                          <p:spTgt spid="322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0" dur="500"/>
                                        <p:tgtEl>
                                          <p:spTgt spid="322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2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4" dur="500"/>
                                        <p:tgtEl>
                                          <p:spTgt spid="322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 nodeType="clickPar">
                      <p:stCondLst>
                        <p:cond delay="indefinite"/>
                      </p:stCondLst>
                      <p:childTnLst>
                        <p:par>
                          <p:cTn id="2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9" dur="500"/>
                                        <p:tgtEl>
                                          <p:spTgt spid="322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3" dur="500"/>
                                        <p:tgtEl>
                                          <p:spTgt spid="322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7" dur="500"/>
                                        <p:tgtEl>
                                          <p:spTgt spid="322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1" dur="500"/>
                                        <p:tgtEl>
                                          <p:spTgt spid="322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 nodeType="clickPar">
                      <p:stCondLst>
                        <p:cond delay="indefinite"/>
                      </p:stCondLst>
                      <p:childTnLst>
                        <p:par>
                          <p:cTn id="2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4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36" dur="500"/>
                                        <p:tgtEl>
                                          <p:spTgt spid="322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8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40" dur="500"/>
                                        <p:tgtEl>
                                          <p:spTgt spid="322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2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44" dur="500"/>
                                        <p:tgtEl>
                                          <p:spTgt spid="322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 nodeType="clickPar">
                      <p:stCondLst>
                        <p:cond delay="indefinite"/>
                      </p:stCondLst>
                      <p:childTnLst>
                        <p:par>
                          <p:cTn id="2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9" dur="500"/>
                                        <p:tgtEl>
                                          <p:spTgt spid="322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3" dur="500"/>
                                        <p:tgtEl>
                                          <p:spTgt spid="322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 nodeType="clickPar">
                      <p:stCondLst>
                        <p:cond delay="indefinite"/>
                      </p:stCondLst>
                      <p:childTnLst>
                        <p:par>
                          <p:cTn id="2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8" dur="500"/>
                                        <p:tgtEl>
                                          <p:spTgt spid="322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0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2" dur="500"/>
                                        <p:tgtEl>
                                          <p:spTgt spid="322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 nodeType="clickPar">
                      <p:stCondLst>
                        <p:cond delay="indefinite"/>
                      </p:stCondLst>
                      <p:childTnLst>
                        <p:par>
                          <p:cTn id="2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7" dur="500"/>
                                        <p:tgtEl>
                                          <p:spTgt spid="322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1" dur="500"/>
                                        <p:tgtEl>
                                          <p:spTgt spid="322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5" dur="500"/>
                                        <p:tgtEl>
                                          <p:spTgt spid="322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 nodeType="clickPar">
                      <p:stCondLst>
                        <p:cond delay="indefinite"/>
                      </p:stCondLst>
                      <p:childTnLst>
                        <p:par>
                          <p:cTn id="2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0" dur="500"/>
                                        <p:tgtEl>
                                          <p:spTgt spid="322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4" dur="500"/>
                                        <p:tgtEl>
                                          <p:spTgt spid="322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8" dur="500"/>
                                        <p:tgtEl>
                                          <p:spTgt spid="322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 nodeType="clickPar">
                      <p:stCondLst>
                        <p:cond delay="indefinite"/>
                      </p:stCondLst>
                      <p:childTnLst>
                        <p:par>
                          <p:cTn id="2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3" dur="500"/>
                                        <p:tgtEl>
                                          <p:spTgt spid="322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7" dur="500"/>
                                        <p:tgtEl>
                                          <p:spTgt spid="322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9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1" dur="500"/>
                                        <p:tgtEl>
                                          <p:spTgt spid="322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2" fill="hold" nodeType="clickPar">
                      <p:stCondLst>
                        <p:cond delay="indefinite"/>
                      </p:stCondLst>
                      <p:childTnLst>
                        <p:par>
                          <p:cTn id="3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4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06" dur="500"/>
                                        <p:tgtEl>
                                          <p:spTgt spid="322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7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09" dur="500"/>
                                        <p:tgtEl>
                                          <p:spTgt spid="322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0" fill="hold" nodeType="clickPar">
                      <p:stCondLst>
                        <p:cond delay="indefinite"/>
                      </p:stCondLst>
                      <p:childTnLst>
                        <p:par>
                          <p:cTn id="3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2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14" dur="500"/>
                                        <p:tgtEl>
                                          <p:spTgt spid="322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6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8" dur="500"/>
                                        <p:tgtEl>
                                          <p:spTgt spid="322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2568" grpId="0" animBg="1"/>
      <p:bldP spid="322571" grpId="0" animBg="1"/>
      <p:bldP spid="322572" grpId="0" animBg="1"/>
      <p:bldP spid="322573" grpId="0"/>
      <p:bldP spid="322577" grpId="0"/>
      <p:bldP spid="322578" grpId="0"/>
      <p:bldP spid="322579" grpId="0"/>
      <p:bldP spid="322580" grpId="0" animBg="1"/>
      <p:bldP spid="322585" grpId="0" animBg="1"/>
      <p:bldP spid="322586" grpId="0"/>
      <p:bldP spid="322587" grpId="0"/>
      <p:bldP spid="322593" grpId="0" animBg="1"/>
      <p:bldP spid="322596" grpId="0" animBg="1"/>
      <p:bldP spid="322597" grpId="0" animBg="1"/>
      <p:bldP spid="322598" grpId="0"/>
      <p:bldP spid="322602" grpId="0"/>
      <p:bldP spid="322603" grpId="0"/>
      <p:bldP spid="322605" grpId="0" animBg="1"/>
      <p:bldP spid="322610" grpId="0"/>
      <p:bldP spid="322611" grpId="0"/>
      <p:bldP spid="322617" grpId="0" animBg="1"/>
      <p:bldP spid="322620" grpId="0" animBg="1"/>
      <p:bldP spid="322621" grpId="0" animBg="1"/>
      <p:bldP spid="322622" grpId="0"/>
      <p:bldP spid="322626" grpId="0"/>
      <p:bldP spid="322627" grpId="0"/>
      <p:bldP spid="322628" grpId="0"/>
      <p:bldP spid="322629" grpId="0" animBg="1"/>
      <p:bldP spid="322634" grpId="0"/>
      <p:bldP spid="322635" grpId="0"/>
      <p:bldP spid="322641" grpId="0" animBg="1"/>
      <p:bldP spid="322644" grpId="0" animBg="1"/>
      <p:bldP spid="322645" grpId="0" animBg="1"/>
      <p:bldP spid="322646" grpId="0"/>
      <p:bldP spid="322651" grpId="0"/>
      <p:bldP spid="322652" grpId="0"/>
      <p:bldP spid="322653" grpId="0" animBg="1"/>
      <p:bldP spid="322658" grpId="0"/>
      <p:bldP spid="322659" grpId="0"/>
      <p:bldP spid="322667" grpId="0" animBg="1"/>
      <p:bldP spid="322668" grpId="0" animBg="1"/>
      <p:bldP spid="322669" grpId="0"/>
      <p:bldP spid="322674" grpId="0"/>
      <p:bldP spid="322677" grpId="0"/>
      <p:bldP spid="322678" grpId="0"/>
      <p:bldP spid="322686" grpId="0" animBg="1"/>
      <p:bldP spid="322687" grpId="0" animBg="1"/>
      <p:bldP spid="322688" grpId="0" animBg="1"/>
      <p:bldP spid="322689" grpId="0" animBg="1"/>
      <p:bldP spid="322690" grpId="0" animBg="1"/>
      <p:bldP spid="322691" grpId="0" animBg="1"/>
      <p:bldP spid="322692" grpId="0" animBg="1"/>
      <p:bldP spid="322693" grpId="0" animBg="1"/>
      <p:bldP spid="322694" grpId="0" animBg="1"/>
      <p:bldP spid="322695" grpId="0" animBg="1"/>
      <p:bldP spid="322697" grpId="0" animBg="1"/>
      <p:bldP spid="322699" grpId="0"/>
      <p:bldP spid="322701" grpId="0" animBg="1"/>
      <p:bldP spid="322702" grpId="0" animBg="1"/>
      <p:bldP spid="322703" grpId="0" animBg="1"/>
      <p:bldP spid="322703" grpId="1" animBg="1"/>
      <p:bldP spid="322704" grpId="0" animBg="1"/>
      <p:bldP spid="322705" grpId="0" animBg="1"/>
      <p:bldP spid="322706" grpId="0" animBg="1"/>
      <p:bldP spid="322707" grpId="0" animBg="1"/>
      <p:bldP spid="322708" grpId="0" animBg="1"/>
      <p:bldP spid="322709" grpId="0" animBg="1"/>
      <p:bldP spid="322711" grpId="0" animBg="1"/>
      <p:bldP spid="322712" grpId="0" animBg="1"/>
      <p:bldP spid="322713" grpId="0" animBg="1"/>
      <p:bldP spid="322714" grpId="0" animBg="1"/>
      <p:bldP spid="322715" grpId="0" animBg="1"/>
      <p:bldP spid="3227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Rectangle 2"/>
          <p:cNvSpPr>
            <a:spLocks noChangeArrowheads="1"/>
          </p:cNvSpPr>
          <p:nvPr/>
        </p:nvSpPr>
        <p:spPr bwMode="auto">
          <a:xfrm>
            <a:off x="0" y="898526"/>
            <a:ext cx="5791200" cy="3902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>
                <a:latin typeface="Times New Roman" pitchFamily="18" charset="0"/>
                <a:cs typeface="Times New Roman" pitchFamily="18" charset="0"/>
              </a:rPr>
              <a:t>3. Đường thẳng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>
                <a:latin typeface="Times New Roman" pitchFamily="18" charset="0"/>
                <a:cs typeface="Times New Roman" pitchFamily="18" charset="0"/>
              </a:rPr>
              <a:t>3.1-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000" b="1">
                <a:latin typeface="Times New Roman" pitchFamily="18" charset="0"/>
                <a:cs typeface="Times New Roman" pitchFamily="18" charset="0"/>
              </a:rPr>
              <a:t> thẳng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pPr indent="347663">
              <a:spcBef>
                <a:spcPct val="20000"/>
              </a:spcBef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Một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bởi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thuộc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err="1"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4612" name="Line 4"/>
          <p:cNvSpPr>
            <a:spLocks noChangeShapeType="1"/>
          </p:cNvSpPr>
          <p:nvPr/>
        </p:nvSpPr>
        <p:spPr bwMode="auto">
          <a:xfrm flipH="1" flipV="1">
            <a:off x="6110287" y="4383087"/>
            <a:ext cx="9525" cy="11874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4613" name="Line 5"/>
          <p:cNvSpPr>
            <a:spLocks noChangeShapeType="1"/>
          </p:cNvSpPr>
          <p:nvPr/>
        </p:nvSpPr>
        <p:spPr bwMode="auto">
          <a:xfrm flipH="1" flipV="1">
            <a:off x="7359650" y="3648075"/>
            <a:ext cx="11112" cy="1454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4614" name="Line 6"/>
          <p:cNvSpPr>
            <a:spLocks noChangeShapeType="1"/>
          </p:cNvSpPr>
          <p:nvPr/>
        </p:nvSpPr>
        <p:spPr bwMode="auto">
          <a:xfrm flipV="1">
            <a:off x="6103937" y="5105400"/>
            <a:ext cx="1263650" cy="450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4615" name="Line 7"/>
          <p:cNvSpPr>
            <a:spLocks noChangeShapeType="1"/>
          </p:cNvSpPr>
          <p:nvPr/>
        </p:nvSpPr>
        <p:spPr bwMode="auto">
          <a:xfrm flipV="1">
            <a:off x="6103937" y="3632200"/>
            <a:ext cx="125095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4616" name="Line 8"/>
          <p:cNvSpPr>
            <a:spLocks noChangeShapeType="1"/>
          </p:cNvSpPr>
          <p:nvPr/>
        </p:nvSpPr>
        <p:spPr bwMode="auto">
          <a:xfrm flipV="1">
            <a:off x="5735637" y="3238500"/>
            <a:ext cx="2273300" cy="1390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4617" name="Oval 9"/>
          <p:cNvSpPr>
            <a:spLocks noChangeArrowheads="1"/>
          </p:cNvSpPr>
          <p:nvPr/>
        </p:nvSpPr>
        <p:spPr bwMode="auto">
          <a:xfrm>
            <a:off x="6075362" y="4344987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4618" name="Oval 10"/>
          <p:cNvSpPr>
            <a:spLocks noChangeArrowheads="1"/>
          </p:cNvSpPr>
          <p:nvPr/>
        </p:nvSpPr>
        <p:spPr bwMode="auto">
          <a:xfrm>
            <a:off x="7319962" y="3595687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4619" name="Line 11"/>
          <p:cNvSpPr>
            <a:spLocks noChangeShapeType="1"/>
          </p:cNvSpPr>
          <p:nvPr/>
        </p:nvSpPr>
        <p:spPr bwMode="auto">
          <a:xfrm flipV="1">
            <a:off x="5716587" y="4800600"/>
            <a:ext cx="2546350" cy="895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4620" name="Oval 12"/>
          <p:cNvSpPr>
            <a:spLocks noChangeArrowheads="1"/>
          </p:cNvSpPr>
          <p:nvPr/>
        </p:nvSpPr>
        <p:spPr bwMode="auto">
          <a:xfrm>
            <a:off x="6075362" y="5507037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4621" name="Oval 13"/>
          <p:cNvSpPr>
            <a:spLocks noChangeArrowheads="1"/>
          </p:cNvSpPr>
          <p:nvPr/>
        </p:nvSpPr>
        <p:spPr bwMode="auto">
          <a:xfrm>
            <a:off x="7332662" y="5062537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4622" name="Text Box 14"/>
          <p:cNvSpPr txBox="1">
            <a:spLocks noChangeArrowheads="1"/>
          </p:cNvSpPr>
          <p:nvPr/>
        </p:nvSpPr>
        <p:spPr bwMode="auto">
          <a:xfrm>
            <a:off x="5997575" y="4086225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24623" name="Text Box 15"/>
          <p:cNvSpPr txBox="1">
            <a:spLocks noChangeArrowheads="1"/>
          </p:cNvSpPr>
          <p:nvPr/>
        </p:nvSpPr>
        <p:spPr bwMode="auto">
          <a:xfrm>
            <a:off x="7185025" y="3298825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B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24624" name="Text Box 16"/>
          <p:cNvSpPr txBox="1">
            <a:spLocks noChangeArrowheads="1"/>
          </p:cNvSpPr>
          <p:nvPr/>
        </p:nvSpPr>
        <p:spPr bwMode="auto">
          <a:xfrm>
            <a:off x="7651750" y="3444875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i="1">
                <a:latin typeface="Times New Roman" pitchFamily="18" charset="0"/>
              </a:rPr>
              <a:t>l</a:t>
            </a:r>
            <a:r>
              <a:rPr lang="en-US" sz="1600" i="1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24625" name="Text Box 17"/>
          <p:cNvSpPr txBox="1">
            <a:spLocks noChangeArrowheads="1"/>
          </p:cNvSpPr>
          <p:nvPr/>
        </p:nvSpPr>
        <p:spPr bwMode="auto">
          <a:xfrm>
            <a:off x="7980362" y="4937125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i="1" dirty="0">
                <a:latin typeface="Times New Roman" pitchFamily="18" charset="0"/>
              </a:rPr>
              <a:t>l</a:t>
            </a:r>
            <a:r>
              <a:rPr lang="en-US" sz="1600" i="1" baseline="-25000" dirty="0">
                <a:latin typeface="Times New Roman" pitchFamily="18" charset="0"/>
              </a:rPr>
              <a:t>1</a:t>
            </a:r>
          </a:p>
        </p:txBody>
      </p:sp>
      <p:sp>
        <p:nvSpPr>
          <p:cNvPr id="324626" name="Text Box 18"/>
          <p:cNvSpPr txBox="1">
            <a:spLocks noChangeArrowheads="1"/>
          </p:cNvSpPr>
          <p:nvPr/>
        </p:nvSpPr>
        <p:spPr bwMode="auto">
          <a:xfrm>
            <a:off x="7419975" y="5146675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B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24627" name="Text Box 19"/>
          <p:cNvSpPr txBox="1">
            <a:spLocks noChangeArrowheads="1"/>
          </p:cNvSpPr>
          <p:nvPr/>
        </p:nvSpPr>
        <p:spPr bwMode="auto">
          <a:xfrm>
            <a:off x="6080125" y="5597525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541962" y="579437"/>
            <a:ext cx="3352800" cy="2395538"/>
            <a:chOff x="5791200" y="1112837"/>
            <a:chExt cx="3352800" cy="2395538"/>
          </a:xfrm>
        </p:grpSpPr>
        <p:sp>
          <p:nvSpPr>
            <p:cNvPr id="23573" name="Rectangle 21"/>
            <p:cNvSpPr>
              <a:spLocks noChangeArrowheads="1"/>
            </p:cNvSpPr>
            <p:nvPr/>
          </p:nvSpPr>
          <p:spPr bwMode="auto">
            <a:xfrm>
              <a:off x="5791200" y="1112837"/>
              <a:ext cx="2514600" cy="15240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4" name="AutoShape 22"/>
            <p:cNvSpPr>
              <a:spLocks noChangeArrowheads="1"/>
            </p:cNvSpPr>
            <p:nvPr/>
          </p:nvSpPr>
          <p:spPr bwMode="auto">
            <a:xfrm flipH="1">
              <a:off x="5791200" y="2636837"/>
              <a:ext cx="3352800" cy="871538"/>
            </a:xfrm>
            <a:prstGeom prst="parallelogram">
              <a:avLst>
                <a:gd name="adj" fmla="val 96175"/>
              </a:avLst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4631" name="Line 23"/>
            <p:cNvSpPr>
              <a:spLocks noChangeShapeType="1"/>
            </p:cNvSpPr>
            <p:nvPr/>
          </p:nvSpPr>
          <p:spPr bwMode="auto">
            <a:xfrm flipV="1">
              <a:off x="7834312" y="1889125"/>
              <a:ext cx="0" cy="11144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4632" name="Line 24"/>
            <p:cNvSpPr>
              <a:spLocks noChangeShapeType="1"/>
            </p:cNvSpPr>
            <p:nvPr/>
          </p:nvSpPr>
          <p:spPr bwMode="auto">
            <a:xfrm flipV="1">
              <a:off x="6167437" y="2174875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7" name="Text Box 25"/>
            <p:cNvSpPr txBox="1">
              <a:spLocks noChangeArrowheads="1"/>
            </p:cNvSpPr>
            <p:nvPr/>
          </p:nvSpPr>
          <p:spPr bwMode="auto">
            <a:xfrm>
              <a:off x="7924800" y="1844675"/>
              <a:ext cx="228600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B</a:t>
              </a:r>
            </a:p>
          </p:txBody>
        </p:sp>
        <p:sp>
          <p:nvSpPr>
            <p:cNvPr id="324634" name="Text Box 26"/>
            <p:cNvSpPr txBox="1">
              <a:spLocks noChangeArrowheads="1"/>
            </p:cNvSpPr>
            <p:nvPr/>
          </p:nvSpPr>
          <p:spPr bwMode="auto">
            <a:xfrm>
              <a:off x="5943600" y="1874837"/>
              <a:ext cx="304800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/>
                <a:t>A</a:t>
              </a:r>
              <a:r>
                <a:rPr lang="en-US" baseline="-25000" dirty="0"/>
                <a:t>2</a:t>
              </a:r>
            </a:p>
          </p:txBody>
        </p:sp>
        <p:sp>
          <p:nvSpPr>
            <p:cNvPr id="324635" name="Text Box 27"/>
            <p:cNvSpPr txBox="1">
              <a:spLocks noChangeArrowheads="1"/>
            </p:cNvSpPr>
            <p:nvPr/>
          </p:nvSpPr>
          <p:spPr bwMode="auto">
            <a:xfrm>
              <a:off x="7874000" y="3021012"/>
              <a:ext cx="304800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B</a:t>
              </a:r>
              <a:r>
                <a:rPr lang="en-US" baseline="-25000"/>
                <a:t>1</a:t>
              </a:r>
            </a:p>
          </p:txBody>
        </p:sp>
        <p:sp>
          <p:nvSpPr>
            <p:cNvPr id="23580" name="Text Box 28"/>
            <p:cNvSpPr txBox="1">
              <a:spLocks noChangeArrowheads="1"/>
            </p:cNvSpPr>
            <p:nvPr/>
          </p:nvSpPr>
          <p:spPr bwMode="auto">
            <a:xfrm>
              <a:off x="5791200" y="1143000"/>
              <a:ext cx="30480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>
                  <a:cs typeface="Arial" charset="0"/>
                </a:rPr>
                <a:t>P</a:t>
              </a:r>
              <a:r>
                <a:rPr lang="en-US" baseline="-25000">
                  <a:cs typeface="Arial" charset="0"/>
                </a:rPr>
                <a:t>2</a:t>
              </a:r>
              <a:endParaRPr lang="el-GR" baseline="-25000">
                <a:cs typeface="Arial" charset="0"/>
              </a:endParaRPr>
            </a:p>
          </p:txBody>
        </p:sp>
        <p:sp>
          <p:nvSpPr>
            <p:cNvPr id="23581" name="Text Box 29"/>
            <p:cNvSpPr txBox="1">
              <a:spLocks noChangeArrowheads="1"/>
            </p:cNvSpPr>
            <p:nvPr/>
          </p:nvSpPr>
          <p:spPr bwMode="auto">
            <a:xfrm>
              <a:off x="8686800" y="3201987"/>
              <a:ext cx="304800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>
                  <a:cs typeface="Arial" charset="0"/>
                </a:rPr>
                <a:t>P</a:t>
              </a:r>
              <a:r>
                <a:rPr lang="en-US" baseline="-25000">
                  <a:cs typeface="Arial" charset="0"/>
                </a:rPr>
                <a:t>1</a:t>
              </a:r>
              <a:endParaRPr lang="el-GR" baseline="-25000">
                <a:cs typeface="Arial" charset="0"/>
              </a:endParaRPr>
            </a:p>
          </p:txBody>
        </p:sp>
        <p:sp>
          <p:nvSpPr>
            <p:cNvPr id="23582" name="Text Box 30"/>
            <p:cNvSpPr txBox="1">
              <a:spLocks noChangeArrowheads="1"/>
            </p:cNvSpPr>
            <p:nvPr/>
          </p:nvSpPr>
          <p:spPr bwMode="auto">
            <a:xfrm>
              <a:off x="6873875" y="2724150"/>
              <a:ext cx="304800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A</a:t>
              </a:r>
              <a:endParaRPr lang="en-US" baseline="-25000"/>
            </a:p>
          </p:txBody>
        </p:sp>
        <p:sp>
          <p:nvSpPr>
            <p:cNvPr id="23583" name="Text Box 31"/>
            <p:cNvSpPr txBox="1">
              <a:spLocks noChangeArrowheads="1"/>
            </p:cNvSpPr>
            <p:nvPr/>
          </p:nvSpPr>
          <p:spPr bwMode="auto">
            <a:xfrm>
              <a:off x="5878512" y="2319337"/>
              <a:ext cx="304800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x</a:t>
              </a:r>
              <a:endParaRPr lang="en-US" baseline="-25000"/>
            </a:p>
          </p:txBody>
        </p:sp>
        <p:sp>
          <p:nvSpPr>
            <p:cNvPr id="324640" name="Line 32"/>
            <p:cNvSpPr>
              <a:spLocks noChangeShapeType="1"/>
            </p:cNvSpPr>
            <p:nvPr/>
          </p:nvSpPr>
          <p:spPr bwMode="auto">
            <a:xfrm flipV="1">
              <a:off x="6080125" y="1358900"/>
              <a:ext cx="1704975" cy="88265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4641" name="Line 33"/>
            <p:cNvSpPr>
              <a:spLocks noChangeShapeType="1"/>
            </p:cNvSpPr>
            <p:nvPr/>
          </p:nvSpPr>
          <p:spPr bwMode="auto">
            <a:xfrm flipV="1">
              <a:off x="6684962" y="2874962"/>
              <a:ext cx="1600200" cy="403225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4642" name="Line 34"/>
            <p:cNvSpPr>
              <a:spLocks noChangeShapeType="1"/>
            </p:cNvSpPr>
            <p:nvPr/>
          </p:nvSpPr>
          <p:spPr bwMode="auto">
            <a:xfrm flipV="1">
              <a:off x="6835775" y="2779712"/>
              <a:ext cx="0" cy="4603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4643" name="Line 35"/>
            <p:cNvSpPr>
              <a:spLocks noChangeShapeType="1"/>
            </p:cNvSpPr>
            <p:nvPr/>
          </p:nvSpPr>
          <p:spPr bwMode="auto">
            <a:xfrm flipV="1">
              <a:off x="7443787" y="1541462"/>
              <a:ext cx="0" cy="10953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4644" name="Line 36"/>
            <p:cNvSpPr>
              <a:spLocks noChangeShapeType="1"/>
            </p:cNvSpPr>
            <p:nvPr/>
          </p:nvSpPr>
          <p:spPr bwMode="auto">
            <a:xfrm>
              <a:off x="7443787" y="2644775"/>
              <a:ext cx="390525" cy="3540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4645" name="Line 37"/>
            <p:cNvSpPr>
              <a:spLocks noChangeShapeType="1"/>
            </p:cNvSpPr>
            <p:nvPr/>
          </p:nvSpPr>
          <p:spPr bwMode="auto">
            <a:xfrm>
              <a:off x="7443787" y="1533525"/>
              <a:ext cx="390525" cy="355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0" name="Line 38"/>
            <p:cNvSpPr>
              <a:spLocks noChangeShapeType="1"/>
            </p:cNvSpPr>
            <p:nvPr/>
          </p:nvSpPr>
          <p:spPr bwMode="auto">
            <a:xfrm flipV="1">
              <a:off x="6723062" y="1628775"/>
              <a:ext cx="1392238" cy="1246187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1" name="Oval 39"/>
            <p:cNvSpPr>
              <a:spLocks noChangeArrowheads="1"/>
            </p:cNvSpPr>
            <p:nvPr/>
          </p:nvSpPr>
          <p:spPr bwMode="auto">
            <a:xfrm>
              <a:off x="7793037" y="1844675"/>
              <a:ext cx="76200" cy="762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4648" name="Line 40"/>
            <p:cNvSpPr>
              <a:spLocks noChangeShapeType="1"/>
            </p:cNvSpPr>
            <p:nvPr/>
          </p:nvSpPr>
          <p:spPr bwMode="auto">
            <a:xfrm>
              <a:off x="6167437" y="2184400"/>
              <a:ext cx="668338" cy="6064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4649" name="Oval 41"/>
            <p:cNvSpPr>
              <a:spLocks noChangeArrowheads="1"/>
            </p:cNvSpPr>
            <p:nvPr/>
          </p:nvSpPr>
          <p:spPr bwMode="auto">
            <a:xfrm>
              <a:off x="6145212" y="2149475"/>
              <a:ext cx="76200" cy="762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4650" name="Oval 42"/>
            <p:cNvSpPr>
              <a:spLocks noChangeArrowheads="1"/>
            </p:cNvSpPr>
            <p:nvPr/>
          </p:nvSpPr>
          <p:spPr bwMode="auto">
            <a:xfrm>
              <a:off x="7405687" y="1493837"/>
              <a:ext cx="76200" cy="762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95" name="Oval 43"/>
            <p:cNvSpPr>
              <a:spLocks noChangeArrowheads="1"/>
            </p:cNvSpPr>
            <p:nvPr/>
          </p:nvSpPr>
          <p:spPr bwMode="auto">
            <a:xfrm>
              <a:off x="6797675" y="2736850"/>
              <a:ext cx="76200" cy="762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4652" name="Oval 44"/>
            <p:cNvSpPr>
              <a:spLocks noChangeArrowheads="1"/>
            </p:cNvSpPr>
            <p:nvPr/>
          </p:nvSpPr>
          <p:spPr bwMode="auto">
            <a:xfrm>
              <a:off x="7797800" y="2944812"/>
              <a:ext cx="76200" cy="762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4653" name="Line 45"/>
            <p:cNvSpPr>
              <a:spLocks noChangeShapeType="1"/>
            </p:cNvSpPr>
            <p:nvPr/>
          </p:nvSpPr>
          <p:spPr bwMode="auto">
            <a:xfrm>
              <a:off x="6167437" y="2636837"/>
              <a:ext cx="668338" cy="6080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4654" name="Oval 46"/>
            <p:cNvSpPr>
              <a:spLocks noChangeArrowheads="1"/>
            </p:cNvSpPr>
            <p:nvPr/>
          </p:nvSpPr>
          <p:spPr bwMode="auto">
            <a:xfrm>
              <a:off x="6797675" y="3201987"/>
              <a:ext cx="76200" cy="762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4655" name="Text Box 47"/>
            <p:cNvSpPr txBox="1">
              <a:spLocks noChangeArrowheads="1"/>
            </p:cNvSpPr>
            <p:nvPr/>
          </p:nvSpPr>
          <p:spPr bwMode="auto">
            <a:xfrm>
              <a:off x="6875462" y="3170237"/>
              <a:ext cx="304800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A</a:t>
              </a:r>
              <a:r>
                <a:rPr lang="en-US" baseline="-25000"/>
                <a:t>1</a:t>
              </a:r>
            </a:p>
          </p:txBody>
        </p:sp>
        <p:sp>
          <p:nvSpPr>
            <p:cNvPr id="324656" name="Text Box 48"/>
            <p:cNvSpPr txBox="1">
              <a:spLocks noChangeArrowheads="1"/>
            </p:cNvSpPr>
            <p:nvPr/>
          </p:nvSpPr>
          <p:spPr bwMode="auto">
            <a:xfrm>
              <a:off x="7180262" y="1236662"/>
              <a:ext cx="304800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B</a:t>
              </a:r>
              <a:r>
                <a:rPr lang="en-US" baseline="-25000"/>
                <a:t>2</a:t>
              </a:r>
            </a:p>
          </p:txBody>
        </p:sp>
        <p:sp>
          <p:nvSpPr>
            <p:cNvPr id="324657" name="Line 49"/>
            <p:cNvSpPr>
              <a:spLocks noChangeShapeType="1"/>
            </p:cNvSpPr>
            <p:nvPr/>
          </p:nvSpPr>
          <p:spPr bwMode="auto">
            <a:xfrm flipH="1" flipV="1">
              <a:off x="6489700" y="2476500"/>
              <a:ext cx="60325" cy="539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4658" name="Line 50"/>
            <p:cNvSpPr>
              <a:spLocks noChangeShapeType="1"/>
            </p:cNvSpPr>
            <p:nvPr/>
          </p:nvSpPr>
          <p:spPr bwMode="auto">
            <a:xfrm rot="13559500" flipH="1" flipV="1">
              <a:off x="6807200" y="2974975"/>
              <a:ext cx="60325" cy="539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4659" name="Line 51"/>
            <p:cNvSpPr>
              <a:spLocks noChangeShapeType="1"/>
            </p:cNvSpPr>
            <p:nvPr/>
          </p:nvSpPr>
          <p:spPr bwMode="auto">
            <a:xfrm rot="13559500" flipH="1" flipV="1">
              <a:off x="7804150" y="2211387"/>
              <a:ext cx="60325" cy="539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4660" name="Line 52"/>
            <p:cNvSpPr>
              <a:spLocks noChangeShapeType="1"/>
            </p:cNvSpPr>
            <p:nvPr/>
          </p:nvSpPr>
          <p:spPr bwMode="auto">
            <a:xfrm flipH="1" flipV="1">
              <a:off x="7575550" y="1654175"/>
              <a:ext cx="60325" cy="539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4661" name="Text Box 53"/>
            <p:cNvSpPr txBox="1">
              <a:spLocks noChangeArrowheads="1"/>
            </p:cNvSpPr>
            <p:nvPr/>
          </p:nvSpPr>
          <p:spPr bwMode="auto">
            <a:xfrm>
              <a:off x="6704012" y="1585912"/>
              <a:ext cx="171450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>
                  <a:latin typeface=".VnMystical" pitchFamily="34" charset="0"/>
                </a:rPr>
                <a:t>l</a:t>
              </a:r>
              <a:r>
                <a:rPr lang="en-US" baseline="-25000">
                  <a:latin typeface=".VnMystical" pitchFamily="34" charset="0"/>
                </a:rPr>
                <a:t>2</a:t>
              </a:r>
            </a:p>
          </p:txBody>
        </p:sp>
        <p:sp>
          <p:nvSpPr>
            <p:cNvPr id="324662" name="Text Box 54"/>
            <p:cNvSpPr txBox="1">
              <a:spLocks noChangeArrowheads="1"/>
            </p:cNvSpPr>
            <p:nvPr/>
          </p:nvSpPr>
          <p:spPr bwMode="auto">
            <a:xfrm>
              <a:off x="7245350" y="2849562"/>
              <a:ext cx="171450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>
                  <a:latin typeface=".VnMystical" pitchFamily="34" charset="0"/>
                </a:rPr>
                <a:t>l</a:t>
              </a:r>
              <a:r>
                <a:rPr lang="en-US" baseline="-25000">
                  <a:latin typeface=".VnMystical" pitchFamily="34" charset="0"/>
                </a:rPr>
                <a:t>1</a:t>
              </a:r>
            </a:p>
          </p:txBody>
        </p:sp>
        <p:sp>
          <p:nvSpPr>
            <p:cNvPr id="23607" name="Text Box 55"/>
            <p:cNvSpPr txBox="1">
              <a:spLocks noChangeArrowheads="1"/>
            </p:cNvSpPr>
            <p:nvPr/>
          </p:nvSpPr>
          <p:spPr bwMode="auto">
            <a:xfrm>
              <a:off x="7159625" y="2146300"/>
              <a:ext cx="171450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>
                  <a:latin typeface=".VnMystical" pitchFamily="34" charset="0"/>
                </a:rPr>
                <a:t>l</a:t>
              </a:r>
              <a:endParaRPr lang="en-US" baseline="-25000">
                <a:latin typeface=".VnMystical" pitchFamily="34" charset="0"/>
              </a:endParaRPr>
            </a:p>
          </p:txBody>
        </p:sp>
      </p:grpSp>
      <p:cxnSp>
        <p:nvCxnSpPr>
          <p:cNvPr id="7" name="Straight Connector 6"/>
          <p:cNvCxnSpPr/>
          <p:nvPr/>
        </p:nvCxnSpPr>
        <p:spPr>
          <a:xfrm>
            <a:off x="5541962" y="4724400"/>
            <a:ext cx="27781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Text Box 17"/>
          <p:cNvSpPr txBox="1">
            <a:spLocks noChangeArrowheads="1"/>
          </p:cNvSpPr>
          <p:nvPr/>
        </p:nvSpPr>
        <p:spPr bwMode="auto">
          <a:xfrm>
            <a:off x="8035924" y="4454525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i="1" dirty="0">
                <a:latin typeface="Arial" pitchFamily="34" charset="0"/>
                <a:cs typeface="Arial" pitchFamily="34" charset="0"/>
              </a:rPr>
              <a:t>x</a:t>
            </a:r>
            <a:endParaRPr lang="en-US" sz="1600" i="1" baseline="-25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7" name="Picture 56">
            <a:extLst>
              <a:ext uri="{FF2B5EF4-FFF2-40B4-BE49-F238E27FC236}">
                <a16:creationId xmlns:a16="http://schemas.microsoft.com/office/drawing/2014/main" id="{70C7B515-4400-450E-94D2-F1E6E695FB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52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01077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24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4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4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4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4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4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4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4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4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4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4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4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4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4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4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4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4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4612" grpId="0" animBg="1"/>
      <p:bldP spid="324613" grpId="0" animBg="1"/>
      <p:bldP spid="324614" grpId="0" animBg="1"/>
      <p:bldP spid="324615" grpId="0" animBg="1"/>
      <p:bldP spid="324616" grpId="0" animBg="1"/>
      <p:bldP spid="324617" grpId="0" animBg="1"/>
      <p:bldP spid="324618" grpId="0" animBg="1"/>
      <p:bldP spid="324619" grpId="0" animBg="1"/>
      <p:bldP spid="324620" grpId="0" animBg="1"/>
      <p:bldP spid="324621" grpId="0" animBg="1"/>
      <p:bldP spid="324622" grpId="0"/>
      <p:bldP spid="324623" grpId="0"/>
      <p:bldP spid="324624" grpId="0"/>
      <p:bldP spid="324625" grpId="0"/>
      <p:bldP spid="324626" grpId="0"/>
      <p:bldP spid="324627" grpId="0"/>
      <p:bldP spid="6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/>
          <p:cNvSpPr>
            <a:spLocks noChangeArrowheads="1"/>
          </p:cNvSpPr>
          <p:nvPr/>
        </p:nvSpPr>
        <p:spPr bwMode="auto">
          <a:xfrm>
            <a:off x="0" y="852486"/>
            <a:ext cx="8763000" cy="15859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>
                <a:latin typeface="Times New Roman" pitchFamily="18" charset="0"/>
              </a:rPr>
              <a:t>3.2- Đường thẳng </a:t>
            </a:r>
            <a:r>
              <a:rPr lang="en-US" sz="2000" b="1" dirty="0">
                <a:latin typeface="Times New Roman" pitchFamily="18" charset="0"/>
              </a:rPr>
              <a:t>song song </a:t>
            </a:r>
            <a:r>
              <a:rPr lang="en-US" sz="2000" b="1" dirty="0" err="1">
                <a:latin typeface="Times New Roman" pitchFamily="18" charset="0"/>
              </a:rPr>
              <a:t>với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mặt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phẳng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hình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chiếu</a:t>
            </a:r>
            <a:endParaRPr lang="en-US" sz="2000" b="1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000" b="1" i="1" dirty="0">
                <a:latin typeface="Times New Roman" pitchFamily="18" charset="0"/>
              </a:rPr>
              <a:t>a) </a:t>
            </a:r>
            <a:r>
              <a:rPr lang="en-US" sz="2000" b="1" i="1" dirty="0" err="1">
                <a:latin typeface="Times New Roman" pitchFamily="18" charset="0"/>
              </a:rPr>
              <a:t>Đường</a:t>
            </a:r>
            <a:r>
              <a:rPr lang="en-US" sz="2000" b="1" i="1" dirty="0">
                <a:latin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</a:rPr>
              <a:t>bằng</a:t>
            </a:r>
            <a:endParaRPr lang="en-US" sz="2000" b="1" i="1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000" b="1" i="1">
                <a:latin typeface="Times New Roman" pitchFamily="18" charset="0"/>
              </a:rPr>
              <a:t>* Định </a:t>
            </a:r>
            <a:r>
              <a:rPr lang="en-US" sz="2000" b="1" i="1" dirty="0" err="1">
                <a:latin typeface="Times New Roman" pitchFamily="18" charset="0"/>
              </a:rPr>
              <a:t>nghĩa</a:t>
            </a:r>
            <a:r>
              <a:rPr lang="en-US" sz="2000" b="1" i="1">
                <a:latin typeface="Times New Roman" pitchFamily="18" charset="0"/>
              </a:rPr>
              <a:t>:</a:t>
            </a:r>
            <a:r>
              <a:rPr lang="en-US" sz="2000">
                <a:latin typeface="Times New Roman" pitchFamily="18" charset="0"/>
              </a:rPr>
              <a:t> 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latin typeface="Times New Roman" pitchFamily="18" charset="0"/>
              </a:rPr>
              <a:t>Đường </a:t>
            </a:r>
            <a:r>
              <a:rPr lang="en-US" sz="2000" dirty="0" err="1">
                <a:latin typeface="Times New Roman" pitchFamily="18" charset="0"/>
              </a:rPr>
              <a:t>bằng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là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đường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thẳng</a:t>
            </a:r>
            <a:r>
              <a:rPr lang="en-US" sz="2000" dirty="0">
                <a:latin typeface="Times New Roman" pitchFamily="18" charset="0"/>
              </a:rPr>
              <a:t> song </a:t>
            </a:r>
            <a:r>
              <a:rPr lang="en-US" sz="2000" dirty="0" err="1">
                <a:latin typeface="Times New Roman" pitchFamily="18" charset="0"/>
              </a:rPr>
              <a:t>song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với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mặt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phẳng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hình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err="1">
                <a:latin typeface="Times New Roman" pitchFamily="18" charset="0"/>
              </a:rPr>
              <a:t>chiếu</a:t>
            </a:r>
            <a:r>
              <a:rPr lang="en-US" sz="2000">
                <a:latin typeface="Times New Roman" pitchFamily="18" charset="0"/>
              </a:rPr>
              <a:t> bằng P</a:t>
            </a:r>
            <a:r>
              <a:rPr lang="en-US" sz="2000" baseline="-25000">
                <a:latin typeface="Times New Roman" pitchFamily="18" charset="0"/>
              </a:rPr>
              <a:t>1</a:t>
            </a:r>
            <a:endParaRPr lang="en-US" sz="2000" b="1" dirty="0">
              <a:latin typeface="Times New Roman" pitchFamily="18" charset="0"/>
            </a:endParaRPr>
          </a:p>
        </p:txBody>
      </p:sp>
      <p:sp>
        <p:nvSpPr>
          <p:cNvPr id="379907" name="Rectangle 3"/>
          <p:cNvSpPr>
            <a:spLocks noChangeArrowheads="1"/>
          </p:cNvSpPr>
          <p:nvPr/>
        </p:nvSpPr>
        <p:spPr bwMode="auto">
          <a:xfrm>
            <a:off x="1308100" y="2755900"/>
            <a:ext cx="2514600" cy="1524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908" name="Line 4"/>
          <p:cNvSpPr>
            <a:spLocks noChangeShapeType="1"/>
          </p:cNvSpPr>
          <p:nvPr/>
        </p:nvSpPr>
        <p:spPr bwMode="auto">
          <a:xfrm flipV="1">
            <a:off x="1684338" y="3541712"/>
            <a:ext cx="0" cy="746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909" name="Text Box 5"/>
          <p:cNvSpPr txBox="1">
            <a:spLocks noChangeArrowheads="1"/>
          </p:cNvSpPr>
          <p:nvPr/>
        </p:nvSpPr>
        <p:spPr bwMode="auto">
          <a:xfrm>
            <a:off x="3975100" y="3886200"/>
            <a:ext cx="228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B</a:t>
            </a:r>
          </a:p>
        </p:txBody>
      </p:sp>
      <p:sp>
        <p:nvSpPr>
          <p:cNvPr id="379910" name="Text Box 6"/>
          <p:cNvSpPr txBox="1">
            <a:spLocks noChangeArrowheads="1"/>
          </p:cNvSpPr>
          <p:nvPr/>
        </p:nvSpPr>
        <p:spPr bwMode="auto">
          <a:xfrm>
            <a:off x="2168525" y="3233737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A</a:t>
            </a:r>
            <a:r>
              <a:rPr lang="en-US" baseline="-25000"/>
              <a:t>2</a:t>
            </a:r>
          </a:p>
        </p:txBody>
      </p:sp>
      <p:sp>
        <p:nvSpPr>
          <p:cNvPr id="379911" name="Text Box 7"/>
          <p:cNvSpPr txBox="1">
            <a:spLocks noChangeArrowheads="1"/>
          </p:cNvSpPr>
          <p:nvPr/>
        </p:nvSpPr>
        <p:spPr bwMode="auto">
          <a:xfrm>
            <a:off x="1352550" y="2754312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cs typeface="Arial" charset="0"/>
              </a:rPr>
              <a:t>P</a:t>
            </a:r>
            <a:r>
              <a:rPr lang="en-US" baseline="-25000">
                <a:cs typeface="Arial" charset="0"/>
              </a:rPr>
              <a:t>2</a:t>
            </a:r>
            <a:endParaRPr lang="el-GR" baseline="-25000">
              <a:cs typeface="Arial" charset="0"/>
            </a:endParaRPr>
          </a:p>
        </p:txBody>
      </p:sp>
      <p:sp>
        <p:nvSpPr>
          <p:cNvPr id="379912" name="Text Box 8"/>
          <p:cNvSpPr txBox="1">
            <a:spLocks noChangeArrowheads="1"/>
          </p:cNvSpPr>
          <p:nvPr/>
        </p:nvSpPr>
        <p:spPr bwMode="auto">
          <a:xfrm>
            <a:off x="2473325" y="377190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A</a:t>
            </a:r>
            <a:endParaRPr lang="en-US" baseline="-25000"/>
          </a:p>
        </p:txBody>
      </p:sp>
      <p:sp>
        <p:nvSpPr>
          <p:cNvPr id="379913" name="Text Box 9"/>
          <p:cNvSpPr txBox="1">
            <a:spLocks noChangeArrowheads="1"/>
          </p:cNvSpPr>
          <p:nvPr/>
        </p:nvSpPr>
        <p:spPr bwMode="auto">
          <a:xfrm>
            <a:off x="1395413" y="3962400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x</a:t>
            </a:r>
            <a:endParaRPr lang="en-US" baseline="-25000"/>
          </a:p>
        </p:txBody>
      </p:sp>
      <p:sp>
        <p:nvSpPr>
          <p:cNvPr id="379914" name="Line 10"/>
          <p:cNvSpPr>
            <a:spLocks noChangeShapeType="1"/>
          </p:cNvSpPr>
          <p:nvPr/>
        </p:nvSpPr>
        <p:spPr bwMode="auto">
          <a:xfrm>
            <a:off x="5237163" y="4062412"/>
            <a:ext cx="27003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915" name="Line 11"/>
          <p:cNvSpPr>
            <a:spLocks noChangeShapeType="1"/>
          </p:cNvSpPr>
          <p:nvPr/>
        </p:nvSpPr>
        <p:spPr bwMode="auto">
          <a:xfrm flipV="1">
            <a:off x="7386638" y="3060700"/>
            <a:ext cx="0" cy="206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916" name="Text Box 12"/>
          <p:cNvSpPr txBox="1">
            <a:spLocks noChangeArrowheads="1"/>
          </p:cNvSpPr>
          <p:nvPr/>
        </p:nvSpPr>
        <p:spPr bwMode="auto">
          <a:xfrm>
            <a:off x="7162800" y="274320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B</a:t>
            </a:r>
            <a:r>
              <a:rPr lang="en-US" baseline="-25000"/>
              <a:t>2</a:t>
            </a:r>
          </a:p>
        </p:txBody>
      </p:sp>
      <p:sp>
        <p:nvSpPr>
          <p:cNvPr id="379917" name="Text Box 13"/>
          <p:cNvSpPr txBox="1">
            <a:spLocks noChangeArrowheads="1"/>
          </p:cNvSpPr>
          <p:nvPr/>
        </p:nvSpPr>
        <p:spPr bwMode="auto">
          <a:xfrm>
            <a:off x="7253288" y="518795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B</a:t>
            </a:r>
            <a:r>
              <a:rPr lang="en-US" baseline="-25000" dirty="0"/>
              <a:t>1</a:t>
            </a:r>
          </a:p>
        </p:txBody>
      </p:sp>
      <p:sp>
        <p:nvSpPr>
          <p:cNvPr id="379918" name="Text Box 14"/>
          <p:cNvSpPr txBox="1">
            <a:spLocks noChangeArrowheads="1"/>
          </p:cNvSpPr>
          <p:nvPr/>
        </p:nvSpPr>
        <p:spPr bwMode="auto">
          <a:xfrm>
            <a:off x="7886700" y="381000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x</a:t>
            </a:r>
            <a:endParaRPr lang="en-US" baseline="-25000"/>
          </a:p>
        </p:txBody>
      </p:sp>
      <p:sp>
        <p:nvSpPr>
          <p:cNvPr id="379919" name="Text Box 15"/>
          <p:cNvSpPr txBox="1">
            <a:spLocks noChangeArrowheads="1"/>
          </p:cNvSpPr>
          <p:nvPr/>
        </p:nvSpPr>
        <p:spPr bwMode="auto">
          <a:xfrm>
            <a:off x="5927725" y="2773362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A</a:t>
            </a:r>
            <a:r>
              <a:rPr lang="en-US" baseline="-25000" dirty="0"/>
              <a:t>2</a:t>
            </a:r>
          </a:p>
        </p:txBody>
      </p:sp>
      <p:sp>
        <p:nvSpPr>
          <p:cNvPr id="379920" name="Line 16"/>
          <p:cNvSpPr>
            <a:spLocks noChangeShapeType="1"/>
          </p:cNvSpPr>
          <p:nvPr/>
        </p:nvSpPr>
        <p:spPr bwMode="auto">
          <a:xfrm flipV="1">
            <a:off x="3200400" y="3549650"/>
            <a:ext cx="0" cy="730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921" name="Line 17"/>
          <p:cNvSpPr>
            <a:spLocks noChangeShapeType="1"/>
          </p:cNvSpPr>
          <p:nvPr/>
        </p:nvSpPr>
        <p:spPr bwMode="auto">
          <a:xfrm>
            <a:off x="3200400" y="3541712"/>
            <a:ext cx="800100" cy="631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922" name="Text Box 18"/>
          <p:cNvSpPr txBox="1">
            <a:spLocks noChangeArrowheads="1"/>
          </p:cNvSpPr>
          <p:nvPr/>
        </p:nvSpPr>
        <p:spPr bwMode="auto">
          <a:xfrm>
            <a:off x="2895600" y="3259137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B</a:t>
            </a:r>
            <a:r>
              <a:rPr lang="en-US" baseline="-25000"/>
              <a:t>2</a:t>
            </a:r>
          </a:p>
        </p:txBody>
      </p:sp>
      <p:sp>
        <p:nvSpPr>
          <p:cNvPr id="379923" name="Text Box 19"/>
          <p:cNvSpPr txBox="1">
            <a:spLocks noChangeArrowheads="1"/>
          </p:cNvSpPr>
          <p:nvPr/>
        </p:nvSpPr>
        <p:spPr bwMode="auto">
          <a:xfrm>
            <a:off x="2643188" y="3222625"/>
            <a:ext cx="25241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 dirty="0">
                <a:solidFill>
                  <a:srgbClr val="660066"/>
                </a:solidFill>
                <a:latin typeface="Times New Roman" pitchFamily="18" charset="0"/>
              </a:rPr>
              <a:t>h</a:t>
            </a:r>
            <a:r>
              <a:rPr lang="en-US" i="1" baseline="-25000" dirty="0">
                <a:solidFill>
                  <a:srgbClr val="660066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379924" name="Text Box 20"/>
          <p:cNvSpPr txBox="1">
            <a:spLocks noChangeArrowheads="1"/>
          </p:cNvSpPr>
          <p:nvPr/>
        </p:nvSpPr>
        <p:spPr bwMode="auto">
          <a:xfrm>
            <a:off x="2963863" y="3622675"/>
            <a:ext cx="17145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solidFill>
                  <a:srgbClr val="660066"/>
                </a:solidFill>
                <a:latin typeface="Times New Roman" pitchFamily="18" charset="0"/>
              </a:rPr>
              <a:t>h</a:t>
            </a:r>
            <a:endParaRPr lang="en-US" i="1" baseline="-25000">
              <a:solidFill>
                <a:srgbClr val="660066"/>
              </a:solidFill>
              <a:latin typeface="Times New Roman" pitchFamily="18" charset="0"/>
            </a:endParaRPr>
          </a:p>
        </p:txBody>
      </p:sp>
      <p:sp>
        <p:nvSpPr>
          <p:cNvPr id="379925" name="Line 21"/>
          <p:cNvSpPr>
            <a:spLocks noChangeShapeType="1"/>
          </p:cNvSpPr>
          <p:nvPr/>
        </p:nvSpPr>
        <p:spPr bwMode="auto">
          <a:xfrm>
            <a:off x="5427663" y="4059237"/>
            <a:ext cx="2433637" cy="1309688"/>
          </a:xfrm>
          <a:prstGeom prst="line">
            <a:avLst/>
          </a:prstGeom>
          <a:noFill/>
          <a:ln w="28575">
            <a:solidFill>
              <a:srgbClr val="66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926" name="Line 22"/>
          <p:cNvSpPr>
            <a:spLocks noChangeShapeType="1"/>
          </p:cNvSpPr>
          <p:nvPr/>
        </p:nvSpPr>
        <p:spPr bwMode="auto">
          <a:xfrm flipV="1">
            <a:off x="6157913" y="3079750"/>
            <a:ext cx="0" cy="1376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927" name="Text Box 23"/>
          <p:cNvSpPr txBox="1">
            <a:spLocks noChangeArrowheads="1"/>
          </p:cNvSpPr>
          <p:nvPr/>
        </p:nvSpPr>
        <p:spPr bwMode="auto">
          <a:xfrm>
            <a:off x="5892800" y="4452937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A</a:t>
            </a:r>
            <a:r>
              <a:rPr lang="en-US" baseline="-25000" dirty="0"/>
              <a:t>1</a:t>
            </a:r>
          </a:p>
        </p:txBody>
      </p:sp>
      <p:sp>
        <p:nvSpPr>
          <p:cNvPr id="379928" name="Text Box 24"/>
          <p:cNvSpPr txBox="1">
            <a:spLocks noChangeArrowheads="1"/>
          </p:cNvSpPr>
          <p:nvPr/>
        </p:nvSpPr>
        <p:spPr bwMode="auto">
          <a:xfrm>
            <a:off x="7602538" y="2792412"/>
            <a:ext cx="28416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 dirty="0">
                <a:solidFill>
                  <a:srgbClr val="660066"/>
                </a:solidFill>
                <a:latin typeface="Times New Roman" pitchFamily="18" charset="0"/>
              </a:rPr>
              <a:t>h</a:t>
            </a:r>
            <a:r>
              <a:rPr lang="en-US" i="1" baseline="-25000" dirty="0">
                <a:solidFill>
                  <a:srgbClr val="660066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379929" name="Text Box 25"/>
          <p:cNvSpPr txBox="1">
            <a:spLocks noChangeArrowheads="1"/>
          </p:cNvSpPr>
          <p:nvPr/>
        </p:nvSpPr>
        <p:spPr bwMode="auto">
          <a:xfrm>
            <a:off x="7648574" y="4968875"/>
            <a:ext cx="31591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 dirty="0">
                <a:solidFill>
                  <a:srgbClr val="660066"/>
                </a:solidFill>
                <a:latin typeface="Times New Roman" pitchFamily="18" charset="0"/>
              </a:rPr>
              <a:t>h</a:t>
            </a:r>
            <a:r>
              <a:rPr lang="en-US" i="1" baseline="-25000" dirty="0">
                <a:solidFill>
                  <a:srgbClr val="660066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379930" name="Line 26"/>
          <p:cNvSpPr>
            <a:spLocks noChangeShapeType="1"/>
          </p:cNvSpPr>
          <p:nvPr/>
        </p:nvSpPr>
        <p:spPr bwMode="auto">
          <a:xfrm>
            <a:off x="1687513" y="3541712"/>
            <a:ext cx="1981200" cy="0"/>
          </a:xfrm>
          <a:prstGeom prst="line">
            <a:avLst/>
          </a:prstGeom>
          <a:noFill/>
          <a:ln w="28575">
            <a:solidFill>
              <a:srgbClr val="66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931" name="Line 27"/>
          <p:cNvSpPr>
            <a:spLocks noChangeShapeType="1"/>
          </p:cNvSpPr>
          <p:nvPr/>
        </p:nvSpPr>
        <p:spPr bwMode="auto">
          <a:xfrm>
            <a:off x="1687513" y="3541712"/>
            <a:ext cx="2589212" cy="733425"/>
          </a:xfrm>
          <a:prstGeom prst="line">
            <a:avLst/>
          </a:prstGeom>
          <a:noFill/>
          <a:ln w="28575">
            <a:solidFill>
              <a:srgbClr val="66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932" name="Line 28"/>
          <p:cNvSpPr>
            <a:spLocks noChangeShapeType="1"/>
          </p:cNvSpPr>
          <p:nvPr/>
        </p:nvSpPr>
        <p:spPr bwMode="auto">
          <a:xfrm>
            <a:off x="2351088" y="3549650"/>
            <a:ext cx="295275" cy="2619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933" name="Line 29"/>
          <p:cNvSpPr>
            <a:spLocks noChangeShapeType="1"/>
          </p:cNvSpPr>
          <p:nvPr/>
        </p:nvSpPr>
        <p:spPr bwMode="auto">
          <a:xfrm flipV="1">
            <a:off x="2347913" y="3560762"/>
            <a:ext cx="0" cy="71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934" name="Freeform 30"/>
          <p:cNvSpPr>
            <a:spLocks/>
          </p:cNvSpPr>
          <p:nvPr/>
        </p:nvSpPr>
        <p:spPr bwMode="auto">
          <a:xfrm>
            <a:off x="1971675" y="3541712"/>
            <a:ext cx="60325" cy="76200"/>
          </a:xfrm>
          <a:custGeom>
            <a:avLst/>
            <a:gdLst>
              <a:gd name="T0" fmla="*/ 2147483647 w 38"/>
              <a:gd name="T1" fmla="*/ 0 h 48"/>
              <a:gd name="T2" fmla="*/ 2147483647 w 38"/>
              <a:gd name="T3" fmla="*/ 2147483647 h 48"/>
              <a:gd name="T4" fmla="*/ 2147483647 w 38"/>
              <a:gd name="T5" fmla="*/ 2147483647 h 48"/>
              <a:gd name="T6" fmla="*/ 0 w 38"/>
              <a:gd name="T7" fmla="*/ 2147483647 h 4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8" h="48">
                <a:moveTo>
                  <a:pt x="24" y="0"/>
                </a:moveTo>
                <a:cubicBezTo>
                  <a:pt x="26" y="3"/>
                  <a:pt x="38" y="12"/>
                  <a:pt x="38" y="19"/>
                </a:cubicBezTo>
                <a:cubicBezTo>
                  <a:pt x="38" y="26"/>
                  <a:pt x="31" y="38"/>
                  <a:pt x="25" y="43"/>
                </a:cubicBezTo>
                <a:cubicBezTo>
                  <a:pt x="19" y="48"/>
                  <a:pt x="5" y="47"/>
                  <a:pt x="0" y="48"/>
                </a:cubicBezTo>
              </a:path>
            </a:pathLst>
          </a:custGeom>
          <a:noFill/>
          <a:ln w="19050" cmpd="sng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935" name="Text Box 31"/>
          <p:cNvSpPr txBox="1">
            <a:spLocks noChangeArrowheads="1"/>
          </p:cNvSpPr>
          <p:nvPr/>
        </p:nvSpPr>
        <p:spPr bwMode="auto">
          <a:xfrm>
            <a:off x="2106613" y="3467100"/>
            <a:ext cx="15398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CC0000"/>
                </a:solidFill>
                <a:sym typeface="Symbol" pitchFamily="18" charset="2"/>
              </a:rPr>
              <a:t></a:t>
            </a:r>
            <a:endParaRPr lang="en-US" baseline="-25000">
              <a:solidFill>
                <a:srgbClr val="CC0000"/>
              </a:solidFill>
              <a:sym typeface="Symbol" pitchFamily="18" charset="2"/>
            </a:endParaRPr>
          </a:p>
        </p:txBody>
      </p:sp>
      <p:sp>
        <p:nvSpPr>
          <p:cNvPr id="379936" name="Line 32"/>
          <p:cNvSpPr>
            <a:spLocks noChangeShapeType="1"/>
          </p:cNvSpPr>
          <p:nvPr/>
        </p:nvSpPr>
        <p:spPr bwMode="auto">
          <a:xfrm>
            <a:off x="5432425" y="3079750"/>
            <a:ext cx="2532063" cy="0"/>
          </a:xfrm>
          <a:prstGeom prst="line">
            <a:avLst/>
          </a:prstGeom>
          <a:noFill/>
          <a:ln w="28575">
            <a:solidFill>
              <a:srgbClr val="66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937" name="Freeform 33"/>
          <p:cNvSpPr>
            <a:spLocks/>
          </p:cNvSpPr>
          <p:nvPr/>
        </p:nvSpPr>
        <p:spPr bwMode="auto">
          <a:xfrm>
            <a:off x="5676900" y="4059237"/>
            <a:ext cx="28575" cy="127000"/>
          </a:xfrm>
          <a:custGeom>
            <a:avLst/>
            <a:gdLst>
              <a:gd name="T0" fmla="*/ 0 w 18"/>
              <a:gd name="T1" fmla="*/ 0 h 80"/>
              <a:gd name="T2" fmla="*/ 2147483647 w 18"/>
              <a:gd name="T3" fmla="*/ 2147483647 h 80"/>
              <a:gd name="T4" fmla="*/ 2147483647 w 18"/>
              <a:gd name="T5" fmla="*/ 2147483647 h 8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8" h="80">
                <a:moveTo>
                  <a:pt x="0" y="0"/>
                </a:moveTo>
                <a:cubicBezTo>
                  <a:pt x="3" y="6"/>
                  <a:pt x="18" y="25"/>
                  <a:pt x="18" y="38"/>
                </a:cubicBezTo>
                <a:cubicBezTo>
                  <a:pt x="18" y="51"/>
                  <a:pt x="5" y="71"/>
                  <a:pt x="2" y="80"/>
                </a:cubicBezTo>
              </a:path>
            </a:pathLst>
          </a:custGeom>
          <a:noFill/>
          <a:ln w="19050" cmpd="sng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938" name="Text Box 34"/>
          <p:cNvSpPr txBox="1">
            <a:spLocks noChangeArrowheads="1"/>
          </p:cNvSpPr>
          <p:nvPr/>
        </p:nvSpPr>
        <p:spPr bwMode="auto">
          <a:xfrm>
            <a:off x="5789613" y="4033837"/>
            <a:ext cx="15398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CC0000"/>
                </a:solidFill>
                <a:sym typeface="Symbol" pitchFamily="18" charset="2"/>
              </a:rPr>
              <a:t></a:t>
            </a:r>
            <a:endParaRPr lang="en-US" baseline="-25000">
              <a:solidFill>
                <a:srgbClr val="CC0000"/>
              </a:solidFill>
              <a:sym typeface="Symbol" pitchFamily="18" charset="2"/>
            </a:endParaRPr>
          </a:p>
        </p:txBody>
      </p:sp>
      <p:sp>
        <p:nvSpPr>
          <p:cNvPr id="379939" name="Rectangle 35"/>
          <p:cNvSpPr>
            <a:spLocks noChangeArrowheads="1"/>
          </p:cNvSpPr>
          <p:nvPr/>
        </p:nvSpPr>
        <p:spPr bwMode="auto">
          <a:xfrm>
            <a:off x="87313" y="5407025"/>
            <a:ext cx="9056687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1" i="1" dirty="0">
                <a:latin typeface="Times New Roman" pitchFamily="18" charset="0"/>
              </a:rPr>
              <a:t>* </a:t>
            </a:r>
            <a:r>
              <a:rPr lang="en-US" b="1" i="1" dirty="0" err="1">
                <a:latin typeface="Times New Roman" pitchFamily="18" charset="0"/>
              </a:rPr>
              <a:t>Tính</a:t>
            </a:r>
            <a:r>
              <a:rPr lang="en-US" b="1" i="1" dirty="0">
                <a:latin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</a:rPr>
              <a:t>chất</a:t>
            </a:r>
            <a:r>
              <a:rPr lang="en-US" b="1" i="1" dirty="0">
                <a:latin typeface="Times New Roman" pitchFamily="18" charset="0"/>
              </a:rPr>
              <a:t> : 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                  </a:t>
            </a:r>
          </a:p>
          <a:p>
            <a:pPr marL="342900" indent="-342900">
              <a:spcBef>
                <a:spcPct val="20000"/>
              </a:spcBef>
            </a:pPr>
            <a:endParaRPr lang="en-US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b="1" dirty="0">
                <a:latin typeface="Times New Roman" pitchFamily="18" charset="0"/>
              </a:rPr>
              <a:t>	</a:t>
            </a:r>
          </a:p>
          <a:p>
            <a:pPr marL="342900" indent="-342900">
              <a:spcBef>
                <a:spcPct val="20000"/>
              </a:spcBef>
            </a:pPr>
            <a:endParaRPr lang="en-US" b="1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b="1" dirty="0">
              <a:latin typeface="Times New Roman" pitchFamily="18" charset="0"/>
            </a:endParaRPr>
          </a:p>
        </p:txBody>
      </p:sp>
      <p:sp>
        <p:nvSpPr>
          <p:cNvPr id="379945" name="Oval 41"/>
          <p:cNvSpPr>
            <a:spLocks noChangeArrowheads="1"/>
          </p:cNvSpPr>
          <p:nvPr/>
        </p:nvSpPr>
        <p:spPr bwMode="auto">
          <a:xfrm>
            <a:off x="2312988" y="348615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946" name="Oval 42"/>
          <p:cNvSpPr>
            <a:spLocks noChangeArrowheads="1"/>
          </p:cNvSpPr>
          <p:nvPr/>
        </p:nvSpPr>
        <p:spPr bwMode="auto">
          <a:xfrm>
            <a:off x="3162300" y="34925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947" name="Freeform 43"/>
          <p:cNvSpPr>
            <a:spLocks/>
          </p:cNvSpPr>
          <p:nvPr/>
        </p:nvSpPr>
        <p:spPr bwMode="auto">
          <a:xfrm>
            <a:off x="1296988" y="4273550"/>
            <a:ext cx="3744912" cy="1017587"/>
          </a:xfrm>
          <a:custGeom>
            <a:avLst/>
            <a:gdLst>
              <a:gd name="T0" fmla="*/ 2147483647 w 2359"/>
              <a:gd name="T1" fmla="*/ 2147483647 h 641"/>
              <a:gd name="T2" fmla="*/ 2147483647 w 2359"/>
              <a:gd name="T3" fmla="*/ 2147483647 h 641"/>
              <a:gd name="T4" fmla="*/ 0 w 2359"/>
              <a:gd name="T5" fmla="*/ 0 h 641"/>
              <a:gd name="T6" fmla="*/ 2147483647 w 2359"/>
              <a:gd name="T7" fmla="*/ 2147483647 h 641"/>
              <a:gd name="T8" fmla="*/ 2147483647 w 2359"/>
              <a:gd name="T9" fmla="*/ 2147483647 h 6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359" h="641">
                <a:moveTo>
                  <a:pt x="2359" y="609"/>
                </a:moveTo>
                <a:lnTo>
                  <a:pt x="1595" y="1"/>
                </a:lnTo>
                <a:lnTo>
                  <a:pt x="0" y="0"/>
                </a:lnTo>
                <a:lnTo>
                  <a:pt x="671" y="641"/>
                </a:lnTo>
                <a:lnTo>
                  <a:pt x="2359" y="609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endParaRPr lang="en-US"/>
          </a:p>
        </p:txBody>
      </p:sp>
      <p:sp>
        <p:nvSpPr>
          <p:cNvPr id="379948" name="Line 44"/>
          <p:cNvSpPr>
            <a:spLocks noChangeShapeType="1"/>
          </p:cNvSpPr>
          <p:nvPr/>
        </p:nvSpPr>
        <p:spPr bwMode="auto">
          <a:xfrm flipV="1">
            <a:off x="4013200" y="4237037"/>
            <a:ext cx="0" cy="739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949" name="Text Box 45"/>
          <p:cNvSpPr txBox="1">
            <a:spLocks noChangeArrowheads="1"/>
          </p:cNvSpPr>
          <p:nvPr/>
        </p:nvSpPr>
        <p:spPr bwMode="auto">
          <a:xfrm>
            <a:off x="2389188" y="4972050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cs typeface="Arial" charset="0"/>
              </a:rPr>
              <a:t>P</a:t>
            </a:r>
            <a:r>
              <a:rPr lang="en-US" baseline="-25000">
                <a:cs typeface="Arial" charset="0"/>
              </a:rPr>
              <a:t>1</a:t>
            </a:r>
            <a:endParaRPr lang="el-GR" baseline="-25000">
              <a:cs typeface="Arial" charset="0"/>
            </a:endParaRPr>
          </a:p>
        </p:txBody>
      </p:sp>
      <p:sp>
        <p:nvSpPr>
          <p:cNvPr id="379950" name="Line 46"/>
          <p:cNvSpPr>
            <a:spLocks noChangeShapeType="1"/>
          </p:cNvSpPr>
          <p:nvPr/>
        </p:nvSpPr>
        <p:spPr bwMode="auto">
          <a:xfrm>
            <a:off x="3200400" y="4270375"/>
            <a:ext cx="827088" cy="708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951" name="Line 47"/>
          <p:cNvSpPr>
            <a:spLocks noChangeShapeType="1"/>
          </p:cNvSpPr>
          <p:nvPr/>
        </p:nvSpPr>
        <p:spPr bwMode="auto">
          <a:xfrm>
            <a:off x="1693863" y="4279900"/>
            <a:ext cx="2509837" cy="762000"/>
          </a:xfrm>
          <a:prstGeom prst="line">
            <a:avLst/>
          </a:prstGeom>
          <a:noFill/>
          <a:ln w="28575">
            <a:solidFill>
              <a:srgbClr val="66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952" name="Text Box 48"/>
          <p:cNvSpPr txBox="1">
            <a:spLocks noChangeArrowheads="1"/>
          </p:cNvSpPr>
          <p:nvPr/>
        </p:nvSpPr>
        <p:spPr bwMode="auto">
          <a:xfrm>
            <a:off x="2473325" y="4519612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A</a:t>
            </a:r>
            <a:r>
              <a:rPr lang="en-US" baseline="-25000"/>
              <a:t>1</a:t>
            </a:r>
          </a:p>
        </p:txBody>
      </p:sp>
      <p:sp>
        <p:nvSpPr>
          <p:cNvPr id="379953" name="Text Box 49"/>
          <p:cNvSpPr txBox="1">
            <a:spLocks noChangeArrowheads="1"/>
          </p:cNvSpPr>
          <p:nvPr/>
        </p:nvSpPr>
        <p:spPr bwMode="auto">
          <a:xfrm>
            <a:off x="3001962" y="4424362"/>
            <a:ext cx="23653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 dirty="0">
                <a:solidFill>
                  <a:srgbClr val="660066"/>
                </a:solidFill>
                <a:latin typeface="Times New Roman" pitchFamily="18" charset="0"/>
              </a:rPr>
              <a:t>h</a:t>
            </a:r>
            <a:r>
              <a:rPr lang="en-US" i="1" baseline="-25000" dirty="0">
                <a:solidFill>
                  <a:srgbClr val="660066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379954" name="Line 50"/>
          <p:cNvSpPr>
            <a:spLocks noChangeShapeType="1"/>
          </p:cNvSpPr>
          <p:nvPr/>
        </p:nvSpPr>
        <p:spPr bwMode="auto">
          <a:xfrm>
            <a:off x="2328863" y="4270375"/>
            <a:ext cx="314325" cy="27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955" name="Freeform 51"/>
          <p:cNvSpPr>
            <a:spLocks/>
          </p:cNvSpPr>
          <p:nvPr/>
        </p:nvSpPr>
        <p:spPr bwMode="auto">
          <a:xfrm>
            <a:off x="1976438" y="4276725"/>
            <a:ext cx="55562" cy="85725"/>
          </a:xfrm>
          <a:custGeom>
            <a:avLst/>
            <a:gdLst>
              <a:gd name="T0" fmla="*/ 2147483647 w 35"/>
              <a:gd name="T1" fmla="*/ 0 h 54"/>
              <a:gd name="T2" fmla="*/ 2147483647 w 35"/>
              <a:gd name="T3" fmla="*/ 2147483647 h 54"/>
              <a:gd name="T4" fmla="*/ 2147483647 w 35"/>
              <a:gd name="T5" fmla="*/ 2147483647 h 54"/>
              <a:gd name="T6" fmla="*/ 0 w 35"/>
              <a:gd name="T7" fmla="*/ 2147483647 h 5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5" h="54">
                <a:moveTo>
                  <a:pt x="24" y="0"/>
                </a:moveTo>
                <a:cubicBezTo>
                  <a:pt x="26" y="4"/>
                  <a:pt x="35" y="18"/>
                  <a:pt x="35" y="26"/>
                </a:cubicBezTo>
                <a:cubicBezTo>
                  <a:pt x="35" y="34"/>
                  <a:pt x="31" y="43"/>
                  <a:pt x="25" y="48"/>
                </a:cubicBezTo>
                <a:cubicBezTo>
                  <a:pt x="19" y="53"/>
                  <a:pt x="5" y="53"/>
                  <a:pt x="0" y="54"/>
                </a:cubicBezTo>
              </a:path>
            </a:pathLst>
          </a:custGeom>
          <a:noFill/>
          <a:ln w="19050" cmpd="sng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956" name="Text Box 52"/>
          <p:cNvSpPr txBox="1">
            <a:spLocks noChangeArrowheads="1"/>
          </p:cNvSpPr>
          <p:nvPr/>
        </p:nvSpPr>
        <p:spPr bwMode="auto">
          <a:xfrm>
            <a:off x="2087563" y="4203700"/>
            <a:ext cx="15398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CC0000"/>
                </a:solidFill>
                <a:sym typeface="Symbol" pitchFamily="18" charset="2"/>
              </a:rPr>
              <a:t></a:t>
            </a:r>
            <a:endParaRPr lang="en-US" baseline="-25000">
              <a:solidFill>
                <a:srgbClr val="CC0000"/>
              </a:solidFill>
              <a:sym typeface="Symbol" pitchFamily="18" charset="2"/>
            </a:endParaRPr>
          </a:p>
        </p:txBody>
      </p:sp>
      <p:sp>
        <p:nvSpPr>
          <p:cNvPr id="379957" name="Text Box 53"/>
          <p:cNvSpPr txBox="1">
            <a:spLocks noChangeArrowheads="1"/>
          </p:cNvSpPr>
          <p:nvPr/>
        </p:nvSpPr>
        <p:spPr bwMode="auto">
          <a:xfrm>
            <a:off x="4086225" y="4732337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B</a:t>
            </a:r>
            <a:r>
              <a:rPr lang="en-US" baseline="-25000"/>
              <a:t>1</a:t>
            </a:r>
          </a:p>
        </p:txBody>
      </p:sp>
      <p:sp>
        <p:nvSpPr>
          <p:cNvPr id="379958" name="Line 54"/>
          <p:cNvSpPr>
            <a:spLocks noChangeShapeType="1"/>
          </p:cNvSpPr>
          <p:nvPr/>
        </p:nvSpPr>
        <p:spPr bwMode="auto">
          <a:xfrm flipV="1">
            <a:off x="2643188" y="3810000"/>
            <a:ext cx="0" cy="736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959" name="Line 55"/>
          <p:cNvSpPr>
            <a:spLocks noChangeShapeType="1"/>
          </p:cNvSpPr>
          <p:nvPr/>
        </p:nvSpPr>
        <p:spPr bwMode="auto">
          <a:xfrm>
            <a:off x="2660650" y="3811587"/>
            <a:ext cx="1377950" cy="40005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960" name="Line 56"/>
          <p:cNvSpPr>
            <a:spLocks noChangeShapeType="1"/>
          </p:cNvSpPr>
          <p:nvPr/>
        </p:nvSpPr>
        <p:spPr bwMode="auto">
          <a:xfrm>
            <a:off x="2641600" y="4573587"/>
            <a:ext cx="1377950" cy="40005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961" name="Oval 57"/>
          <p:cNvSpPr>
            <a:spLocks noChangeArrowheads="1"/>
          </p:cNvSpPr>
          <p:nvPr/>
        </p:nvSpPr>
        <p:spPr bwMode="auto">
          <a:xfrm>
            <a:off x="2605088" y="3781425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962" name="Oval 58"/>
          <p:cNvSpPr>
            <a:spLocks noChangeArrowheads="1"/>
          </p:cNvSpPr>
          <p:nvPr/>
        </p:nvSpPr>
        <p:spPr bwMode="auto">
          <a:xfrm>
            <a:off x="2605088" y="4537075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963" name="Oval 59"/>
          <p:cNvSpPr>
            <a:spLocks noChangeArrowheads="1"/>
          </p:cNvSpPr>
          <p:nvPr/>
        </p:nvSpPr>
        <p:spPr bwMode="auto">
          <a:xfrm>
            <a:off x="3970338" y="4938712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964" name="Oval 60"/>
          <p:cNvSpPr>
            <a:spLocks noChangeArrowheads="1"/>
          </p:cNvSpPr>
          <p:nvPr/>
        </p:nvSpPr>
        <p:spPr bwMode="auto">
          <a:xfrm>
            <a:off x="3975100" y="4160837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965" name="Line 61"/>
          <p:cNvSpPr>
            <a:spLocks noChangeShapeType="1"/>
          </p:cNvSpPr>
          <p:nvPr/>
        </p:nvSpPr>
        <p:spPr bwMode="auto">
          <a:xfrm flipV="1">
            <a:off x="5429250" y="3081337"/>
            <a:ext cx="0" cy="971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966" name="Line 62"/>
          <p:cNvSpPr>
            <a:spLocks noChangeShapeType="1"/>
          </p:cNvSpPr>
          <p:nvPr/>
        </p:nvSpPr>
        <p:spPr bwMode="auto">
          <a:xfrm>
            <a:off x="6153150" y="4459287"/>
            <a:ext cx="1238250" cy="6604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967" name="Oval 63"/>
          <p:cNvSpPr>
            <a:spLocks noChangeArrowheads="1"/>
          </p:cNvSpPr>
          <p:nvPr/>
        </p:nvSpPr>
        <p:spPr bwMode="auto">
          <a:xfrm>
            <a:off x="6119813" y="4411662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968" name="Oval 64"/>
          <p:cNvSpPr>
            <a:spLocks noChangeArrowheads="1"/>
          </p:cNvSpPr>
          <p:nvPr/>
        </p:nvSpPr>
        <p:spPr bwMode="auto">
          <a:xfrm>
            <a:off x="7348538" y="5072062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969" name="Oval 65"/>
          <p:cNvSpPr>
            <a:spLocks noChangeArrowheads="1"/>
          </p:cNvSpPr>
          <p:nvPr/>
        </p:nvSpPr>
        <p:spPr bwMode="auto">
          <a:xfrm>
            <a:off x="6119813" y="3041650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970" name="Oval 66"/>
          <p:cNvSpPr>
            <a:spLocks noChangeArrowheads="1"/>
          </p:cNvSpPr>
          <p:nvPr/>
        </p:nvSpPr>
        <p:spPr bwMode="auto">
          <a:xfrm>
            <a:off x="7348538" y="3035300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62" name="Picture 61">
            <a:extLst>
              <a:ext uri="{FF2B5EF4-FFF2-40B4-BE49-F238E27FC236}">
                <a16:creationId xmlns:a16="http://schemas.microsoft.com/office/drawing/2014/main" id="{5A8E0B7A-7831-42D9-99F3-EA742E3FA4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52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963491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799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3799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3799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3799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7" dur="500"/>
                                        <p:tgtEl>
                                          <p:spTgt spid="37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2" dur="500"/>
                                        <p:tgtEl>
                                          <p:spTgt spid="37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7" dur="500"/>
                                        <p:tgtEl>
                                          <p:spTgt spid="379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1" dur="500"/>
                                        <p:tgtEl>
                                          <p:spTgt spid="379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5" dur="500"/>
                                        <p:tgtEl>
                                          <p:spTgt spid="379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0" dur="500"/>
                                        <p:tgtEl>
                                          <p:spTgt spid="379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3" dur="500"/>
                                        <p:tgtEl>
                                          <p:spTgt spid="379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7" dur="500"/>
                                        <p:tgtEl>
                                          <p:spTgt spid="379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0" dur="500"/>
                                        <p:tgtEl>
                                          <p:spTgt spid="37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4" dur="500"/>
                                        <p:tgtEl>
                                          <p:spTgt spid="379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7" dur="500"/>
                                        <p:tgtEl>
                                          <p:spTgt spid="379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907" grpId="0" animBg="1"/>
      <p:bldP spid="379908" grpId="0" animBg="1"/>
      <p:bldP spid="379909" grpId="0"/>
      <p:bldP spid="379910" grpId="0"/>
      <p:bldP spid="379911" grpId="0"/>
      <p:bldP spid="379912" grpId="0"/>
      <p:bldP spid="379913" grpId="0"/>
      <p:bldP spid="379914" grpId="0" animBg="1"/>
      <p:bldP spid="379915" grpId="0" animBg="1"/>
      <p:bldP spid="379916" grpId="0"/>
      <p:bldP spid="379917" grpId="0"/>
      <p:bldP spid="379918" grpId="0"/>
      <p:bldP spid="379919" grpId="0"/>
      <p:bldP spid="379920" grpId="0" animBg="1"/>
      <p:bldP spid="379921" grpId="0" animBg="1"/>
      <p:bldP spid="379922" grpId="0"/>
      <p:bldP spid="379923" grpId="0"/>
      <p:bldP spid="379924" grpId="0"/>
      <p:bldP spid="379925" grpId="0" animBg="1"/>
      <p:bldP spid="379926" grpId="0" animBg="1"/>
      <p:bldP spid="379927" grpId="0"/>
      <p:bldP spid="379928" grpId="0"/>
      <p:bldP spid="379929" grpId="0"/>
      <p:bldP spid="379930" grpId="0" animBg="1"/>
      <p:bldP spid="379931" grpId="0" animBg="1"/>
      <p:bldP spid="379932" grpId="0" animBg="1"/>
      <p:bldP spid="379933" grpId="0" animBg="1"/>
      <p:bldP spid="379934" grpId="0" animBg="1"/>
      <p:bldP spid="379935" grpId="0"/>
      <p:bldP spid="379936" grpId="0" animBg="1"/>
      <p:bldP spid="379937" grpId="0" animBg="1"/>
      <p:bldP spid="379938" grpId="0"/>
      <p:bldP spid="379945" grpId="0" animBg="1"/>
      <p:bldP spid="379946" grpId="0" animBg="1"/>
      <p:bldP spid="379947" grpId="0" animBg="1"/>
      <p:bldP spid="379948" grpId="0" animBg="1"/>
      <p:bldP spid="379949" grpId="0"/>
      <p:bldP spid="379950" grpId="0" animBg="1"/>
      <p:bldP spid="379951" grpId="0" animBg="1"/>
      <p:bldP spid="379952" grpId="0"/>
      <p:bldP spid="379953" grpId="0"/>
      <p:bldP spid="379954" grpId="0" animBg="1"/>
      <p:bldP spid="379955" grpId="0" animBg="1"/>
      <p:bldP spid="379956" grpId="0"/>
      <p:bldP spid="379957" grpId="0"/>
      <p:bldP spid="379958" grpId="0" animBg="1"/>
      <p:bldP spid="379959" grpId="0" animBg="1"/>
      <p:bldP spid="379960" grpId="0" animBg="1"/>
      <p:bldP spid="379961" grpId="0" animBg="1"/>
      <p:bldP spid="379962" grpId="0" animBg="1"/>
      <p:bldP spid="379963" grpId="0" animBg="1"/>
      <p:bldP spid="379964" grpId="0" animBg="1"/>
      <p:bldP spid="379965" grpId="0" animBg="1"/>
      <p:bldP spid="379966" grpId="0" animBg="1"/>
      <p:bldP spid="379967" grpId="0" animBg="1"/>
      <p:bldP spid="379968" grpId="0" animBg="1"/>
      <p:bldP spid="379969" grpId="0" animBg="1"/>
      <p:bldP spid="37997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2"/>
          <p:cNvSpPr>
            <a:spLocks noChangeArrowheads="1"/>
          </p:cNvSpPr>
          <p:nvPr/>
        </p:nvSpPr>
        <p:spPr bwMode="auto">
          <a:xfrm>
            <a:off x="252413" y="874753"/>
            <a:ext cx="8739187" cy="1244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 i="1" dirty="0">
                <a:latin typeface="Times New Roman" pitchFamily="18" charset="0"/>
              </a:rPr>
              <a:t>b) </a:t>
            </a:r>
            <a:r>
              <a:rPr lang="en-US" sz="2000" b="1" i="1" dirty="0" err="1">
                <a:latin typeface="Times New Roman" pitchFamily="18" charset="0"/>
              </a:rPr>
              <a:t>Đường</a:t>
            </a:r>
            <a:r>
              <a:rPr lang="en-US" sz="2000" b="1" i="1" dirty="0">
                <a:latin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</a:rPr>
              <a:t>mặt</a:t>
            </a:r>
            <a:endParaRPr lang="en-US" sz="2000" b="1" i="1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000" b="1" i="1">
                <a:latin typeface="Times New Roman" pitchFamily="18" charset="0"/>
              </a:rPr>
              <a:t>* Định </a:t>
            </a:r>
            <a:r>
              <a:rPr lang="en-US" sz="2000" b="1" i="1" dirty="0" err="1">
                <a:latin typeface="Times New Roman" pitchFamily="18" charset="0"/>
              </a:rPr>
              <a:t>nghĩa</a:t>
            </a:r>
            <a:r>
              <a:rPr lang="en-US" sz="2000" b="1" i="1">
                <a:latin typeface="Times New Roman" pitchFamily="18" charset="0"/>
              </a:rPr>
              <a:t>:</a:t>
            </a:r>
            <a:r>
              <a:rPr lang="en-US" sz="2000">
                <a:latin typeface="Times New Roman" pitchFamily="18" charset="0"/>
              </a:rPr>
              <a:t>   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latin typeface="Times New Roman" pitchFamily="18" charset="0"/>
              </a:rPr>
              <a:t>Đường </a:t>
            </a:r>
            <a:r>
              <a:rPr lang="en-US" sz="2000" dirty="0" err="1">
                <a:latin typeface="Times New Roman" pitchFamily="18" charset="0"/>
              </a:rPr>
              <a:t>mặt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là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đường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thẳng</a:t>
            </a:r>
            <a:r>
              <a:rPr lang="en-US" sz="2000" dirty="0">
                <a:latin typeface="Times New Roman" pitchFamily="18" charset="0"/>
              </a:rPr>
              <a:t> song </a:t>
            </a:r>
            <a:r>
              <a:rPr lang="en-US" sz="2000" dirty="0" err="1">
                <a:latin typeface="Times New Roman" pitchFamily="18" charset="0"/>
              </a:rPr>
              <a:t>song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với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mặt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phẳng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hình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chiếu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đứng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>
                <a:latin typeface="Times New Roman" pitchFamily="18" charset="0"/>
              </a:rPr>
              <a:t>P</a:t>
            </a:r>
            <a:r>
              <a:rPr lang="en-US" sz="2000" baseline="-25000">
                <a:latin typeface="Times New Roman" pitchFamily="18" charset="0"/>
              </a:rPr>
              <a:t>2</a:t>
            </a:r>
            <a:r>
              <a:rPr lang="en-US" sz="2000">
                <a:latin typeface="Times New Roman" pitchFamily="18" charset="0"/>
              </a:rPr>
              <a:t>.</a:t>
            </a:r>
            <a:endParaRPr lang="en-US" sz="2000" b="1" dirty="0">
              <a:latin typeface="Times New Roman" pitchFamily="18" charset="0"/>
            </a:endParaRPr>
          </a:p>
        </p:txBody>
      </p:sp>
      <p:sp>
        <p:nvSpPr>
          <p:cNvPr id="380931" name="Rectangle 3"/>
          <p:cNvSpPr>
            <a:spLocks noChangeArrowheads="1"/>
          </p:cNvSpPr>
          <p:nvPr/>
        </p:nvSpPr>
        <p:spPr bwMode="auto">
          <a:xfrm>
            <a:off x="541338" y="5284788"/>
            <a:ext cx="8678862" cy="1420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1" i="1" dirty="0">
                <a:latin typeface="Times New Roman" pitchFamily="18" charset="0"/>
              </a:rPr>
              <a:t>* </a:t>
            </a:r>
            <a:r>
              <a:rPr lang="en-US" b="1" i="1" dirty="0" err="1">
                <a:latin typeface="Times New Roman" pitchFamily="18" charset="0"/>
              </a:rPr>
              <a:t>Tính</a:t>
            </a:r>
            <a:r>
              <a:rPr lang="en-US" b="1" i="1" dirty="0">
                <a:latin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</a:rPr>
              <a:t>chất</a:t>
            </a:r>
            <a:r>
              <a:rPr lang="en-US" b="1" i="1" dirty="0">
                <a:latin typeface="Times New Roman" pitchFamily="18" charset="0"/>
              </a:rPr>
              <a:t> : </a:t>
            </a:r>
          </a:p>
          <a:p>
            <a:pPr marL="342900" indent="-342900">
              <a:spcBef>
                <a:spcPct val="20000"/>
              </a:spcBef>
            </a:pPr>
            <a:endParaRPr lang="en-US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</a:t>
            </a:r>
          </a:p>
          <a:p>
            <a:pPr marL="342900" indent="-342900">
              <a:spcBef>
                <a:spcPct val="20000"/>
              </a:spcBef>
            </a:pPr>
            <a:endParaRPr lang="en-US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b="1" dirty="0">
                <a:latin typeface="Times New Roman" pitchFamily="18" charset="0"/>
              </a:rPr>
              <a:t>	</a:t>
            </a:r>
          </a:p>
          <a:p>
            <a:pPr marL="342900" indent="-342900">
              <a:spcBef>
                <a:spcPct val="20000"/>
              </a:spcBef>
            </a:pPr>
            <a:endParaRPr lang="en-US" b="1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b="1" dirty="0">
              <a:latin typeface="Times New Roman" pitchFamily="18" charset="0"/>
            </a:endParaRPr>
          </a:p>
        </p:txBody>
      </p:sp>
      <p:sp>
        <p:nvSpPr>
          <p:cNvPr id="380937" name="Rectangle 9"/>
          <p:cNvSpPr>
            <a:spLocks noChangeArrowheads="1"/>
          </p:cNvSpPr>
          <p:nvPr/>
        </p:nvSpPr>
        <p:spPr bwMode="auto">
          <a:xfrm>
            <a:off x="1308100" y="2417763"/>
            <a:ext cx="2514600" cy="1524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938" name="Text Box 10"/>
          <p:cNvSpPr txBox="1">
            <a:spLocks noChangeArrowheads="1"/>
          </p:cNvSpPr>
          <p:nvPr/>
        </p:nvSpPr>
        <p:spPr bwMode="auto">
          <a:xfrm>
            <a:off x="3822700" y="3414713"/>
            <a:ext cx="228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D</a:t>
            </a:r>
          </a:p>
        </p:txBody>
      </p:sp>
      <p:sp>
        <p:nvSpPr>
          <p:cNvPr id="380939" name="Text Box 11"/>
          <p:cNvSpPr txBox="1">
            <a:spLocks noChangeArrowheads="1"/>
          </p:cNvSpPr>
          <p:nvPr/>
        </p:nvSpPr>
        <p:spPr bwMode="auto">
          <a:xfrm>
            <a:off x="1984375" y="328930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C</a:t>
            </a:r>
            <a:r>
              <a:rPr lang="en-US" baseline="-25000"/>
              <a:t>2</a:t>
            </a:r>
          </a:p>
        </p:txBody>
      </p:sp>
      <p:sp>
        <p:nvSpPr>
          <p:cNvPr id="380940" name="Text Box 12"/>
          <p:cNvSpPr txBox="1">
            <a:spLocks noChangeArrowheads="1"/>
          </p:cNvSpPr>
          <p:nvPr/>
        </p:nvSpPr>
        <p:spPr bwMode="auto">
          <a:xfrm>
            <a:off x="1352550" y="2416175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cs typeface="Arial" charset="0"/>
              </a:rPr>
              <a:t>P</a:t>
            </a:r>
            <a:r>
              <a:rPr lang="en-US" baseline="-25000">
                <a:cs typeface="Arial" charset="0"/>
              </a:rPr>
              <a:t>2</a:t>
            </a:r>
            <a:endParaRPr lang="el-GR" baseline="-25000">
              <a:cs typeface="Arial" charset="0"/>
            </a:endParaRPr>
          </a:p>
        </p:txBody>
      </p:sp>
      <p:sp>
        <p:nvSpPr>
          <p:cNvPr id="380941" name="Text Box 13"/>
          <p:cNvSpPr txBox="1">
            <a:spLocks noChangeArrowheads="1"/>
          </p:cNvSpPr>
          <p:nvPr/>
        </p:nvSpPr>
        <p:spPr bwMode="auto">
          <a:xfrm>
            <a:off x="1395413" y="3624263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x</a:t>
            </a:r>
            <a:endParaRPr lang="en-US" baseline="-25000"/>
          </a:p>
        </p:txBody>
      </p:sp>
      <p:sp>
        <p:nvSpPr>
          <p:cNvPr id="380942" name="Line 14"/>
          <p:cNvSpPr>
            <a:spLocks noChangeShapeType="1"/>
          </p:cNvSpPr>
          <p:nvPr/>
        </p:nvSpPr>
        <p:spPr bwMode="auto">
          <a:xfrm>
            <a:off x="5237163" y="3724275"/>
            <a:ext cx="27003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0943" name="Line 15"/>
          <p:cNvSpPr>
            <a:spLocks noChangeShapeType="1"/>
          </p:cNvSpPr>
          <p:nvPr/>
        </p:nvSpPr>
        <p:spPr bwMode="auto">
          <a:xfrm flipV="1">
            <a:off x="7481888" y="2405063"/>
            <a:ext cx="0" cy="2163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0944" name="Text Box 16"/>
          <p:cNvSpPr txBox="1">
            <a:spLocks noChangeArrowheads="1"/>
          </p:cNvSpPr>
          <p:nvPr/>
        </p:nvSpPr>
        <p:spPr bwMode="auto">
          <a:xfrm>
            <a:off x="7162800" y="2135188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D</a:t>
            </a:r>
            <a:r>
              <a:rPr lang="en-US" baseline="-25000"/>
              <a:t>2</a:t>
            </a:r>
          </a:p>
        </p:txBody>
      </p:sp>
      <p:sp>
        <p:nvSpPr>
          <p:cNvPr id="380945" name="Text Box 17"/>
          <p:cNvSpPr txBox="1">
            <a:spLocks noChangeArrowheads="1"/>
          </p:cNvSpPr>
          <p:nvPr/>
        </p:nvSpPr>
        <p:spPr bwMode="auto">
          <a:xfrm>
            <a:off x="7418388" y="4589463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D</a:t>
            </a:r>
            <a:r>
              <a:rPr lang="en-US" baseline="-25000"/>
              <a:t>1</a:t>
            </a:r>
          </a:p>
        </p:txBody>
      </p:sp>
      <p:sp>
        <p:nvSpPr>
          <p:cNvPr id="380946" name="Text Box 18"/>
          <p:cNvSpPr txBox="1">
            <a:spLocks noChangeArrowheads="1"/>
          </p:cNvSpPr>
          <p:nvPr/>
        </p:nvSpPr>
        <p:spPr bwMode="auto">
          <a:xfrm>
            <a:off x="7886700" y="3471863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x</a:t>
            </a:r>
            <a:endParaRPr lang="en-US" baseline="-25000"/>
          </a:p>
        </p:txBody>
      </p:sp>
      <p:sp>
        <p:nvSpPr>
          <p:cNvPr id="380947" name="Text Box 19"/>
          <p:cNvSpPr txBox="1">
            <a:spLocks noChangeArrowheads="1"/>
          </p:cNvSpPr>
          <p:nvPr/>
        </p:nvSpPr>
        <p:spPr bwMode="auto">
          <a:xfrm>
            <a:off x="5943600" y="2881313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C</a:t>
            </a:r>
            <a:r>
              <a:rPr lang="en-US" baseline="-25000"/>
              <a:t>2</a:t>
            </a:r>
          </a:p>
        </p:txBody>
      </p:sp>
      <p:sp>
        <p:nvSpPr>
          <p:cNvPr id="380948" name="Line 20"/>
          <p:cNvSpPr>
            <a:spLocks noChangeShapeType="1"/>
          </p:cNvSpPr>
          <p:nvPr/>
        </p:nvSpPr>
        <p:spPr bwMode="auto">
          <a:xfrm flipH="1" flipV="1">
            <a:off x="3143250" y="2913063"/>
            <a:ext cx="12700" cy="1009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0949" name="Line 21"/>
          <p:cNvSpPr>
            <a:spLocks noChangeShapeType="1"/>
          </p:cNvSpPr>
          <p:nvPr/>
        </p:nvSpPr>
        <p:spPr bwMode="auto">
          <a:xfrm>
            <a:off x="3143250" y="2911475"/>
            <a:ext cx="598488" cy="473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0950" name="Text Box 22"/>
          <p:cNvSpPr txBox="1">
            <a:spLocks noChangeArrowheads="1"/>
          </p:cNvSpPr>
          <p:nvPr/>
        </p:nvSpPr>
        <p:spPr bwMode="auto">
          <a:xfrm>
            <a:off x="2946400" y="259080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D</a:t>
            </a:r>
            <a:r>
              <a:rPr lang="en-US" baseline="-25000" dirty="0"/>
              <a:t>2</a:t>
            </a:r>
          </a:p>
        </p:txBody>
      </p:sp>
      <p:sp>
        <p:nvSpPr>
          <p:cNvPr id="380951" name="Text Box 23"/>
          <p:cNvSpPr txBox="1">
            <a:spLocks noChangeArrowheads="1"/>
          </p:cNvSpPr>
          <p:nvPr/>
        </p:nvSpPr>
        <p:spPr bwMode="auto">
          <a:xfrm>
            <a:off x="2643188" y="2884488"/>
            <a:ext cx="17145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solidFill>
                  <a:srgbClr val="660066"/>
                </a:solidFill>
                <a:latin typeface="Times New Roman" pitchFamily="18" charset="0"/>
              </a:rPr>
              <a:t>f</a:t>
            </a:r>
            <a:r>
              <a:rPr lang="en-US" i="1" baseline="-25000">
                <a:solidFill>
                  <a:srgbClr val="660066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380952" name="Text Box 24"/>
          <p:cNvSpPr txBox="1">
            <a:spLocks noChangeArrowheads="1"/>
          </p:cNvSpPr>
          <p:nvPr/>
        </p:nvSpPr>
        <p:spPr bwMode="auto">
          <a:xfrm>
            <a:off x="2995613" y="3627438"/>
            <a:ext cx="17145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solidFill>
                  <a:srgbClr val="660066"/>
                </a:solidFill>
                <a:latin typeface="Times New Roman" pitchFamily="18" charset="0"/>
              </a:rPr>
              <a:t>f</a:t>
            </a:r>
            <a:endParaRPr lang="en-US" i="1" baseline="-25000">
              <a:solidFill>
                <a:srgbClr val="660066"/>
              </a:solidFill>
              <a:latin typeface="Times New Roman" pitchFamily="18" charset="0"/>
            </a:endParaRPr>
          </a:p>
        </p:txBody>
      </p:sp>
      <p:sp>
        <p:nvSpPr>
          <p:cNvPr id="380953" name="Line 25"/>
          <p:cNvSpPr>
            <a:spLocks noChangeShapeType="1"/>
          </p:cNvSpPr>
          <p:nvPr/>
        </p:nvSpPr>
        <p:spPr bwMode="auto">
          <a:xfrm flipV="1">
            <a:off x="5427663" y="2187575"/>
            <a:ext cx="2405062" cy="1533525"/>
          </a:xfrm>
          <a:prstGeom prst="line">
            <a:avLst/>
          </a:prstGeom>
          <a:noFill/>
          <a:ln w="28575">
            <a:solidFill>
              <a:srgbClr val="66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0954" name="Line 26"/>
          <p:cNvSpPr>
            <a:spLocks noChangeShapeType="1"/>
          </p:cNvSpPr>
          <p:nvPr/>
        </p:nvSpPr>
        <p:spPr bwMode="auto">
          <a:xfrm flipV="1">
            <a:off x="6145213" y="3243263"/>
            <a:ext cx="6350" cy="1300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0955" name="Text Box 27"/>
          <p:cNvSpPr txBox="1">
            <a:spLocks noChangeArrowheads="1"/>
          </p:cNvSpPr>
          <p:nvPr/>
        </p:nvSpPr>
        <p:spPr bwMode="auto">
          <a:xfrm>
            <a:off x="5962650" y="458470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C</a:t>
            </a:r>
            <a:r>
              <a:rPr lang="en-US" baseline="-25000" dirty="0"/>
              <a:t>1</a:t>
            </a:r>
          </a:p>
        </p:txBody>
      </p:sp>
      <p:sp>
        <p:nvSpPr>
          <p:cNvPr id="380956" name="Text Box 28"/>
          <p:cNvSpPr txBox="1">
            <a:spLocks noChangeArrowheads="1"/>
          </p:cNvSpPr>
          <p:nvPr/>
        </p:nvSpPr>
        <p:spPr bwMode="auto">
          <a:xfrm>
            <a:off x="7748588" y="2308225"/>
            <a:ext cx="17145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66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 dirty="0">
                <a:solidFill>
                  <a:srgbClr val="660066"/>
                </a:solidFill>
                <a:latin typeface="Times New Roman" pitchFamily="18" charset="0"/>
              </a:rPr>
              <a:t>f</a:t>
            </a:r>
            <a:r>
              <a:rPr lang="en-US" i="1" baseline="-25000" dirty="0">
                <a:solidFill>
                  <a:srgbClr val="660066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380957" name="Text Box 29"/>
          <p:cNvSpPr txBox="1">
            <a:spLocks noChangeArrowheads="1"/>
          </p:cNvSpPr>
          <p:nvPr/>
        </p:nvSpPr>
        <p:spPr bwMode="auto">
          <a:xfrm>
            <a:off x="7762875" y="4252913"/>
            <a:ext cx="17145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solidFill>
                  <a:srgbClr val="660066"/>
                </a:solidFill>
                <a:latin typeface="Times New Roman" pitchFamily="18" charset="0"/>
              </a:rPr>
              <a:t>f</a:t>
            </a:r>
            <a:r>
              <a:rPr lang="en-US" i="1" baseline="-25000">
                <a:solidFill>
                  <a:srgbClr val="660066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380958" name="Line 30"/>
          <p:cNvSpPr>
            <a:spLocks noChangeShapeType="1"/>
          </p:cNvSpPr>
          <p:nvPr/>
        </p:nvSpPr>
        <p:spPr bwMode="auto">
          <a:xfrm flipV="1">
            <a:off x="1681163" y="2641600"/>
            <a:ext cx="1833562" cy="1298575"/>
          </a:xfrm>
          <a:prstGeom prst="line">
            <a:avLst/>
          </a:prstGeom>
          <a:noFill/>
          <a:ln w="28575">
            <a:solidFill>
              <a:srgbClr val="66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0959" name="Line 31"/>
          <p:cNvSpPr>
            <a:spLocks noChangeShapeType="1"/>
          </p:cNvSpPr>
          <p:nvPr/>
        </p:nvSpPr>
        <p:spPr bwMode="auto">
          <a:xfrm flipH="1" flipV="1">
            <a:off x="2157413" y="3616325"/>
            <a:ext cx="12700" cy="317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0960" name="Line 32"/>
          <p:cNvSpPr>
            <a:spLocks noChangeShapeType="1"/>
          </p:cNvSpPr>
          <p:nvPr/>
        </p:nvSpPr>
        <p:spPr bwMode="auto">
          <a:xfrm>
            <a:off x="5432425" y="4557713"/>
            <a:ext cx="2532063" cy="0"/>
          </a:xfrm>
          <a:prstGeom prst="line">
            <a:avLst/>
          </a:prstGeom>
          <a:noFill/>
          <a:ln w="28575">
            <a:solidFill>
              <a:srgbClr val="66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0961" name="Freeform 33"/>
          <p:cNvSpPr>
            <a:spLocks/>
          </p:cNvSpPr>
          <p:nvPr/>
        </p:nvSpPr>
        <p:spPr bwMode="auto">
          <a:xfrm>
            <a:off x="5689600" y="3556000"/>
            <a:ext cx="36513" cy="177800"/>
          </a:xfrm>
          <a:custGeom>
            <a:avLst/>
            <a:gdLst>
              <a:gd name="T0" fmla="*/ 0 w 23"/>
              <a:gd name="T1" fmla="*/ 0 h 112"/>
              <a:gd name="T2" fmla="*/ 2147483647 w 23"/>
              <a:gd name="T3" fmla="*/ 2147483647 h 112"/>
              <a:gd name="T4" fmla="*/ 2147483647 w 23"/>
              <a:gd name="T5" fmla="*/ 2147483647 h 11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3" h="112">
                <a:moveTo>
                  <a:pt x="0" y="0"/>
                </a:moveTo>
                <a:cubicBezTo>
                  <a:pt x="3" y="10"/>
                  <a:pt x="17" y="41"/>
                  <a:pt x="20" y="60"/>
                </a:cubicBezTo>
                <a:cubicBezTo>
                  <a:pt x="23" y="79"/>
                  <a:pt x="20" y="101"/>
                  <a:pt x="20" y="112"/>
                </a:cubicBezTo>
              </a:path>
            </a:pathLst>
          </a:custGeom>
          <a:noFill/>
          <a:ln w="19050" cmpd="sng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0962" name="Text Box 34"/>
          <p:cNvSpPr txBox="1">
            <a:spLocks noChangeArrowheads="1"/>
          </p:cNvSpPr>
          <p:nvPr/>
        </p:nvSpPr>
        <p:spPr bwMode="auto">
          <a:xfrm>
            <a:off x="5795963" y="3467100"/>
            <a:ext cx="153987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CC0000"/>
                </a:solidFill>
                <a:latin typeface="Times New Roman" pitchFamily="18" charset="0"/>
                <a:sym typeface="Symbol" pitchFamily="18" charset="2"/>
              </a:rPr>
              <a:t>β</a:t>
            </a:r>
          </a:p>
          <a:p>
            <a:pPr eaLnBrk="1" hangingPunct="1">
              <a:spcBef>
                <a:spcPct val="50000"/>
              </a:spcBef>
            </a:pPr>
            <a:endParaRPr lang="en-US" baseline="-25000">
              <a:solidFill>
                <a:srgbClr val="CC0000"/>
              </a:solidFill>
              <a:sym typeface="Symbol" pitchFamily="18" charset="2"/>
            </a:endParaRPr>
          </a:p>
        </p:txBody>
      </p:sp>
      <p:sp>
        <p:nvSpPr>
          <p:cNvPr id="380963" name="Freeform 35"/>
          <p:cNvSpPr>
            <a:spLocks/>
          </p:cNvSpPr>
          <p:nvPr/>
        </p:nvSpPr>
        <p:spPr bwMode="auto">
          <a:xfrm>
            <a:off x="1296988" y="3935413"/>
            <a:ext cx="3744912" cy="1017587"/>
          </a:xfrm>
          <a:custGeom>
            <a:avLst/>
            <a:gdLst>
              <a:gd name="T0" fmla="*/ 2147483647 w 2359"/>
              <a:gd name="T1" fmla="*/ 2147483647 h 641"/>
              <a:gd name="T2" fmla="*/ 2147483647 w 2359"/>
              <a:gd name="T3" fmla="*/ 2147483647 h 641"/>
              <a:gd name="T4" fmla="*/ 0 w 2359"/>
              <a:gd name="T5" fmla="*/ 0 h 641"/>
              <a:gd name="T6" fmla="*/ 2147483647 w 2359"/>
              <a:gd name="T7" fmla="*/ 2147483647 h 641"/>
              <a:gd name="T8" fmla="*/ 2147483647 w 2359"/>
              <a:gd name="T9" fmla="*/ 2147483647 h 6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359" h="641">
                <a:moveTo>
                  <a:pt x="2359" y="609"/>
                </a:moveTo>
                <a:lnTo>
                  <a:pt x="1595" y="1"/>
                </a:lnTo>
                <a:lnTo>
                  <a:pt x="0" y="0"/>
                </a:lnTo>
                <a:lnTo>
                  <a:pt x="671" y="641"/>
                </a:lnTo>
                <a:lnTo>
                  <a:pt x="2359" y="609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rgbClr val="00B050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endParaRPr lang="en-US"/>
          </a:p>
        </p:txBody>
      </p:sp>
      <p:sp>
        <p:nvSpPr>
          <p:cNvPr id="380964" name="Line 36"/>
          <p:cNvSpPr>
            <a:spLocks noChangeShapeType="1"/>
          </p:cNvSpPr>
          <p:nvPr/>
        </p:nvSpPr>
        <p:spPr bwMode="auto">
          <a:xfrm flipV="1">
            <a:off x="3752850" y="3409950"/>
            <a:ext cx="0" cy="1063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0965" name="Text Box 37"/>
          <p:cNvSpPr txBox="1">
            <a:spLocks noChangeArrowheads="1"/>
          </p:cNvSpPr>
          <p:nvPr/>
        </p:nvSpPr>
        <p:spPr bwMode="auto">
          <a:xfrm>
            <a:off x="2389188" y="4633913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cs typeface="Arial" charset="0"/>
              </a:rPr>
              <a:t>P</a:t>
            </a:r>
            <a:r>
              <a:rPr lang="en-US" baseline="-25000">
                <a:cs typeface="Arial" charset="0"/>
              </a:rPr>
              <a:t>1</a:t>
            </a:r>
            <a:endParaRPr lang="el-GR" baseline="-25000">
              <a:cs typeface="Arial" charset="0"/>
            </a:endParaRPr>
          </a:p>
        </p:txBody>
      </p:sp>
      <p:sp>
        <p:nvSpPr>
          <p:cNvPr id="380966" name="Line 38"/>
          <p:cNvSpPr>
            <a:spLocks noChangeShapeType="1"/>
          </p:cNvSpPr>
          <p:nvPr/>
        </p:nvSpPr>
        <p:spPr bwMode="auto">
          <a:xfrm>
            <a:off x="3162300" y="3944938"/>
            <a:ext cx="598488" cy="542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0967" name="Line 39"/>
          <p:cNvSpPr>
            <a:spLocks noChangeShapeType="1"/>
          </p:cNvSpPr>
          <p:nvPr/>
        </p:nvSpPr>
        <p:spPr bwMode="auto">
          <a:xfrm flipV="1">
            <a:off x="2303463" y="3176588"/>
            <a:ext cx="1754187" cy="1304925"/>
          </a:xfrm>
          <a:prstGeom prst="line">
            <a:avLst/>
          </a:prstGeom>
          <a:noFill/>
          <a:ln w="28575">
            <a:solidFill>
              <a:srgbClr val="66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0968" name="Text Box 40"/>
          <p:cNvSpPr txBox="1">
            <a:spLocks noChangeArrowheads="1"/>
          </p:cNvSpPr>
          <p:nvPr/>
        </p:nvSpPr>
        <p:spPr bwMode="auto">
          <a:xfrm>
            <a:off x="2759075" y="4543425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C</a:t>
            </a:r>
            <a:r>
              <a:rPr lang="en-US" baseline="-25000"/>
              <a:t>1</a:t>
            </a:r>
          </a:p>
        </p:txBody>
      </p:sp>
      <p:sp>
        <p:nvSpPr>
          <p:cNvPr id="380969" name="Text Box 41"/>
          <p:cNvSpPr txBox="1">
            <a:spLocks noChangeArrowheads="1"/>
          </p:cNvSpPr>
          <p:nvPr/>
        </p:nvSpPr>
        <p:spPr bwMode="auto">
          <a:xfrm>
            <a:off x="3275013" y="4467225"/>
            <a:ext cx="17145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solidFill>
                  <a:srgbClr val="660066"/>
                </a:solidFill>
                <a:latin typeface="Times New Roman" pitchFamily="18" charset="0"/>
              </a:rPr>
              <a:t>f</a:t>
            </a:r>
            <a:r>
              <a:rPr lang="en-US" i="1" baseline="-25000">
                <a:solidFill>
                  <a:srgbClr val="660066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380970" name="Line 42"/>
          <p:cNvSpPr>
            <a:spLocks noChangeShapeType="1"/>
          </p:cNvSpPr>
          <p:nvPr/>
        </p:nvSpPr>
        <p:spPr bwMode="auto">
          <a:xfrm>
            <a:off x="1687513" y="3944938"/>
            <a:ext cx="608012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0971" name="Freeform 43"/>
          <p:cNvSpPr>
            <a:spLocks/>
          </p:cNvSpPr>
          <p:nvPr/>
        </p:nvSpPr>
        <p:spPr bwMode="auto">
          <a:xfrm>
            <a:off x="1905000" y="3771900"/>
            <a:ext cx="82550" cy="171450"/>
          </a:xfrm>
          <a:custGeom>
            <a:avLst/>
            <a:gdLst>
              <a:gd name="T0" fmla="*/ 0 w 52"/>
              <a:gd name="T1" fmla="*/ 0 h 108"/>
              <a:gd name="T2" fmla="*/ 2147483647 w 52"/>
              <a:gd name="T3" fmla="*/ 2147483647 h 108"/>
              <a:gd name="T4" fmla="*/ 2147483647 w 52"/>
              <a:gd name="T5" fmla="*/ 2147483647 h 10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2" h="108">
                <a:moveTo>
                  <a:pt x="0" y="0"/>
                </a:moveTo>
                <a:cubicBezTo>
                  <a:pt x="6" y="9"/>
                  <a:pt x="27" y="38"/>
                  <a:pt x="36" y="56"/>
                </a:cubicBezTo>
                <a:cubicBezTo>
                  <a:pt x="45" y="74"/>
                  <a:pt x="49" y="97"/>
                  <a:pt x="52" y="108"/>
                </a:cubicBezTo>
              </a:path>
            </a:pathLst>
          </a:custGeom>
          <a:noFill/>
          <a:ln w="19050" cmpd="sng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0972" name="Text Box 44"/>
          <p:cNvSpPr txBox="1">
            <a:spLocks noChangeArrowheads="1"/>
          </p:cNvSpPr>
          <p:nvPr/>
        </p:nvSpPr>
        <p:spPr bwMode="auto">
          <a:xfrm>
            <a:off x="2005013" y="3675063"/>
            <a:ext cx="153987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CC0000"/>
                </a:solidFill>
                <a:latin typeface="Times New Roman" pitchFamily="18" charset="0"/>
                <a:sym typeface="Symbol" pitchFamily="18" charset="2"/>
              </a:rPr>
              <a:t>β</a:t>
            </a:r>
          </a:p>
          <a:p>
            <a:pPr eaLnBrk="1" hangingPunct="1">
              <a:spcBef>
                <a:spcPct val="50000"/>
              </a:spcBef>
            </a:pPr>
            <a:endParaRPr lang="en-US" baseline="-25000">
              <a:sym typeface="Symbol" pitchFamily="18" charset="2"/>
            </a:endParaRPr>
          </a:p>
        </p:txBody>
      </p:sp>
      <p:sp>
        <p:nvSpPr>
          <p:cNvPr id="380973" name="Text Box 45"/>
          <p:cNvSpPr txBox="1">
            <a:spLocks noChangeArrowheads="1"/>
          </p:cNvSpPr>
          <p:nvPr/>
        </p:nvSpPr>
        <p:spPr bwMode="auto">
          <a:xfrm>
            <a:off x="3724275" y="454660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D</a:t>
            </a:r>
            <a:r>
              <a:rPr lang="en-US" baseline="-25000"/>
              <a:t>1</a:t>
            </a:r>
          </a:p>
        </p:txBody>
      </p:sp>
      <p:sp>
        <p:nvSpPr>
          <p:cNvPr id="380974" name="Line 46"/>
          <p:cNvSpPr>
            <a:spLocks noChangeShapeType="1"/>
          </p:cNvSpPr>
          <p:nvPr/>
        </p:nvSpPr>
        <p:spPr bwMode="auto">
          <a:xfrm flipV="1">
            <a:off x="2770188" y="4119563"/>
            <a:ext cx="0" cy="355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0975" name="Line 47"/>
          <p:cNvSpPr>
            <a:spLocks noChangeShapeType="1"/>
          </p:cNvSpPr>
          <p:nvPr/>
        </p:nvSpPr>
        <p:spPr bwMode="auto">
          <a:xfrm flipV="1">
            <a:off x="2165350" y="2901950"/>
            <a:ext cx="982663" cy="69215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0976" name="Line 48"/>
          <p:cNvSpPr>
            <a:spLocks noChangeShapeType="1"/>
          </p:cNvSpPr>
          <p:nvPr/>
        </p:nvSpPr>
        <p:spPr bwMode="auto">
          <a:xfrm flipV="1">
            <a:off x="5435600" y="3727450"/>
            <a:ext cx="0" cy="812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0977" name="Line 49"/>
          <p:cNvSpPr>
            <a:spLocks noChangeShapeType="1"/>
          </p:cNvSpPr>
          <p:nvPr/>
        </p:nvSpPr>
        <p:spPr bwMode="auto">
          <a:xfrm flipV="1">
            <a:off x="6153150" y="2405063"/>
            <a:ext cx="1331913" cy="858837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0978" name="Oval 50"/>
          <p:cNvSpPr>
            <a:spLocks noChangeArrowheads="1"/>
          </p:cNvSpPr>
          <p:nvPr/>
        </p:nvSpPr>
        <p:spPr bwMode="auto">
          <a:xfrm>
            <a:off x="6113463" y="3216275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979" name="Oval 51"/>
          <p:cNvSpPr>
            <a:spLocks noChangeArrowheads="1"/>
          </p:cNvSpPr>
          <p:nvPr/>
        </p:nvSpPr>
        <p:spPr bwMode="auto">
          <a:xfrm>
            <a:off x="7434263" y="2376488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980" name="Oval 52"/>
          <p:cNvSpPr>
            <a:spLocks noChangeArrowheads="1"/>
          </p:cNvSpPr>
          <p:nvPr/>
        </p:nvSpPr>
        <p:spPr bwMode="auto">
          <a:xfrm>
            <a:off x="6119813" y="4519613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981" name="Oval 53"/>
          <p:cNvSpPr>
            <a:spLocks noChangeArrowheads="1"/>
          </p:cNvSpPr>
          <p:nvPr/>
        </p:nvSpPr>
        <p:spPr bwMode="auto">
          <a:xfrm>
            <a:off x="7443788" y="4506913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982" name="Line 54"/>
          <p:cNvSpPr>
            <a:spLocks noChangeShapeType="1"/>
          </p:cNvSpPr>
          <p:nvPr/>
        </p:nvSpPr>
        <p:spPr bwMode="auto">
          <a:xfrm>
            <a:off x="2295525" y="4486275"/>
            <a:ext cx="1995488" cy="0"/>
          </a:xfrm>
          <a:prstGeom prst="line">
            <a:avLst/>
          </a:prstGeom>
          <a:noFill/>
          <a:ln w="28575">
            <a:solidFill>
              <a:srgbClr val="66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0983" name="Line 55"/>
          <p:cNvSpPr>
            <a:spLocks noChangeShapeType="1"/>
          </p:cNvSpPr>
          <p:nvPr/>
        </p:nvSpPr>
        <p:spPr bwMode="auto">
          <a:xfrm>
            <a:off x="2179638" y="3605213"/>
            <a:ext cx="600075" cy="5286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0984" name="Line 56"/>
          <p:cNvSpPr>
            <a:spLocks noChangeShapeType="1"/>
          </p:cNvSpPr>
          <p:nvPr/>
        </p:nvSpPr>
        <p:spPr bwMode="auto">
          <a:xfrm flipV="1">
            <a:off x="2781300" y="3400425"/>
            <a:ext cx="984250" cy="7239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0985" name="Oval 57"/>
          <p:cNvSpPr>
            <a:spLocks noChangeArrowheads="1"/>
          </p:cNvSpPr>
          <p:nvPr/>
        </p:nvSpPr>
        <p:spPr bwMode="auto">
          <a:xfrm>
            <a:off x="2122488" y="3567113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986" name="Oval 58"/>
          <p:cNvSpPr>
            <a:spLocks noChangeArrowheads="1"/>
          </p:cNvSpPr>
          <p:nvPr/>
        </p:nvSpPr>
        <p:spPr bwMode="auto">
          <a:xfrm>
            <a:off x="3098800" y="2862263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987" name="Oval 59"/>
          <p:cNvSpPr>
            <a:spLocks noChangeArrowheads="1"/>
          </p:cNvSpPr>
          <p:nvPr/>
        </p:nvSpPr>
        <p:spPr bwMode="auto">
          <a:xfrm>
            <a:off x="3721100" y="335915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988" name="Oval 60"/>
          <p:cNvSpPr>
            <a:spLocks noChangeArrowheads="1"/>
          </p:cNvSpPr>
          <p:nvPr/>
        </p:nvSpPr>
        <p:spPr bwMode="auto">
          <a:xfrm>
            <a:off x="2732088" y="4097338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989" name="Oval 61"/>
          <p:cNvSpPr>
            <a:spLocks noChangeArrowheads="1"/>
          </p:cNvSpPr>
          <p:nvPr/>
        </p:nvSpPr>
        <p:spPr bwMode="auto">
          <a:xfrm>
            <a:off x="3729038" y="4441825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990" name="Line 62"/>
          <p:cNvSpPr>
            <a:spLocks noChangeShapeType="1"/>
          </p:cNvSpPr>
          <p:nvPr/>
        </p:nvSpPr>
        <p:spPr bwMode="auto">
          <a:xfrm>
            <a:off x="2184400" y="3938588"/>
            <a:ext cx="598488" cy="542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0991" name="Oval 63"/>
          <p:cNvSpPr>
            <a:spLocks noChangeArrowheads="1"/>
          </p:cNvSpPr>
          <p:nvPr/>
        </p:nvSpPr>
        <p:spPr bwMode="auto">
          <a:xfrm>
            <a:off x="2732088" y="4441825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992" name="Freeform 64"/>
          <p:cNvSpPr>
            <a:spLocks/>
          </p:cNvSpPr>
          <p:nvPr/>
        </p:nvSpPr>
        <p:spPr bwMode="auto">
          <a:xfrm>
            <a:off x="2501900" y="4324350"/>
            <a:ext cx="82550" cy="171450"/>
          </a:xfrm>
          <a:custGeom>
            <a:avLst/>
            <a:gdLst>
              <a:gd name="T0" fmla="*/ 0 w 52"/>
              <a:gd name="T1" fmla="*/ 0 h 108"/>
              <a:gd name="T2" fmla="*/ 2147483647 w 52"/>
              <a:gd name="T3" fmla="*/ 2147483647 h 108"/>
              <a:gd name="T4" fmla="*/ 2147483647 w 52"/>
              <a:gd name="T5" fmla="*/ 2147483647 h 10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2" h="108">
                <a:moveTo>
                  <a:pt x="0" y="0"/>
                </a:moveTo>
                <a:cubicBezTo>
                  <a:pt x="6" y="9"/>
                  <a:pt x="27" y="38"/>
                  <a:pt x="36" y="56"/>
                </a:cubicBezTo>
                <a:cubicBezTo>
                  <a:pt x="45" y="74"/>
                  <a:pt x="49" y="97"/>
                  <a:pt x="52" y="108"/>
                </a:cubicBezTo>
              </a:path>
            </a:pathLst>
          </a:custGeom>
          <a:noFill/>
          <a:ln w="19050" cmpd="sng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0993" name="Text Box 65"/>
          <p:cNvSpPr txBox="1">
            <a:spLocks noChangeArrowheads="1"/>
          </p:cNvSpPr>
          <p:nvPr/>
        </p:nvSpPr>
        <p:spPr bwMode="auto">
          <a:xfrm>
            <a:off x="2601913" y="4227513"/>
            <a:ext cx="153987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CC0000"/>
                </a:solidFill>
                <a:latin typeface="Times New Roman" pitchFamily="18" charset="0"/>
                <a:sym typeface="Symbol" pitchFamily="18" charset="2"/>
              </a:rPr>
              <a:t>β</a:t>
            </a:r>
          </a:p>
          <a:p>
            <a:pPr eaLnBrk="1" hangingPunct="1">
              <a:spcBef>
                <a:spcPct val="50000"/>
              </a:spcBef>
            </a:pPr>
            <a:endParaRPr lang="en-US" baseline="-25000">
              <a:sym typeface="Symbol" pitchFamily="18" charset="2"/>
            </a:endParaRPr>
          </a:p>
        </p:txBody>
      </p:sp>
      <p:sp>
        <p:nvSpPr>
          <p:cNvPr id="380994" name="Text Box 66"/>
          <p:cNvSpPr txBox="1">
            <a:spLocks noChangeArrowheads="1"/>
          </p:cNvSpPr>
          <p:nvPr/>
        </p:nvSpPr>
        <p:spPr bwMode="auto">
          <a:xfrm>
            <a:off x="2854325" y="4113213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C</a:t>
            </a:r>
            <a:endParaRPr lang="en-US" baseline="-25000"/>
          </a:p>
        </p:txBody>
      </p:sp>
      <p:pic>
        <p:nvPicPr>
          <p:cNvPr id="62" name="Picture 61">
            <a:extLst>
              <a:ext uri="{FF2B5EF4-FFF2-40B4-BE49-F238E27FC236}">
                <a16:creationId xmlns:a16="http://schemas.microsoft.com/office/drawing/2014/main" id="{21C9BD7E-0FD4-44C0-835B-91454D09B8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52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23575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809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3809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3809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0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0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0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0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0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0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0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0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0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0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0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0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0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0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0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0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0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0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0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0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0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0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0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0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0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0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0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0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0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0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0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0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0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0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0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0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0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0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0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0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2" dur="500"/>
                                        <p:tgtEl>
                                          <p:spTgt spid="380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7" dur="500"/>
                                        <p:tgtEl>
                                          <p:spTgt spid="380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9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31" dur="500"/>
                                        <p:tgtEl>
                                          <p:spTgt spid="380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3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35" dur="500"/>
                                        <p:tgtEl>
                                          <p:spTgt spid="380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0" dur="500"/>
                                        <p:tgtEl>
                                          <p:spTgt spid="380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3" dur="500"/>
                                        <p:tgtEl>
                                          <p:spTgt spid="380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7" dur="500"/>
                                        <p:tgtEl>
                                          <p:spTgt spid="380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0" dur="500"/>
                                        <p:tgtEl>
                                          <p:spTgt spid="38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4" dur="500"/>
                                        <p:tgtEl>
                                          <p:spTgt spid="380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7" dur="500"/>
                                        <p:tgtEl>
                                          <p:spTgt spid="380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937" grpId="0" animBg="1"/>
      <p:bldP spid="380938" grpId="0"/>
      <p:bldP spid="380939" grpId="0"/>
      <p:bldP spid="380940" grpId="0"/>
      <p:bldP spid="380941" grpId="0"/>
      <p:bldP spid="380942" grpId="0" animBg="1"/>
      <p:bldP spid="380943" grpId="0" animBg="1"/>
      <p:bldP spid="380944" grpId="0"/>
      <p:bldP spid="380945" grpId="0"/>
      <p:bldP spid="380946" grpId="0"/>
      <p:bldP spid="380947" grpId="0"/>
      <p:bldP spid="380948" grpId="0" animBg="1"/>
      <p:bldP spid="380949" grpId="0" animBg="1"/>
      <p:bldP spid="380950" grpId="0"/>
      <p:bldP spid="380951" grpId="0"/>
      <p:bldP spid="380952" grpId="0"/>
      <p:bldP spid="380953" grpId="0" animBg="1"/>
      <p:bldP spid="380954" grpId="0" animBg="1"/>
      <p:bldP spid="380955" grpId="0"/>
      <p:bldP spid="380956" grpId="0"/>
      <p:bldP spid="380957" grpId="0"/>
      <p:bldP spid="380958" grpId="0" animBg="1"/>
      <p:bldP spid="380959" grpId="0" animBg="1"/>
      <p:bldP spid="380960" grpId="0" animBg="1"/>
      <p:bldP spid="380961" grpId="0" animBg="1"/>
      <p:bldP spid="380962" grpId="0"/>
      <p:bldP spid="380963" grpId="0" animBg="1"/>
      <p:bldP spid="380964" grpId="0" animBg="1"/>
      <p:bldP spid="380965" grpId="0"/>
      <p:bldP spid="380966" grpId="0" animBg="1"/>
      <p:bldP spid="380967" grpId="0" animBg="1"/>
      <p:bldP spid="380968" grpId="0"/>
      <p:bldP spid="380969" grpId="0"/>
      <p:bldP spid="380970" grpId="0" animBg="1"/>
      <p:bldP spid="380971" grpId="0" animBg="1"/>
      <p:bldP spid="380972" grpId="0"/>
      <p:bldP spid="380973" grpId="0"/>
      <p:bldP spid="380974" grpId="0" animBg="1"/>
      <p:bldP spid="380975" grpId="0" animBg="1"/>
      <p:bldP spid="380976" grpId="0" animBg="1"/>
      <p:bldP spid="380977" grpId="0" animBg="1"/>
      <p:bldP spid="380978" grpId="0" animBg="1"/>
      <p:bldP spid="380979" grpId="0" animBg="1"/>
      <p:bldP spid="380980" grpId="0" animBg="1"/>
      <p:bldP spid="380981" grpId="0" animBg="1"/>
      <p:bldP spid="380982" grpId="0" animBg="1"/>
      <p:bldP spid="380983" grpId="0" animBg="1"/>
      <p:bldP spid="380984" grpId="0" animBg="1"/>
      <p:bldP spid="380985" grpId="0" animBg="1"/>
      <p:bldP spid="380986" grpId="0" animBg="1"/>
      <p:bldP spid="380987" grpId="0" animBg="1"/>
      <p:bldP spid="380988" grpId="0" animBg="1"/>
      <p:bldP spid="380989" grpId="0" animBg="1"/>
      <p:bldP spid="380990" grpId="0" animBg="1"/>
      <p:bldP spid="380991" grpId="0" animBg="1"/>
      <p:bldP spid="380992" grpId="0" animBg="1"/>
      <p:bldP spid="380993" grpId="0"/>
      <p:bldP spid="38099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Rectangle 2"/>
          <p:cNvSpPr>
            <a:spLocks noChangeArrowheads="1"/>
          </p:cNvSpPr>
          <p:nvPr/>
        </p:nvSpPr>
        <p:spPr bwMode="auto">
          <a:xfrm>
            <a:off x="152400" y="838200"/>
            <a:ext cx="8451850" cy="1157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 i="1" dirty="0">
                <a:latin typeface="Times New Roman" pitchFamily="18" charset="0"/>
              </a:rPr>
              <a:t>c) </a:t>
            </a:r>
            <a:r>
              <a:rPr lang="en-US" sz="2000" b="1" i="1" dirty="0" err="1">
                <a:latin typeface="Times New Roman" pitchFamily="18" charset="0"/>
              </a:rPr>
              <a:t>Đường</a:t>
            </a:r>
            <a:r>
              <a:rPr lang="en-US" sz="2000" b="1" i="1" dirty="0">
                <a:latin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</a:rPr>
              <a:t>cạnh</a:t>
            </a:r>
            <a:endParaRPr lang="en-US" sz="2000" b="1" i="1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000" b="1" i="1">
                <a:latin typeface="Times New Roman" pitchFamily="18" charset="0"/>
              </a:rPr>
              <a:t>* Định </a:t>
            </a:r>
            <a:r>
              <a:rPr lang="en-US" sz="2000" b="1" i="1" dirty="0" err="1">
                <a:latin typeface="Times New Roman" pitchFamily="18" charset="0"/>
              </a:rPr>
              <a:t>nghĩa</a:t>
            </a:r>
            <a:r>
              <a:rPr lang="en-US" sz="2000" b="1" i="1">
                <a:latin typeface="Times New Roman" pitchFamily="18" charset="0"/>
              </a:rPr>
              <a:t>:</a:t>
            </a:r>
            <a:r>
              <a:rPr lang="en-US" sz="2000">
                <a:latin typeface="Times New Roman" pitchFamily="18" charset="0"/>
              </a:rPr>
              <a:t>   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latin typeface="Times New Roman" pitchFamily="18" charset="0"/>
              </a:rPr>
              <a:t>Đường </a:t>
            </a:r>
            <a:r>
              <a:rPr lang="en-US" sz="2000" dirty="0" err="1">
                <a:latin typeface="Times New Roman" pitchFamily="18" charset="0"/>
              </a:rPr>
              <a:t>cạnh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là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đường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thẳng</a:t>
            </a:r>
            <a:r>
              <a:rPr lang="en-US" sz="2000" dirty="0">
                <a:latin typeface="Times New Roman" pitchFamily="18" charset="0"/>
              </a:rPr>
              <a:t> song </a:t>
            </a:r>
            <a:r>
              <a:rPr lang="en-US" sz="2000" dirty="0" err="1">
                <a:latin typeface="Times New Roman" pitchFamily="18" charset="0"/>
              </a:rPr>
              <a:t>song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với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mặt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phẳng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hình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chiếu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cạnh</a:t>
            </a:r>
            <a:r>
              <a:rPr lang="en-US" sz="2000" dirty="0">
                <a:latin typeface="Times New Roman" pitchFamily="18" charset="0"/>
              </a:rPr>
              <a:t>  P</a:t>
            </a:r>
            <a:r>
              <a:rPr lang="en-US" sz="2000" baseline="-25000" dirty="0">
                <a:latin typeface="Times New Roman" pitchFamily="18" charset="0"/>
              </a:rPr>
              <a:t>3</a:t>
            </a:r>
            <a:r>
              <a:rPr lang="en-US" sz="2000" dirty="0">
                <a:latin typeface="Times New Roman" pitchFamily="18" charset="0"/>
              </a:rPr>
              <a:t>.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 dirty="0">
                <a:latin typeface="Times New Roman" pitchFamily="18" charset="0"/>
              </a:rPr>
              <a:t>	</a:t>
            </a:r>
          </a:p>
        </p:txBody>
      </p:sp>
      <p:sp>
        <p:nvSpPr>
          <p:cNvPr id="381955" name="Rectangle 3"/>
          <p:cNvSpPr>
            <a:spLocks noChangeArrowheads="1"/>
          </p:cNvSpPr>
          <p:nvPr/>
        </p:nvSpPr>
        <p:spPr bwMode="auto">
          <a:xfrm>
            <a:off x="0" y="5018088"/>
            <a:ext cx="8915400" cy="176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1" i="1" dirty="0">
                <a:latin typeface="Times New Roman" pitchFamily="18" charset="0"/>
              </a:rPr>
              <a:t>       * </a:t>
            </a:r>
            <a:r>
              <a:rPr lang="en-US" b="1" i="1" dirty="0" err="1">
                <a:latin typeface="Times New Roman" pitchFamily="18" charset="0"/>
              </a:rPr>
              <a:t>Tính</a:t>
            </a:r>
            <a:r>
              <a:rPr lang="en-US" b="1" i="1" dirty="0">
                <a:latin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</a:rPr>
              <a:t>chất</a:t>
            </a:r>
            <a:r>
              <a:rPr lang="en-US" b="1" i="1" dirty="0">
                <a:latin typeface="Times New Roman" pitchFamily="18" charset="0"/>
              </a:rPr>
              <a:t> : 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                     </a:t>
            </a:r>
            <a:endParaRPr lang="en-US" b="1" dirty="0">
              <a:latin typeface="Times New Roman" pitchFamily="18" charset="0"/>
            </a:endParaRPr>
          </a:p>
        </p:txBody>
      </p:sp>
      <p:sp>
        <p:nvSpPr>
          <p:cNvPr id="381961" name="Text Box 9"/>
          <p:cNvSpPr txBox="1">
            <a:spLocks noChangeArrowheads="1"/>
          </p:cNvSpPr>
          <p:nvPr/>
        </p:nvSpPr>
        <p:spPr bwMode="auto">
          <a:xfrm>
            <a:off x="2889250" y="3781426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81962" name="Freeform 10"/>
          <p:cNvSpPr>
            <a:spLocks/>
          </p:cNvSpPr>
          <p:nvPr/>
        </p:nvSpPr>
        <p:spPr bwMode="auto">
          <a:xfrm>
            <a:off x="2971800" y="2171701"/>
            <a:ext cx="1435100" cy="2343150"/>
          </a:xfrm>
          <a:custGeom>
            <a:avLst/>
            <a:gdLst>
              <a:gd name="T0" fmla="*/ 0 w 904"/>
              <a:gd name="T1" fmla="*/ 2147483647 h 1476"/>
              <a:gd name="T2" fmla="*/ 2147483647 w 904"/>
              <a:gd name="T3" fmla="*/ 2147483647 h 1476"/>
              <a:gd name="T4" fmla="*/ 2147483647 w 904"/>
              <a:gd name="T5" fmla="*/ 2147483647 h 1476"/>
              <a:gd name="T6" fmla="*/ 0 w 904"/>
              <a:gd name="T7" fmla="*/ 0 h 1476"/>
              <a:gd name="T8" fmla="*/ 0 w 904"/>
              <a:gd name="T9" fmla="*/ 2147483647 h 14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04" h="1476">
                <a:moveTo>
                  <a:pt x="0" y="889"/>
                </a:moveTo>
                <a:lnTo>
                  <a:pt x="888" y="1476"/>
                </a:lnTo>
                <a:lnTo>
                  <a:pt x="904" y="476"/>
                </a:lnTo>
                <a:lnTo>
                  <a:pt x="0" y="0"/>
                </a:lnTo>
                <a:lnTo>
                  <a:pt x="0" y="889"/>
                </a:lnTo>
                <a:close/>
              </a:path>
            </a:pathLst>
          </a:custGeom>
          <a:solidFill>
            <a:schemeClr val="accent2">
              <a:alpha val="38823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1963" name="Freeform 11"/>
          <p:cNvSpPr>
            <a:spLocks/>
          </p:cNvSpPr>
          <p:nvPr/>
        </p:nvSpPr>
        <p:spPr bwMode="auto">
          <a:xfrm>
            <a:off x="749300" y="3605213"/>
            <a:ext cx="3636963" cy="949325"/>
          </a:xfrm>
          <a:custGeom>
            <a:avLst/>
            <a:gdLst>
              <a:gd name="T0" fmla="*/ 2147483647 w 2291"/>
              <a:gd name="T1" fmla="*/ 2147483647 h 598"/>
              <a:gd name="T2" fmla="*/ 2147483647 w 2291"/>
              <a:gd name="T3" fmla="*/ 0 h 598"/>
              <a:gd name="T4" fmla="*/ 0 w 2291"/>
              <a:gd name="T5" fmla="*/ 2147483647 h 598"/>
              <a:gd name="T6" fmla="*/ 2147483647 w 2291"/>
              <a:gd name="T7" fmla="*/ 2147483647 h 598"/>
              <a:gd name="T8" fmla="*/ 2147483647 w 2291"/>
              <a:gd name="T9" fmla="*/ 2147483647 h 5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291" h="598">
                <a:moveTo>
                  <a:pt x="2291" y="580"/>
                </a:moveTo>
                <a:lnTo>
                  <a:pt x="1396" y="0"/>
                </a:lnTo>
                <a:lnTo>
                  <a:pt x="0" y="1"/>
                </a:lnTo>
                <a:lnTo>
                  <a:pt x="626" y="598"/>
                </a:lnTo>
                <a:lnTo>
                  <a:pt x="2291" y="580"/>
                </a:lnTo>
                <a:close/>
              </a:path>
            </a:pathLst>
          </a:custGeom>
          <a:solidFill>
            <a:srgbClr val="00B05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endParaRPr lang="en-US"/>
          </a:p>
        </p:txBody>
      </p:sp>
      <p:sp>
        <p:nvSpPr>
          <p:cNvPr id="381964" name="Text Box 12"/>
          <p:cNvSpPr txBox="1">
            <a:spLocks noChangeArrowheads="1"/>
          </p:cNvSpPr>
          <p:nvPr/>
        </p:nvSpPr>
        <p:spPr bwMode="auto">
          <a:xfrm>
            <a:off x="1731963" y="4276726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P</a:t>
            </a:r>
            <a:r>
              <a:rPr lang="en-US" baseline="-25000">
                <a:latin typeface="Times New Roman" pitchFamily="18" charset="0"/>
                <a:cs typeface="Arial" charset="0"/>
              </a:rPr>
              <a:t>1</a:t>
            </a:r>
            <a:endParaRPr lang="el-GR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381965" name="Rectangle 13"/>
          <p:cNvSpPr>
            <a:spLocks noChangeArrowheads="1"/>
          </p:cNvSpPr>
          <p:nvPr/>
        </p:nvSpPr>
        <p:spPr bwMode="auto">
          <a:xfrm>
            <a:off x="742950" y="2168526"/>
            <a:ext cx="2222500" cy="14351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966" name="Text Box 14"/>
          <p:cNvSpPr txBox="1">
            <a:spLocks noChangeArrowheads="1"/>
          </p:cNvSpPr>
          <p:nvPr/>
        </p:nvSpPr>
        <p:spPr bwMode="auto">
          <a:xfrm>
            <a:off x="952500" y="3349626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x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381967" name="Text Box 15"/>
          <p:cNvSpPr txBox="1">
            <a:spLocks noChangeArrowheads="1"/>
          </p:cNvSpPr>
          <p:nvPr/>
        </p:nvSpPr>
        <p:spPr bwMode="auto">
          <a:xfrm>
            <a:off x="2228850" y="2574926"/>
            <a:ext cx="228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E</a:t>
            </a:r>
          </a:p>
        </p:txBody>
      </p:sp>
      <p:sp>
        <p:nvSpPr>
          <p:cNvPr id="381968" name="Line 16"/>
          <p:cNvSpPr>
            <a:spLocks noChangeShapeType="1"/>
          </p:cNvSpPr>
          <p:nvPr/>
        </p:nvSpPr>
        <p:spPr bwMode="auto">
          <a:xfrm>
            <a:off x="2000250" y="3609976"/>
            <a:ext cx="842963" cy="628650"/>
          </a:xfrm>
          <a:prstGeom prst="line">
            <a:avLst/>
          </a:prstGeom>
          <a:noFill/>
          <a:ln w="28575">
            <a:solidFill>
              <a:srgbClr val="66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1969" name="Text Box 17"/>
          <p:cNvSpPr txBox="1">
            <a:spLocks noChangeArrowheads="1"/>
          </p:cNvSpPr>
          <p:nvPr/>
        </p:nvSpPr>
        <p:spPr bwMode="auto">
          <a:xfrm>
            <a:off x="2519363" y="4094163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F</a:t>
            </a:r>
            <a:r>
              <a:rPr lang="en-US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81970" name="Line 18"/>
          <p:cNvSpPr>
            <a:spLocks noChangeShapeType="1"/>
          </p:cNvSpPr>
          <p:nvPr/>
        </p:nvSpPr>
        <p:spPr bwMode="auto">
          <a:xfrm flipV="1">
            <a:off x="2006600" y="2441576"/>
            <a:ext cx="6350" cy="1168400"/>
          </a:xfrm>
          <a:prstGeom prst="line">
            <a:avLst/>
          </a:prstGeom>
          <a:noFill/>
          <a:ln w="28575">
            <a:solidFill>
              <a:srgbClr val="66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1971" name="Text Box 19"/>
          <p:cNvSpPr txBox="1">
            <a:spLocks noChangeArrowheads="1"/>
          </p:cNvSpPr>
          <p:nvPr/>
        </p:nvSpPr>
        <p:spPr bwMode="auto">
          <a:xfrm>
            <a:off x="1784350" y="3165476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F</a:t>
            </a:r>
            <a:r>
              <a:rPr lang="en-US" baseline="-25000" dirty="0">
                <a:latin typeface="Times New Roman" pitchFamily="18" charset="0"/>
              </a:rPr>
              <a:t>2</a:t>
            </a:r>
          </a:p>
        </p:txBody>
      </p:sp>
      <p:sp>
        <p:nvSpPr>
          <p:cNvPr id="381972" name="Line 20"/>
          <p:cNvSpPr>
            <a:spLocks noChangeShapeType="1"/>
          </p:cNvSpPr>
          <p:nvPr/>
        </p:nvSpPr>
        <p:spPr bwMode="auto">
          <a:xfrm flipV="1">
            <a:off x="2846388" y="4225926"/>
            <a:ext cx="1047750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1973" name="Line 21"/>
          <p:cNvSpPr>
            <a:spLocks noChangeShapeType="1"/>
          </p:cNvSpPr>
          <p:nvPr/>
        </p:nvSpPr>
        <p:spPr bwMode="auto">
          <a:xfrm flipV="1">
            <a:off x="2617788" y="3743326"/>
            <a:ext cx="0" cy="317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1974" name="Line 22"/>
          <p:cNvSpPr>
            <a:spLocks noChangeShapeType="1"/>
          </p:cNvSpPr>
          <p:nvPr/>
        </p:nvSpPr>
        <p:spPr bwMode="auto">
          <a:xfrm>
            <a:off x="2027238" y="2435226"/>
            <a:ext cx="9461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1975" name="Line 23"/>
          <p:cNvSpPr>
            <a:spLocks noChangeShapeType="1"/>
          </p:cNvSpPr>
          <p:nvPr/>
        </p:nvSpPr>
        <p:spPr bwMode="auto">
          <a:xfrm>
            <a:off x="2014538" y="2727326"/>
            <a:ext cx="203200" cy="120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1976" name="Text Box 24"/>
          <p:cNvSpPr txBox="1">
            <a:spLocks noChangeArrowheads="1"/>
          </p:cNvSpPr>
          <p:nvPr/>
        </p:nvSpPr>
        <p:spPr bwMode="auto">
          <a:xfrm>
            <a:off x="3702050" y="3597276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F</a:t>
            </a:r>
            <a:r>
              <a:rPr lang="en-US" baseline="-25000">
                <a:latin typeface="Times New Roman" pitchFamily="18" charset="0"/>
              </a:rPr>
              <a:t>3</a:t>
            </a:r>
          </a:p>
        </p:txBody>
      </p:sp>
      <p:sp>
        <p:nvSpPr>
          <p:cNvPr id="381977" name="Text Box 25"/>
          <p:cNvSpPr txBox="1">
            <a:spLocks noChangeArrowheads="1"/>
          </p:cNvSpPr>
          <p:nvPr/>
        </p:nvSpPr>
        <p:spPr bwMode="auto">
          <a:xfrm>
            <a:off x="3251200" y="2613026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E</a:t>
            </a:r>
            <a:r>
              <a:rPr lang="en-US" baseline="-25000">
                <a:latin typeface="Times New Roman" pitchFamily="18" charset="0"/>
              </a:rPr>
              <a:t>3</a:t>
            </a:r>
          </a:p>
        </p:txBody>
      </p:sp>
      <p:sp>
        <p:nvSpPr>
          <p:cNvPr id="381978" name="Text Box 26"/>
          <p:cNvSpPr txBox="1">
            <a:spLocks noChangeArrowheads="1"/>
          </p:cNvSpPr>
          <p:nvPr/>
        </p:nvSpPr>
        <p:spPr bwMode="auto">
          <a:xfrm>
            <a:off x="781050" y="2179638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P</a:t>
            </a:r>
            <a:r>
              <a:rPr lang="en-US" baseline="-25000">
                <a:latin typeface="Times New Roman" pitchFamily="18" charset="0"/>
                <a:cs typeface="Arial" charset="0"/>
              </a:rPr>
              <a:t>2</a:t>
            </a:r>
            <a:endParaRPr lang="el-GR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381979" name="Text Box 27"/>
          <p:cNvSpPr txBox="1">
            <a:spLocks noChangeArrowheads="1"/>
          </p:cNvSpPr>
          <p:nvPr/>
        </p:nvSpPr>
        <p:spPr bwMode="auto">
          <a:xfrm>
            <a:off x="4105275" y="2911476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P</a:t>
            </a:r>
            <a:r>
              <a:rPr lang="en-US" baseline="-25000">
                <a:latin typeface="Times New Roman" pitchFamily="18" charset="0"/>
                <a:cs typeface="Arial" charset="0"/>
              </a:rPr>
              <a:t>3</a:t>
            </a:r>
            <a:endParaRPr lang="el-GR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381980" name="Text Box 28"/>
          <p:cNvSpPr txBox="1">
            <a:spLocks noChangeArrowheads="1"/>
          </p:cNvSpPr>
          <p:nvPr/>
        </p:nvSpPr>
        <p:spPr bwMode="auto">
          <a:xfrm>
            <a:off x="2813050" y="2136776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z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381981" name="Text Box 29"/>
          <p:cNvSpPr txBox="1">
            <a:spLocks noChangeArrowheads="1"/>
          </p:cNvSpPr>
          <p:nvPr/>
        </p:nvSpPr>
        <p:spPr bwMode="auto">
          <a:xfrm>
            <a:off x="4191000" y="4121151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y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381982" name="Line 30"/>
          <p:cNvSpPr>
            <a:spLocks noChangeShapeType="1"/>
          </p:cNvSpPr>
          <p:nvPr/>
        </p:nvSpPr>
        <p:spPr bwMode="auto">
          <a:xfrm>
            <a:off x="738188" y="3603626"/>
            <a:ext cx="22225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1983" name="Line 31"/>
          <p:cNvSpPr>
            <a:spLocks noChangeShapeType="1"/>
          </p:cNvSpPr>
          <p:nvPr/>
        </p:nvSpPr>
        <p:spPr bwMode="auto">
          <a:xfrm flipV="1">
            <a:off x="2960688" y="2162176"/>
            <a:ext cx="0" cy="1435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1984" name="Line 32"/>
          <p:cNvSpPr>
            <a:spLocks noChangeShapeType="1"/>
          </p:cNvSpPr>
          <p:nvPr/>
        </p:nvSpPr>
        <p:spPr bwMode="auto">
          <a:xfrm>
            <a:off x="2967038" y="3597276"/>
            <a:ext cx="1428750" cy="939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1985" name="Text Box 33"/>
          <p:cNvSpPr txBox="1">
            <a:spLocks noChangeArrowheads="1"/>
          </p:cNvSpPr>
          <p:nvPr/>
        </p:nvSpPr>
        <p:spPr bwMode="auto">
          <a:xfrm>
            <a:off x="3017838" y="3400426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O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381986" name="Oval 34"/>
          <p:cNvSpPr>
            <a:spLocks noChangeArrowheads="1"/>
          </p:cNvSpPr>
          <p:nvPr/>
        </p:nvSpPr>
        <p:spPr bwMode="auto">
          <a:xfrm>
            <a:off x="2930525" y="3557588"/>
            <a:ext cx="61913" cy="63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987" name="Text Box 35"/>
          <p:cNvSpPr txBox="1">
            <a:spLocks noChangeArrowheads="1"/>
          </p:cNvSpPr>
          <p:nvPr/>
        </p:nvSpPr>
        <p:spPr bwMode="auto">
          <a:xfrm>
            <a:off x="2717800" y="3730626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F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381988" name="Line 36"/>
          <p:cNvSpPr>
            <a:spLocks noChangeShapeType="1"/>
          </p:cNvSpPr>
          <p:nvPr/>
        </p:nvSpPr>
        <p:spPr bwMode="auto">
          <a:xfrm>
            <a:off x="2012950" y="2432051"/>
            <a:ext cx="825500" cy="1806575"/>
          </a:xfrm>
          <a:prstGeom prst="line">
            <a:avLst/>
          </a:prstGeom>
          <a:noFill/>
          <a:ln w="28575">
            <a:solidFill>
              <a:srgbClr val="66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1989" name="Line 37"/>
          <p:cNvSpPr>
            <a:spLocks noChangeShapeType="1"/>
          </p:cNvSpPr>
          <p:nvPr/>
        </p:nvSpPr>
        <p:spPr bwMode="auto">
          <a:xfrm>
            <a:off x="2978150" y="2438401"/>
            <a:ext cx="914400" cy="1774825"/>
          </a:xfrm>
          <a:prstGeom prst="line">
            <a:avLst/>
          </a:prstGeom>
          <a:noFill/>
          <a:ln w="28575">
            <a:solidFill>
              <a:srgbClr val="66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1990" name="Line 38"/>
          <p:cNvSpPr>
            <a:spLocks noChangeShapeType="1"/>
          </p:cNvSpPr>
          <p:nvPr/>
        </p:nvSpPr>
        <p:spPr bwMode="auto">
          <a:xfrm>
            <a:off x="2197100" y="2838451"/>
            <a:ext cx="984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1991" name="Line 39"/>
          <p:cNvSpPr>
            <a:spLocks noChangeShapeType="1"/>
          </p:cNvSpPr>
          <p:nvPr/>
        </p:nvSpPr>
        <p:spPr bwMode="auto">
          <a:xfrm>
            <a:off x="2616200" y="3752851"/>
            <a:ext cx="1035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1992" name="Line 40"/>
          <p:cNvSpPr>
            <a:spLocks noChangeShapeType="1"/>
          </p:cNvSpPr>
          <p:nvPr/>
        </p:nvSpPr>
        <p:spPr bwMode="auto">
          <a:xfrm flipH="1" flipV="1">
            <a:off x="2006600" y="3302001"/>
            <a:ext cx="615950" cy="444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1993" name="Line 41"/>
          <p:cNvSpPr>
            <a:spLocks noChangeShapeType="1"/>
          </p:cNvSpPr>
          <p:nvPr/>
        </p:nvSpPr>
        <p:spPr bwMode="auto">
          <a:xfrm>
            <a:off x="2197100" y="2832101"/>
            <a:ext cx="0" cy="927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1994" name="Oval 42"/>
          <p:cNvSpPr>
            <a:spLocks noChangeArrowheads="1"/>
          </p:cNvSpPr>
          <p:nvPr/>
        </p:nvSpPr>
        <p:spPr bwMode="auto">
          <a:xfrm>
            <a:off x="1978025" y="2706688"/>
            <a:ext cx="61913" cy="63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995" name="Oval 43"/>
          <p:cNvSpPr>
            <a:spLocks noChangeArrowheads="1"/>
          </p:cNvSpPr>
          <p:nvPr/>
        </p:nvSpPr>
        <p:spPr bwMode="auto">
          <a:xfrm>
            <a:off x="1978025" y="3271838"/>
            <a:ext cx="61913" cy="63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996" name="Oval 44"/>
          <p:cNvSpPr>
            <a:spLocks noChangeArrowheads="1"/>
          </p:cNvSpPr>
          <p:nvPr/>
        </p:nvSpPr>
        <p:spPr bwMode="auto">
          <a:xfrm>
            <a:off x="2162175" y="3735388"/>
            <a:ext cx="61913" cy="63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997" name="Oval 45"/>
          <p:cNvSpPr>
            <a:spLocks noChangeArrowheads="1"/>
          </p:cNvSpPr>
          <p:nvPr/>
        </p:nvSpPr>
        <p:spPr bwMode="auto">
          <a:xfrm>
            <a:off x="2581275" y="4033838"/>
            <a:ext cx="61913" cy="63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998" name="Freeform 46"/>
          <p:cNvSpPr>
            <a:spLocks/>
          </p:cNvSpPr>
          <p:nvPr/>
        </p:nvSpPr>
        <p:spPr bwMode="auto">
          <a:xfrm>
            <a:off x="2952750" y="2616201"/>
            <a:ext cx="123825" cy="55562"/>
          </a:xfrm>
          <a:custGeom>
            <a:avLst/>
            <a:gdLst>
              <a:gd name="T0" fmla="*/ 0 w 78"/>
              <a:gd name="T1" fmla="*/ 2147483647 h 35"/>
              <a:gd name="T2" fmla="*/ 2147483647 w 78"/>
              <a:gd name="T3" fmla="*/ 2147483647 h 35"/>
              <a:gd name="T4" fmla="*/ 2147483647 w 78"/>
              <a:gd name="T5" fmla="*/ 0 h 3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78" h="35">
                <a:moveTo>
                  <a:pt x="0" y="28"/>
                </a:moveTo>
                <a:cubicBezTo>
                  <a:pt x="7" y="28"/>
                  <a:pt x="32" y="35"/>
                  <a:pt x="45" y="30"/>
                </a:cubicBezTo>
                <a:cubicBezTo>
                  <a:pt x="58" y="25"/>
                  <a:pt x="71" y="6"/>
                  <a:pt x="78" y="0"/>
                </a:cubicBezTo>
              </a:path>
            </a:pathLst>
          </a:cu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1999" name="Freeform 47"/>
          <p:cNvSpPr>
            <a:spLocks/>
          </p:cNvSpPr>
          <p:nvPr/>
        </p:nvSpPr>
        <p:spPr bwMode="auto">
          <a:xfrm>
            <a:off x="3644900" y="3930651"/>
            <a:ext cx="88900" cy="107950"/>
          </a:xfrm>
          <a:custGeom>
            <a:avLst/>
            <a:gdLst>
              <a:gd name="T0" fmla="*/ 2147483647 w 56"/>
              <a:gd name="T1" fmla="*/ 0 h 68"/>
              <a:gd name="T2" fmla="*/ 2147483647 w 56"/>
              <a:gd name="T3" fmla="*/ 2147483647 h 68"/>
              <a:gd name="T4" fmla="*/ 0 w 56"/>
              <a:gd name="T5" fmla="*/ 2147483647 h 6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6" h="68">
                <a:moveTo>
                  <a:pt x="56" y="0"/>
                </a:moveTo>
                <a:cubicBezTo>
                  <a:pt x="42" y="4"/>
                  <a:pt x="29" y="9"/>
                  <a:pt x="20" y="20"/>
                </a:cubicBezTo>
                <a:cubicBezTo>
                  <a:pt x="11" y="31"/>
                  <a:pt x="11" y="35"/>
                  <a:pt x="0" y="68"/>
                </a:cubicBezTo>
              </a:path>
            </a:pathLst>
          </a:custGeom>
          <a:noFill/>
          <a:ln w="19050" cmpd="sng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2000" name="Freeform 48"/>
          <p:cNvSpPr>
            <a:spLocks/>
          </p:cNvSpPr>
          <p:nvPr/>
        </p:nvSpPr>
        <p:spPr bwMode="auto">
          <a:xfrm>
            <a:off x="2971800" y="2654301"/>
            <a:ext cx="123825" cy="55562"/>
          </a:xfrm>
          <a:custGeom>
            <a:avLst/>
            <a:gdLst>
              <a:gd name="T0" fmla="*/ 0 w 78"/>
              <a:gd name="T1" fmla="*/ 2147483647 h 35"/>
              <a:gd name="T2" fmla="*/ 2147483647 w 78"/>
              <a:gd name="T3" fmla="*/ 2147483647 h 35"/>
              <a:gd name="T4" fmla="*/ 2147483647 w 78"/>
              <a:gd name="T5" fmla="*/ 0 h 3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78" h="35">
                <a:moveTo>
                  <a:pt x="0" y="28"/>
                </a:moveTo>
                <a:cubicBezTo>
                  <a:pt x="7" y="28"/>
                  <a:pt x="32" y="35"/>
                  <a:pt x="45" y="30"/>
                </a:cubicBezTo>
                <a:cubicBezTo>
                  <a:pt x="58" y="25"/>
                  <a:pt x="71" y="6"/>
                  <a:pt x="78" y="0"/>
                </a:cubicBezTo>
              </a:path>
            </a:pathLst>
          </a:cu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2001" name="Text Box 49"/>
          <p:cNvSpPr txBox="1">
            <a:spLocks noChangeArrowheads="1"/>
          </p:cNvSpPr>
          <p:nvPr/>
        </p:nvSpPr>
        <p:spPr bwMode="auto">
          <a:xfrm>
            <a:off x="3014663" y="2660651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CC0000"/>
                </a:solidFill>
                <a:latin typeface="Times New Roman" pitchFamily="18" charset="0"/>
              </a:rPr>
              <a:t>β</a:t>
            </a:r>
          </a:p>
        </p:txBody>
      </p:sp>
      <p:sp>
        <p:nvSpPr>
          <p:cNvPr id="382002" name="Text Box 50"/>
          <p:cNvSpPr txBox="1">
            <a:spLocks noChangeArrowheads="1"/>
          </p:cNvSpPr>
          <p:nvPr/>
        </p:nvSpPr>
        <p:spPr bwMode="auto">
          <a:xfrm>
            <a:off x="3543300" y="3717926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CC0000"/>
                </a:solidFill>
                <a:latin typeface="Times New Roman" pitchFamily="18" charset="0"/>
              </a:rPr>
              <a:t>α</a:t>
            </a:r>
          </a:p>
        </p:txBody>
      </p:sp>
      <p:graphicFrame>
        <p:nvGraphicFramePr>
          <p:cNvPr id="382003" name="Object 5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1575420"/>
              </p:ext>
            </p:extLst>
          </p:nvPr>
        </p:nvGraphicFramePr>
        <p:xfrm>
          <a:off x="5792788" y="3787776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8" name="Equation" r:id="rId3" imgW="114151" imgH="215619" progId="Equation.3">
                  <p:embed/>
                </p:oleObj>
              </mc:Choice>
              <mc:Fallback>
                <p:oleObj name="Equation" r:id="rId3" imgW="114151" imgH="215619" progId="Equation.3">
                  <p:embed/>
                  <p:pic>
                    <p:nvPicPr>
                      <p:cNvPr id="382003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2788" y="3787776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2004" name="Text Box 52"/>
          <p:cNvSpPr txBox="1">
            <a:spLocks noChangeArrowheads="1"/>
          </p:cNvSpPr>
          <p:nvPr/>
        </p:nvSpPr>
        <p:spPr bwMode="auto">
          <a:xfrm>
            <a:off x="4959350" y="3402013"/>
            <a:ext cx="69691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x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382005" name="Line 53"/>
          <p:cNvSpPr>
            <a:spLocks noChangeShapeType="1"/>
          </p:cNvSpPr>
          <p:nvPr/>
        </p:nvSpPr>
        <p:spPr bwMode="auto">
          <a:xfrm flipV="1">
            <a:off x="5721350" y="2316163"/>
            <a:ext cx="1588" cy="2406650"/>
          </a:xfrm>
          <a:prstGeom prst="line">
            <a:avLst/>
          </a:prstGeom>
          <a:noFill/>
          <a:ln w="28575">
            <a:solidFill>
              <a:srgbClr val="66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2006" name="Text Box 54"/>
          <p:cNvSpPr txBox="1">
            <a:spLocks noChangeArrowheads="1"/>
          </p:cNvSpPr>
          <p:nvPr/>
        </p:nvSpPr>
        <p:spPr bwMode="auto">
          <a:xfrm>
            <a:off x="5441950" y="4318001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F</a:t>
            </a:r>
            <a:r>
              <a:rPr lang="en-US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82007" name="Line 55"/>
          <p:cNvSpPr>
            <a:spLocks noChangeShapeType="1"/>
          </p:cNvSpPr>
          <p:nvPr/>
        </p:nvSpPr>
        <p:spPr bwMode="auto">
          <a:xfrm>
            <a:off x="6683375" y="2009776"/>
            <a:ext cx="1588" cy="2908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stealth" w="med" len="lg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2008" name="Line 56"/>
          <p:cNvSpPr>
            <a:spLocks noChangeShapeType="1"/>
          </p:cNvSpPr>
          <p:nvPr/>
        </p:nvSpPr>
        <p:spPr bwMode="auto">
          <a:xfrm>
            <a:off x="6135688" y="2308226"/>
            <a:ext cx="5524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2009" name="Text Box 57"/>
          <p:cNvSpPr txBox="1">
            <a:spLocks noChangeArrowheads="1"/>
          </p:cNvSpPr>
          <p:nvPr/>
        </p:nvSpPr>
        <p:spPr bwMode="auto">
          <a:xfrm>
            <a:off x="7050088" y="2486026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E</a:t>
            </a:r>
            <a:r>
              <a:rPr lang="en-US" baseline="-25000">
                <a:latin typeface="Times New Roman" pitchFamily="18" charset="0"/>
              </a:rPr>
              <a:t>3</a:t>
            </a:r>
          </a:p>
        </p:txBody>
      </p:sp>
      <p:sp>
        <p:nvSpPr>
          <p:cNvPr id="382010" name="Text Box 58"/>
          <p:cNvSpPr txBox="1">
            <a:spLocks noChangeArrowheads="1"/>
          </p:cNvSpPr>
          <p:nvPr/>
        </p:nvSpPr>
        <p:spPr bwMode="auto">
          <a:xfrm>
            <a:off x="6743700" y="1971676"/>
            <a:ext cx="56673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z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382011" name="Text Box 59"/>
          <p:cNvSpPr txBox="1">
            <a:spLocks noChangeArrowheads="1"/>
          </p:cNvSpPr>
          <p:nvPr/>
        </p:nvSpPr>
        <p:spPr bwMode="auto">
          <a:xfrm>
            <a:off x="6756400" y="4811713"/>
            <a:ext cx="6731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y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382012" name="Text Box 60"/>
          <p:cNvSpPr txBox="1">
            <a:spLocks noChangeArrowheads="1"/>
          </p:cNvSpPr>
          <p:nvPr/>
        </p:nvSpPr>
        <p:spPr bwMode="auto">
          <a:xfrm>
            <a:off x="7596188" y="3151188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F</a:t>
            </a:r>
            <a:r>
              <a:rPr lang="en-US" baseline="-25000">
                <a:latin typeface="Times New Roman" pitchFamily="18" charset="0"/>
              </a:rPr>
              <a:t>3</a:t>
            </a:r>
          </a:p>
        </p:txBody>
      </p:sp>
      <p:sp>
        <p:nvSpPr>
          <p:cNvPr id="382013" name="Text Box 61"/>
          <p:cNvSpPr txBox="1">
            <a:spLocks noChangeArrowheads="1"/>
          </p:cNvSpPr>
          <p:nvPr/>
        </p:nvSpPr>
        <p:spPr bwMode="auto">
          <a:xfrm>
            <a:off x="5481638" y="2627313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E</a:t>
            </a:r>
            <a:r>
              <a:rPr lang="en-US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82014" name="Freeform 62"/>
          <p:cNvSpPr>
            <a:spLocks/>
          </p:cNvSpPr>
          <p:nvPr/>
        </p:nvSpPr>
        <p:spPr bwMode="auto">
          <a:xfrm>
            <a:off x="6672263" y="3642043"/>
            <a:ext cx="300037" cy="277813"/>
          </a:xfrm>
          <a:custGeom>
            <a:avLst/>
            <a:gdLst>
              <a:gd name="T0" fmla="*/ 0 w 375"/>
              <a:gd name="T1" fmla="*/ 2147483647 h 387"/>
              <a:gd name="T2" fmla="*/ 2147483647 w 375"/>
              <a:gd name="T3" fmla="*/ 2147483647 h 387"/>
              <a:gd name="T4" fmla="*/ 2147483647 w 375"/>
              <a:gd name="T5" fmla="*/ 2147483647 h 387"/>
              <a:gd name="T6" fmla="*/ 2147483647 w 375"/>
              <a:gd name="T7" fmla="*/ 2147483647 h 387"/>
              <a:gd name="T8" fmla="*/ 2147483647 w 375"/>
              <a:gd name="T9" fmla="*/ 2147483647 h 387"/>
              <a:gd name="T10" fmla="*/ 2147483647 w 375"/>
              <a:gd name="T11" fmla="*/ 2147483647 h 387"/>
              <a:gd name="T12" fmla="*/ 2147483647 w 375"/>
              <a:gd name="T13" fmla="*/ 0 h 38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75" h="387">
                <a:moveTo>
                  <a:pt x="0" y="387"/>
                </a:moveTo>
                <a:cubicBezTo>
                  <a:pt x="12" y="385"/>
                  <a:pt x="48" y="382"/>
                  <a:pt x="75" y="375"/>
                </a:cubicBezTo>
                <a:cubicBezTo>
                  <a:pt x="102" y="368"/>
                  <a:pt x="135" y="360"/>
                  <a:pt x="162" y="347"/>
                </a:cubicBezTo>
                <a:cubicBezTo>
                  <a:pt x="189" y="334"/>
                  <a:pt x="213" y="319"/>
                  <a:pt x="237" y="297"/>
                </a:cubicBezTo>
                <a:cubicBezTo>
                  <a:pt x="262" y="276"/>
                  <a:pt x="291" y="243"/>
                  <a:pt x="310" y="214"/>
                </a:cubicBezTo>
                <a:cubicBezTo>
                  <a:pt x="329" y="185"/>
                  <a:pt x="343" y="159"/>
                  <a:pt x="354" y="123"/>
                </a:cubicBezTo>
                <a:cubicBezTo>
                  <a:pt x="365" y="87"/>
                  <a:pt x="371" y="26"/>
                  <a:pt x="375" y="0"/>
                </a:cubicBezTo>
              </a:path>
            </a:pathLst>
          </a:custGeom>
          <a:noFill/>
          <a:ln w="12700" cmpd="sng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2015" name="Line 63"/>
          <p:cNvSpPr>
            <a:spLocks noChangeShapeType="1"/>
          </p:cNvSpPr>
          <p:nvPr/>
        </p:nvSpPr>
        <p:spPr bwMode="auto">
          <a:xfrm>
            <a:off x="4838700" y="3648076"/>
            <a:ext cx="376555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stealth" w="med" len="lg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2016" name="Text Box 64"/>
          <p:cNvSpPr txBox="1">
            <a:spLocks noChangeArrowheads="1"/>
          </p:cNvSpPr>
          <p:nvPr/>
        </p:nvSpPr>
        <p:spPr bwMode="auto">
          <a:xfrm>
            <a:off x="8315325" y="3659188"/>
            <a:ext cx="67310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y</a:t>
            </a:r>
            <a:endParaRPr lang="en-US" sz="1400" baseline="-25000">
              <a:latin typeface="Times New Roman" pitchFamily="18" charset="0"/>
            </a:endParaRPr>
          </a:p>
        </p:txBody>
      </p:sp>
      <p:sp>
        <p:nvSpPr>
          <p:cNvPr id="382017" name="Text Box 65"/>
          <p:cNvSpPr txBox="1">
            <a:spLocks noChangeArrowheads="1"/>
          </p:cNvSpPr>
          <p:nvPr/>
        </p:nvSpPr>
        <p:spPr bwMode="auto">
          <a:xfrm>
            <a:off x="1803400" y="2898776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p</a:t>
            </a:r>
            <a:r>
              <a:rPr lang="en-US" i="1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82018" name="Text Box 66"/>
          <p:cNvSpPr txBox="1">
            <a:spLocks noChangeArrowheads="1"/>
          </p:cNvSpPr>
          <p:nvPr/>
        </p:nvSpPr>
        <p:spPr bwMode="auto">
          <a:xfrm>
            <a:off x="2463800" y="3076576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p</a:t>
            </a:r>
            <a:endParaRPr lang="en-US" i="1" baseline="-25000">
              <a:latin typeface="Times New Roman" pitchFamily="18" charset="0"/>
            </a:endParaRPr>
          </a:p>
        </p:txBody>
      </p:sp>
      <p:sp>
        <p:nvSpPr>
          <p:cNvPr id="382019" name="Text Box 67"/>
          <p:cNvSpPr txBox="1">
            <a:spLocks noChangeArrowheads="1"/>
          </p:cNvSpPr>
          <p:nvPr/>
        </p:nvSpPr>
        <p:spPr bwMode="auto">
          <a:xfrm>
            <a:off x="2271713" y="3813176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 dirty="0">
                <a:latin typeface="Times New Roman" pitchFamily="18" charset="0"/>
              </a:rPr>
              <a:t>p</a:t>
            </a:r>
            <a:r>
              <a:rPr lang="en-US" i="1" baseline="-25000" dirty="0">
                <a:latin typeface="Times New Roman" pitchFamily="18" charset="0"/>
              </a:rPr>
              <a:t>1</a:t>
            </a:r>
          </a:p>
        </p:txBody>
      </p:sp>
      <p:sp>
        <p:nvSpPr>
          <p:cNvPr id="382020" name="Text Box 68"/>
          <p:cNvSpPr txBox="1">
            <a:spLocks noChangeArrowheads="1"/>
          </p:cNvSpPr>
          <p:nvPr/>
        </p:nvSpPr>
        <p:spPr bwMode="auto">
          <a:xfrm>
            <a:off x="1985963" y="3687763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E</a:t>
            </a:r>
            <a:r>
              <a:rPr lang="en-US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82021" name="Line 69"/>
          <p:cNvSpPr>
            <a:spLocks noChangeShapeType="1"/>
          </p:cNvSpPr>
          <p:nvPr/>
        </p:nvSpPr>
        <p:spPr bwMode="auto">
          <a:xfrm flipH="1" flipV="1">
            <a:off x="2203450" y="2819401"/>
            <a:ext cx="406400" cy="9144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2022" name="Line 70"/>
          <p:cNvSpPr>
            <a:spLocks noChangeShapeType="1"/>
          </p:cNvSpPr>
          <p:nvPr/>
        </p:nvSpPr>
        <p:spPr bwMode="auto">
          <a:xfrm flipH="1" flipV="1">
            <a:off x="3171825" y="2809876"/>
            <a:ext cx="473075" cy="91757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2023" name="Oval 71"/>
          <p:cNvSpPr>
            <a:spLocks noChangeArrowheads="1"/>
          </p:cNvSpPr>
          <p:nvPr/>
        </p:nvSpPr>
        <p:spPr bwMode="auto">
          <a:xfrm>
            <a:off x="2174875" y="2814638"/>
            <a:ext cx="61913" cy="63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2024" name="Oval 72"/>
          <p:cNvSpPr>
            <a:spLocks noChangeArrowheads="1"/>
          </p:cNvSpPr>
          <p:nvPr/>
        </p:nvSpPr>
        <p:spPr bwMode="auto">
          <a:xfrm>
            <a:off x="2581275" y="3709988"/>
            <a:ext cx="61913" cy="63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2025" name="Oval 73"/>
          <p:cNvSpPr>
            <a:spLocks noChangeArrowheads="1"/>
          </p:cNvSpPr>
          <p:nvPr/>
        </p:nvSpPr>
        <p:spPr bwMode="auto">
          <a:xfrm>
            <a:off x="3152775" y="2795588"/>
            <a:ext cx="61913" cy="63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2026" name="Oval 74"/>
          <p:cNvSpPr>
            <a:spLocks noChangeArrowheads="1"/>
          </p:cNvSpPr>
          <p:nvPr/>
        </p:nvSpPr>
        <p:spPr bwMode="auto">
          <a:xfrm>
            <a:off x="3616325" y="3709988"/>
            <a:ext cx="61913" cy="63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2027" name="Text Box 75"/>
          <p:cNvSpPr txBox="1">
            <a:spLocks noChangeArrowheads="1"/>
          </p:cNvSpPr>
          <p:nvPr/>
        </p:nvSpPr>
        <p:spPr bwMode="auto">
          <a:xfrm>
            <a:off x="1776413" y="2563813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E</a:t>
            </a:r>
            <a:r>
              <a:rPr lang="en-US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82028" name="Text Box 76"/>
          <p:cNvSpPr txBox="1">
            <a:spLocks noChangeArrowheads="1"/>
          </p:cNvSpPr>
          <p:nvPr/>
        </p:nvSpPr>
        <p:spPr bwMode="auto">
          <a:xfrm>
            <a:off x="5756275" y="3381376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x</a:t>
            </a:r>
          </a:p>
        </p:txBody>
      </p:sp>
      <p:sp>
        <p:nvSpPr>
          <p:cNvPr id="382029" name="Text Box 77"/>
          <p:cNvSpPr txBox="1">
            <a:spLocks noChangeArrowheads="1"/>
          </p:cNvSpPr>
          <p:nvPr/>
        </p:nvSpPr>
        <p:spPr bwMode="auto">
          <a:xfrm>
            <a:off x="6713538" y="3417888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O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382030" name="Oval 78"/>
          <p:cNvSpPr>
            <a:spLocks noChangeArrowheads="1"/>
          </p:cNvSpPr>
          <p:nvPr/>
        </p:nvSpPr>
        <p:spPr bwMode="auto">
          <a:xfrm>
            <a:off x="5686425" y="3621088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2031" name="Line 79"/>
          <p:cNvSpPr>
            <a:spLocks noChangeShapeType="1"/>
          </p:cNvSpPr>
          <p:nvPr/>
        </p:nvSpPr>
        <p:spPr bwMode="auto">
          <a:xfrm>
            <a:off x="5721350" y="2676526"/>
            <a:ext cx="0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2032" name="Line 80"/>
          <p:cNvSpPr>
            <a:spLocks noChangeShapeType="1"/>
          </p:cNvSpPr>
          <p:nvPr/>
        </p:nvSpPr>
        <p:spPr bwMode="auto">
          <a:xfrm>
            <a:off x="5715000" y="3921126"/>
            <a:ext cx="0" cy="5397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2033" name="Line 81"/>
          <p:cNvSpPr>
            <a:spLocks noChangeShapeType="1"/>
          </p:cNvSpPr>
          <p:nvPr/>
        </p:nvSpPr>
        <p:spPr bwMode="auto">
          <a:xfrm flipV="1">
            <a:off x="5673725" y="4464051"/>
            <a:ext cx="62230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2034" name="Oval 82"/>
          <p:cNvSpPr>
            <a:spLocks noChangeArrowheads="1"/>
          </p:cNvSpPr>
          <p:nvPr/>
        </p:nvSpPr>
        <p:spPr bwMode="auto">
          <a:xfrm>
            <a:off x="5670550" y="4424363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2035" name="Line 83"/>
          <p:cNvSpPr>
            <a:spLocks noChangeShapeType="1"/>
          </p:cNvSpPr>
          <p:nvPr/>
        </p:nvSpPr>
        <p:spPr bwMode="auto">
          <a:xfrm>
            <a:off x="6259513" y="4473576"/>
            <a:ext cx="4508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2036" name="Freeform 84"/>
          <p:cNvSpPr>
            <a:spLocks/>
          </p:cNvSpPr>
          <p:nvPr/>
        </p:nvSpPr>
        <p:spPr bwMode="auto">
          <a:xfrm>
            <a:off x="6684963" y="3630613"/>
            <a:ext cx="847725" cy="849313"/>
          </a:xfrm>
          <a:custGeom>
            <a:avLst/>
            <a:gdLst>
              <a:gd name="T0" fmla="*/ 0 w 375"/>
              <a:gd name="T1" fmla="*/ 2147483647 h 387"/>
              <a:gd name="T2" fmla="*/ 2147483647 w 375"/>
              <a:gd name="T3" fmla="*/ 2147483647 h 387"/>
              <a:gd name="T4" fmla="*/ 2147483647 w 375"/>
              <a:gd name="T5" fmla="*/ 2147483647 h 387"/>
              <a:gd name="T6" fmla="*/ 2147483647 w 375"/>
              <a:gd name="T7" fmla="*/ 2147483647 h 387"/>
              <a:gd name="T8" fmla="*/ 2147483647 w 375"/>
              <a:gd name="T9" fmla="*/ 2147483647 h 387"/>
              <a:gd name="T10" fmla="*/ 2147483647 w 375"/>
              <a:gd name="T11" fmla="*/ 2147483647 h 387"/>
              <a:gd name="T12" fmla="*/ 2147483647 w 375"/>
              <a:gd name="T13" fmla="*/ 0 h 38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75" h="387">
                <a:moveTo>
                  <a:pt x="0" y="387"/>
                </a:moveTo>
                <a:cubicBezTo>
                  <a:pt x="12" y="385"/>
                  <a:pt x="48" y="382"/>
                  <a:pt x="75" y="375"/>
                </a:cubicBezTo>
                <a:cubicBezTo>
                  <a:pt x="102" y="368"/>
                  <a:pt x="135" y="360"/>
                  <a:pt x="162" y="347"/>
                </a:cubicBezTo>
                <a:cubicBezTo>
                  <a:pt x="189" y="334"/>
                  <a:pt x="213" y="319"/>
                  <a:pt x="237" y="297"/>
                </a:cubicBezTo>
                <a:cubicBezTo>
                  <a:pt x="262" y="276"/>
                  <a:pt x="291" y="243"/>
                  <a:pt x="310" y="214"/>
                </a:cubicBezTo>
                <a:cubicBezTo>
                  <a:pt x="329" y="185"/>
                  <a:pt x="343" y="159"/>
                  <a:pt x="354" y="123"/>
                </a:cubicBezTo>
                <a:cubicBezTo>
                  <a:pt x="365" y="87"/>
                  <a:pt x="371" y="26"/>
                  <a:pt x="375" y="0"/>
                </a:cubicBezTo>
              </a:path>
            </a:pathLst>
          </a:custGeom>
          <a:noFill/>
          <a:ln w="12700" cmpd="sng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2037" name="Line 85"/>
          <p:cNvSpPr>
            <a:spLocks noChangeShapeType="1"/>
          </p:cNvSpPr>
          <p:nvPr/>
        </p:nvSpPr>
        <p:spPr bwMode="auto">
          <a:xfrm flipH="1" flipV="1">
            <a:off x="6673850" y="2295526"/>
            <a:ext cx="1098550" cy="1339850"/>
          </a:xfrm>
          <a:prstGeom prst="line">
            <a:avLst/>
          </a:prstGeom>
          <a:noFill/>
          <a:ln w="28575">
            <a:solidFill>
              <a:srgbClr val="66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2038" name="Line 86"/>
          <p:cNvSpPr>
            <a:spLocks noChangeShapeType="1"/>
          </p:cNvSpPr>
          <p:nvPr/>
        </p:nvSpPr>
        <p:spPr bwMode="auto">
          <a:xfrm>
            <a:off x="5724525" y="2303463"/>
            <a:ext cx="482600" cy="79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2039" name="Line 87"/>
          <p:cNvSpPr>
            <a:spLocks noChangeShapeType="1"/>
          </p:cNvSpPr>
          <p:nvPr/>
        </p:nvSpPr>
        <p:spPr bwMode="auto">
          <a:xfrm flipV="1">
            <a:off x="5718175" y="4718051"/>
            <a:ext cx="50165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2040" name="Line 88"/>
          <p:cNvSpPr>
            <a:spLocks noChangeShapeType="1"/>
          </p:cNvSpPr>
          <p:nvPr/>
        </p:nvSpPr>
        <p:spPr bwMode="auto">
          <a:xfrm>
            <a:off x="6189663" y="4714876"/>
            <a:ext cx="4889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2041" name="Freeform 89"/>
          <p:cNvSpPr>
            <a:spLocks/>
          </p:cNvSpPr>
          <p:nvPr/>
        </p:nvSpPr>
        <p:spPr bwMode="auto">
          <a:xfrm>
            <a:off x="6665913" y="3656013"/>
            <a:ext cx="1119187" cy="1058863"/>
          </a:xfrm>
          <a:custGeom>
            <a:avLst/>
            <a:gdLst>
              <a:gd name="T0" fmla="*/ 0 w 375"/>
              <a:gd name="T1" fmla="*/ 2147483647 h 387"/>
              <a:gd name="T2" fmla="*/ 2147483647 w 375"/>
              <a:gd name="T3" fmla="*/ 2147483647 h 387"/>
              <a:gd name="T4" fmla="*/ 2147483647 w 375"/>
              <a:gd name="T5" fmla="*/ 2147483647 h 387"/>
              <a:gd name="T6" fmla="*/ 2147483647 w 375"/>
              <a:gd name="T7" fmla="*/ 2147483647 h 387"/>
              <a:gd name="T8" fmla="*/ 2147483647 w 375"/>
              <a:gd name="T9" fmla="*/ 2147483647 h 387"/>
              <a:gd name="T10" fmla="*/ 2147483647 w 375"/>
              <a:gd name="T11" fmla="*/ 2147483647 h 387"/>
              <a:gd name="T12" fmla="*/ 2147483647 w 375"/>
              <a:gd name="T13" fmla="*/ 0 h 38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75" h="387">
                <a:moveTo>
                  <a:pt x="0" y="387"/>
                </a:moveTo>
                <a:cubicBezTo>
                  <a:pt x="12" y="385"/>
                  <a:pt x="48" y="382"/>
                  <a:pt x="75" y="375"/>
                </a:cubicBezTo>
                <a:cubicBezTo>
                  <a:pt x="102" y="368"/>
                  <a:pt x="135" y="360"/>
                  <a:pt x="162" y="347"/>
                </a:cubicBezTo>
                <a:cubicBezTo>
                  <a:pt x="189" y="334"/>
                  <a:pt x="213" y="319"/>
                  <a:pt x="237" y="297"/>
                </a:cubicBezTo>
                <a:cubicBezTo>
                  <a:pt x="262" y="276"/>
                  <a:pt x="291" y="243"/>
                  <a:pt x="310" y="214"/>
                </a:cubicBezTo>
                <a:cubicBezTo>
                  <a:pt x="329" y="185"/>
                  <a:pt x="343" y="159"/>
                  <a:pt x="354" y="123"/>
                </a:cubicBezTo>
                <a:cubicBezTo>
                  <a:pt x="365" y="87"/>
                  <a:pt x="371" y="26"/>
                  <a:pt x="375" y="0"/>
                </a:cubicBezTo>
              </a:path>
            </a:pathLst>
          </a:custGeom>
          <a:noFill/>
          <a:ln w="12700" cmpd="sng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2042" name="Line 90"/>
          <p:cNvSpPr>
            <a:spLocks noChangeShapeType="1"/>
          </p:cNvSpPr>
          <p:nvPr/>
        </p:nvSpPr>
        <p:spPr bwMode="auto">
          <a:xfrm>
            <a:off x="5708650" y="2682876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2043" name="Line 91"/>
          <p:cNvSpPr>
            <a:spLocks noChangeShapeType="1"/>
          </p:cNvSpPr>
          <p:nvPr/>
        </p:nvSpPr>
        <p:spPr bwMode="auto">
          <a:xfrm>
            <a:off x="5715000" y="3324226"/>
            <a:ext cx="180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2044" name="Line 92"/>
          <p:cNvSpPr>
            <a:spLocks noChangeShapeType="1"/>
          </p:cNvSpPr>
          <p:nvPr/>
        </p:nvSpPr>
        <p:spPr bwMode="auto">
          <a:xfrm>
            <a:off x="6972300" y="2695576"/>
            <a:ext cx="0" cy="946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2045" name="Line 93"/>
          <p:cNvSpPr>
            <a:spLocks noChangeShapeType="1"/>
          </p:cNvSpPr>
          <p:nvPr/>
        </p:nvSpPr>
        <p:spPr bwMode="auto">
          <a:xfrm>
            <a:off x="7518400" y="3336926"/>
            <a:ext cx="0" cy="33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2046" name="Line 94"/>
          <p:cNvSpPr>
            <a:spLocks noChangeShapeType="1"/>
          </p:cNvSpPr>
          <p:nvPr/>
        </p:nvSpPr>
        <p:spPr bwMode="auto">
          <a:xfrm>
            <a:off x="6985000" y="2670176"/>
            <a:ext cx="527050" cy="641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2047" name="Line 95"/>
          <p:cNvSpPr>
            <a:spLocks noChangeShapeType="1"/>
          </p:cNvSpPr>
          <p:nvPr/>
        </p:nvSpPr>
        <p:spPr bwMode="auto">
          <a:xfrm>
            <a:off x="6991350" y="2679701"/>
            <a:ext cx="520700" cy="6350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2048" name="Oval 96"/>
          <p:cNvSpPr>
            <a:spLocks noChangeArrowheads="1"/>
          </p:cNvSpPr>
          <p:nvPr/>
        </p:nvSpPr>
        <p:spPr bwMode="auto">
          <a:xfrm>
            <a:off x="6943725" y="2641601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2049" name="Oval 97"/>
          <p:cNvSpPr>
            <a:spLocks noChangeArrowheads="1"/>
          </p:cNvSpPr>
          <p:nvPr/>
        </p:nvSpPr>
        <p:spPr bwMode="auto">
          <a:xfrm>
            <a:off x="7483475" y="3270251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2050" name="Oval 98"/>
          <p:cNvSpPr>
            <a:spLocks noChangeArrowheads="1"/>
          </p:cNvSpPr>
          <p:nvPr/>
        </p:nvSpPr>
        <p:spPr bwMode="auto">
          <a:xfrm>
            <a:off x="5673725" y="3282951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2051" name="Oval 99"/>
          <p:cNvSpPr>
            <a:spLocks noChangeArrowheads="1"/>
          </p:cNvSpPr>
          <p:nvPr/>
        </p:nvSpPr>
        <p:spPr bwMode="auto">
          <a:xfrm>
            <a:off x="5680075" y="2643188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2052" name="Text Box 100"/>
          <p:cNvSpPr txBox="1">
            <a:spLocks noChangeArrowheads="1"/>
          </p:cNvSpPr>
          <p:nvPr/>
        </p:nvSpPr>
        <p:spPr bwMode="auto">
          <a:xfrm>
            <a:off x="5462588" y="3116263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F</a:t>
            </a:r>
            <a:r>
              <a:rPr lang="en-US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82053" name="Line 101"/>
          <p:cNvSpPr>
            <a:spLocks noChangeShapeType="1"/>
          </p:cNvSpPr>
          <p:nvPr/>
        </p:nvSpPr>
        <p:spPr bwMode="auto">
          <a:xfrm flipV="1">
            <a:off x="5718175" y="3924301"/>
            <a:ext cx="50165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2054" name="Line 102"/>
          <p:cNvSpPr>
            <a:spLocks noChangeShapeType="1"/>
          </p:cNvSpPr>
          <p:nvPr/>
        </p:nvSpPr>
        <p:spPr bwMode="auto">
          <a:xfrm>
            <a:off x="6189663" y="3921126"/>
            <a:ext cx="4889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2055" name="Oval 103"/>
          <p:cNvSpPr>
            <a:spLocks noChangeArrowheads="1"/>
          </p:cNvSpPr>
          <p:nvPr/>
        </p:nvSpPr>
        <p:spPr bwMode="auto">
          <a:xfrm>
            <a:off x="5683250" y="3890963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2056" name="Text Box 104"/>
          <p:cNvSpPr txBox="1">
            <a:spLocks noChangeArrowheads="1"/>
          </p:cNvSpPr>
          <p:nvPr/>
        </p:nvSpPr>
        <p:spPr bwMode="auto">
          <a:xfrm>
            <a:off x="5494338" y="2290763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p</a:t>
            </a:r>
            <a:r>
              <a:rPr lang="en-US" i="1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82057" name="Text Box 105"/>
          <p:cNvSpPr txBox="1">
            <a:spLocks noChangeArrowheads="1"/>
          </p:cNvSpPr>
          <p:nvPr/>
        </p:nvSpPr>
        <p:spPr bwMode="auto">
          <a:xfrm>
            <a:off x="5492750" y="4557713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p</a:t>
            </a:r>
            <a:r>
              <a:rPr lang="en-US" i="1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82058" name="Text Box 106"/>
          <p:cNvSpPr txBox="1">
            <a:spLocks noChangeArrowheads="1"/>
          </p:cNvSpPr>
          <p:nvPr/>
        </p:nvSpPr>
        <p:spPr bwMode="auto">
          <a:xfrm>
            <a:off x="5481638" y="3808413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E</a:t>
            </a:r>
            <a:r>
              <a:rPr lang="en-US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82059" name="Freeform 107"/>
          <p:cNvSpPr>
            <a:spLocks/>
          </p:cNvSpPr>
          <p:nvPr/>
        </p:nvSpPr>
        <p:spPr bwMode="auto">
          <a:xfrm>
            <a:off x="6686550" y="2466976"/>
            <a:ext cx="114300" cy="58737"/>
          </a:xfrm>
          <a:custGeom>
            <a:avLst/>
            <a:gdLst>
              <a:gd name="T0" fmla="*/ 0 w 72"/>
              <a:gd name="T1" fmla="*/ 2147483647 h 37"/>
              <a:gd name="T2" fmla="*/ 2147483647 w 72"/>
              <a:gd name="T3" fmla="*/ 2147483647 h 37"/>
              <a:gd name="T4" fmla="*/ 2147483647 w 72"/>
              <a:gd name="T5" fmla="*/ 0 h 3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72" h="37">
                <a:moveTo>
                  <a:pt x="0" y="32"/>
                </a:moveTo>
                <a:cubicBezTo>
                  <a:pt x="16" y="34"/>
                  <a:pt x="32" y="37"/>
                  <a:pt x="44" y="32"/>
                </a:cubicBezTo>
                <a:cubicBezTo>
                  <a:pt x="56" y="27"/>
                  <a:pt x="64" y="21"/>
                  <a:pt x="72" y="0"/>
                </a:cubicBezTo>
              </a:path>
            </a:pathLst>
          </a:cu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2060" name="Freeform 108"/>
          <p:cNvSpPr>
            <a:spLocks/>
          </p:cNvSpPr>
          <p:nvPr/>
        </p:nvSpPr>
        <p:spPr bwMode="auto">
          <a:xfrm>
            <a:off x="6680200" y="2435226"/>
            <a:ext cx="114300" cy="58737"/>
          </a:xfrm>
          <a:custGeom>
            <a:avLst/>
            <a:gdLst>
              <a:gd name="T0" fmla="*/ 0 w 72"/>
              <a:gd name="T1" fmla="*/ 2147483647 h 37"/>
              <a:gd name="T2" fmla="*/ 2147483647 w 72"/>
              <a:gd name="T3" fmla="*/ 2147483647 h 37"/>
              <a:gd name="T4" fmla="*/ 2147483647 w 72"/>
              <a:gd name="T5" fmla="*/ 0 h 3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72" h="37">
                <a:moveTo>
                  <a:pt x="0" y="32"/>
                </a:moveTo>
                <a:cubicBezTo>
                  <a:pt x="16" y="34"/>
                  <a:pt x="32" y="37"/>
                  <a:pt x="44" y="32"/>
                </a:cubicBezTo>
                <a:cubicBezTo>
                  <a:pt x="56" y="27"/>
                  <a:pt x="64" y="21"/>
                  <a:pt x="72" y="0"/>
                </a:cubicBezTo>
              </a:path>
            </a:pathLst>
          </a:cu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2061" name="Freeform 109"/>
          <p:cNvSpPr>
            <a:spLocks/>
          </p:cNvSpPr>
          <p:nvPr/>
        </p:nvSpPr>
        <p:spPr bwMode="auto">
          <a:xfrm>
            <a:off x="7575550" y="3495676"/>
            <a:ext cx="63500" cy="152400"/>
          </a:xfrm>
          <a:custGeom>
            <a:avLst/>
            <a:gdLst>
              <a:gd name="T0" fmla="*/ 2147483647 w 40"/>
              <a:gd name="T1" fmla="*/ 0 h 96"/>
              <a:gd name="T2" fmla="*/ 2147483647 w 40"/>
              <a:gd name="T3" fmla="*/ 2147483647 h 96"/>
              <a:gd name="T4" fmla="*/ 0 w 40"/>
              <a:gd name="T5" fmla="*/ 2147483647 h 9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0" h="96">
                <a:moveTo>
                  <a:pt x="40" y="0"/>
                </a:moveTo>
                <a:cubicBezTo>
                  <a:pt x="31" y="10"/>
                  <a:pt x="23" y="20"/>
                  <a:pt x="16" y="36"/>
                </a:cubicBezTo>
                <a:cubicBezTo>
                  <a:pt x="9" y="52"/>
                  <a:pt x="4" y="74"/>
                  <a:pt x="0" y="96"/>
                </a:cubicBezTo>
              </a:path>
            </a:pathLst>
          </a:custGeom>
          <a:noFill/>
          <a:ln w="19050" cmpd="sng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2062" name="Text Box 110"/>
          <p:cNvSpPr txBox="1">
            <a:spLocks noChangeArrowheads="1"/>
          </p:cNvSpPr>
          <p:nvPr/>
        </p:nvSpPr>
        <p:spPr bwMode="auto">
          <a:xfrm>
            <a:off x="6737350" y="2446338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CC0000"/>
                </a:solidFill>
                <a:latin typeface="Times New Roman" pitchFamily="18" charset="0"/>
              </a:rPr>
              <a:t>β</a:t>
            </a:r>
          </a:p>
        </p:txBody>
      </p:sp>
      <p:sp>
        <p:nvSpPr>
          <p:cNvPr id="382063" name="Text Box 111"/>
          <p:cNvSpPr txBox="1">
            <a:spLocks noChangeArrowheads="1"/>
          </p:cNvSpPr>
          <p:nvPr/>
        </p:nvSpPr>
        <p:spPr bwMode="auto">
          <a:xfrm>
            <a:off x="7404100" y="3363913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CC0000"/>
                </a:solidFill>
                <a:latin typeface="Times New Roman" pitchFamily="18" charset="0"/>
              </a:rPr>
              <a:t>α</a:t>
            </a:r>
          </a:p>
        </p:txBody>
      </p:sp>
      <p:sp>
        <p:nvSpPr>
          <p:cNvPr id="382064" name="Text Box 112"/>
          <p:cNvSpPr txBox="1">
            <a:spLocks noChangeArrowheads="1"/>
          </p:cNvSpPr>
          <p:nvPr/>
        </p:nvSpPr>
        <p:spPr bwMode="auto">
          <a:xfrm>
            <a:off x="3467100" y="3036888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 dirty="0">
                <a:latin typeface="Times New Roman" pitchFamily="18" charset="0"/>
              </a:rPr>
              <a:t>p</a:t>
            </a:r>
            <a:r>
              <a:rPr lang="en-US" i="1" baseline="-25000" dirty="0">
                <a:latin typeface="Times New Roman" pitchFamily="18" charset="0"/>
              </a:rPr>
              <a:t>3</a:t>
            </a:r>
          </a:p>
        </p:txBody>
      </p:sp>
      <p:sp>
        <p:nvSpPr>
          <p:cNvPr id="382065" name="Text Box 113"/>
          <p:cNvSpPr txBox="1">
            <a:spLocks noChangeArrowheads="1"/>
          </p:cNvSpPr>
          <p:nvPr/>
        </p:nvSpPr>
        <p:spPr bwMode="auto">
          <a:xfrm>
            <a:off x="7377113" y="2746376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p</a:t>
            </a:r>
            <a:r>
              <a:rPr lang="en-US" i="1" baseline="-25000">
                <a:latin typeface="Times New Roman" pitchFamily="18" charset="0"/>
              </a:rPr>
              <a:t>3</a:t>
            </a:r>
          </a:p>
        </p:txBody>
      </p:sp>
      <p:sp>
        <p:nvSpPr>
          <p:cNvPr id="382070" name="Rectangle 118"/>
          <p:cNvSpPr>
            <a:spLocks noChangeArrowheads="1"/>
          </p:cNvSpPr>
          <p:nvPr/>
        </p:nvSpPr>
        <p:spPr bwMode="auto">
          <a:xfrm>
            <a:off x="2011363" y="4283076"/>
            <a:ext cx="3941762" cy="50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 i="1">
              <a:latin typeface="Times New Roman" pitchFamily="18" charset="0"/>
            </a:endParaRPr>
          </a:p>
        </p:txBody>
      </p:sp>
      <p:sp>
        <p:nvSpPr>
          <p:cNvPr id="382071" name="Freeform 119"/>
          <p:cNvSpPr>
            <a:spLocks/>
          </p:cNvSpPr>
          <p:nvPr/>
        </p:nvSpPr>
        <p:spPr bwMode="auto">
          <a:xfrm>
            <a:off x="1985963" y="2659063"/>
            <a:ext cx="123825" cy="55563"/>
          </a:xfrm>
          <a:custGeom>
            <a:avLst/>
            <a:gdLst>
              <a:gd name="T0" fmla="*/ 0 w 78"/>
              <a:gd name="T1" fmla="*/ 2147483647 h 35"/>
              <a:gd name="T2" fmla="*/ 2147483647 w 78"/>
              <a:gd name="T3" fmla="*/ 2147483647 h 35"/>
              <a:gd name="T4" fmla="*/ 2147483647 w 78"/>
              <a:gd name="T5" fmla="*/ 0 h 3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78" h="35">
                <a:moveTo>
                  <a:pt x="0" y="28"/>
                </a:moveTo>
                <a:cubicBezTo>
                  <a:pt x="7" y="28"/>
                  <a:pt x="32" y="35"/>
                  <a:pt x="45" y="30"/>
                </a:cubicBezTo>
                <a:cubicBezTo>
                  <a:pt x="58" y="25"/>
                  <a:pt x="71" y="6"/>
                  <a:pt x="78" y="0"/>
                </a:cubicBezTo>
              </a:path>
            </a:pathLst>
          </a:cu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2072" name="Freeform 120"/>
          <p:cNvSpPr>
            <a:spLocks/>
          </p:cNvSpPr>
          <p:nvPr/>
        </p:nvSpPr>
        <p:spPr bwMode="auto">
          <a:xfrm>
            <a:off x="2005013" y="2697163"/>
            <a:ext cx="123825" cy="55563"/>
          </a:xfrm>
          <a:custGeom>
            <a:avLst/>
            <a:gdLst>
              <a:gd name="T0" fmla="*/ 0 w 78"/>
              <a:gd name="T1" fmla="*/ 2147483647 h 35"/>
              <a:gd name="T2" fmla="*/ 2147483647 w 78"/>
              <a:gd name="T3" fmla="*/ 2147483647 h 35"/>
              <a:gd name="T4" fmla="*/ 2147483647 w 78"/>
              <a:gd name="T5" fmla="*/ 0 h 3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78" h="35">
                <a:moveTo>
                  <a:pt x="0" y="28"/>
                </a:moveTo>
                <a:cubicBezTo>
                  <a:pt x="7" y="28"/>
                  <a:pt x="32" y="35"/>
                  <a:pt x="45" y="30"/>
                </a:cubicBezTo>
                <a:cubicBezTo>
                  <a:pt x="58" y="25"/>
                  <a:pt x="71" y="6"/>
                  <a:pt x="78" y="0"/>
                </a:cubicBezTo>
              </a:path>
            </a:pathLst>
          </a:cu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2073" name="Text Box 121"/>
          <p:cNvSpPr txBox="1">
            <a:spLocks noChangeArrowheads="1"/>
          </p:cNvSpPr>
          <p:nvPr/>
        </p:nvSpPr>
        <p:spPr bwMode="auto">
          <a:xfrm>
            <a:off x="2051050" y="2773363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CC0000"/>
                </a:solidFill>
                <a:latin typeface="Times New Roman" pitchFamily="18" charset="0"/>
              </a:rPr>
              <a:t>β</a:t>
            </a:r>
          </a:p>
        </p:txBody>
      </p:sp>
      <p:sp>
        <p:nvSpPr>
          <p:cNvPr id="382074" name="Freeform 122"/>
          <p:cNvSpPr>
            <a:spLocks/>
          </p:cNvSpPr>
          <p:nvPr/>
        </p:nvSpPr>
        <p:spPr bwMode="auto">
          <a:xfrm>
            <a:off x="2620963" y="3963988"/>
            <a:ext cx="88900" cy="107950"/>
          </a:xfrm>
          <a:custGeom>
            <a:avLst/>
            <a:gdLst>
              <a:gd name="T0" fmla="*/ 2147483647 w 56"/>
              <a:gd name="T1" fmla="*/ 0 h 68"/>
              <a:gd name="T2" fmla="*/ 2147483647 w 56"/>
              <a:gd name="T3" fmla="*/ 2147483647 h 68"/>
              <a:gd name="T4" fmla="*/ 0 w 56"/>
              <a:gd name="T5" fmla="*/ 2147483647 h 6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6" h="68">
                <a:moveTo>
                  <a:pt x="56" y="0"/>
                </a:moveTo>
                <a:cubicBezTo>
                  <a:pt x="42" y="4"/>
                  <a:pt x="29" y="9"/>
                  <a:pt x="20" y="20"/>
                </a:cubicBezTo>
                <a:cubicBezTo>
                  <a:pt x="11" y="31"/>
                  <a:pt x="11" y="35"/>
                  <a:pt x="0" y="68"/>
                </a:cubicBezTo>
              </a:path>
            </a:pathLst>
          </a:custGeom>
          <a:noFill/>
          <a:ln w="19050" cmpd="sng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2075" name="Text Box 123"/>
          <p:cNvSpPr txBox="1">
            <a:spLocks noChangeArrowheads="1"/>
          </p:cNvSpPr>
          <p:nvPr/>
        </p:nvSpPr>
        <p:spPr bwMode="auto">
          <a:xfrm>
            <a:off x="2505075" y="3741738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CC0000"/>
                </a:solidFill>
                <a:latin typeface="Times New Roman" pitchFamily="18" charset="0"/>
              </a:rPr>
              <a:t>α</a:t>
            </a:r>
          </a:p>
        </p:txBody>
      </p:sp>
      <p:pic>
        <p:nvPicPr>
          <p:cNvPr id="115" name="Picture 114">
            <a:extLst>
              <a:ext uri="{FF2B5EF4-FFF2-40B4-BE49-F238E27FC236}">
                <a16:creationId xmlns:a16="http://schemas.microsoft.com/office/drawing/2014/main" id="{F0EDFE19-DBE1-4F3C-9498-82CFCEA08DB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52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79427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819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3819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3819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1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1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1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1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1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1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1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1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1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1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1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1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1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1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1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1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1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1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1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1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1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1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1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1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1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2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2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2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2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2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2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2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2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2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2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2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2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2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2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2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2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2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2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2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2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2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2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2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2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2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2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2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2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2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2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2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2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2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2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2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2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2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2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2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2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2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2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382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 nodeType="clickPar">
                      <p:stCondLst>
                        <p:cond delay="indefinite"/>
                      </p:stCondLst>
                      <p:childTnLst>
                        <p:par>
                          <p:cTn id="2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1" dur="500"/>
                                        <p:tgtEl>
                                          <p:spTgt spid="381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 nodeType="clickPar">
                      <p:stCondLst>
                        <p:cond delay="indefinite"/>
                      </p:stCondLst>
                      <p:childTnLst>
                        <p:par>
                          <p:cTn id="2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6" dur="500"/>
                                        <p:tgtEl>
                                          <p:spTgt spid="381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 nodeType="clickPar">
                      <p:stCondLst>
                        <p:cond delay="indefinite"/>
                      </p:stCondLst>
                      <p:childTnLst>
                        <p:par>
                          <p:cTn id="2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1" dur="500"/>
                                        <p:tgtEl>
                                          <p:spTgt spid="382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5" dur="500"/>
                                        <p:tgtEl>
                                          <p:spTgt spid="382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9" dur="500"/>
                                        <p:tgtEl>
                                          <p:spTgt spid="382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 nodeType="clickPar">
                      <p:stCondLst>
                        <p:cond delay="indefinite"/>
                      </p:stCondLst>
                      <p:childTnLst>
                        <p:par>
                          <p:cTn id="2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4" dur="500"/>
                                        <p:tgtEl>
                                          <p:spTgt spid="38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7" dur="500"/>
                                        <p:tgtEl>
                                          <p:spTgt spid="38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0" dur="500"/>
                                        <p:tgtEl>
                                          <p:spTgt spid="38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4" dur="500"/>
                                        <p:tgtEl>
                                          <p:spTgt spid="382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7" dur="500"/>
                                        <p:tgtEl>
                                          <p:spTgt spid="381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0" dur="500"/>
                                        <p:tgtEl>
                                          <p:spTgt spid="382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4" dur="500"/>
                                        <p:tgtEl>
                                          <p:spTgt spid="382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7" dur="500"/>
                                        <p:tgtEl>
                                          <p:spTgt spid="382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0" dur="500"/>
                                        <p:tgtEl>
                                          <p:spTgt spid="382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 nodeType="clickPar">
                      <p:stCondLst>
                        <p:cond delay="indefinite"/>
                      </p:stCondLst>
                      <p:childTnLst>
                        <p:par>
                          <p:cTn id="2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5" dur="500"/>
                                        <p:tgtEl>
                                          <p:spTgt spid="38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8" dur="500"/>
                                        <p:tgtEl>
                                          <p:spTgt spid="382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2" dur="500"/>
                                        <p:tgtEl>
                                          <p:spTgt spid="381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5" dur="500"/>
                                        <p:tgtEl>
                                          <p:spTgt spid="382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9" dur="500"/>
                                        <p:tgtEl>
                                          <p:spTgt spid="382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2" dur="500"/>
                                        <p:tgtEl>
                                          <p:spTgt spid="382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1961" grpId="0"/>
      <p:bldP spid="381962" grpId="0" animBg="1"/>
      <p:bldP spid="381963" grpId="0" animBg="1"/>
      <p:bldP spid="381964" grpId="0"/>
      <p:bldP spid="381965" grpId="0" animBg="1"/>
      <p:bldP spid="381966" grpId="0"/>
      <p:bldP spid="381967" grpId="0"/>
      <p:bldP spid="381968" grpId="0" animBg="1"/>
      <p:bldP spid="381969" grpId="0"/>
      <p:bldP spid="381970" grpId="0" animBg="1"/>
      <p:bldP spid="381971" grpId="0"/>
      <p:bldP spid="381972" grpId="0" animBg="1"/>
      <p:bldP spid="381973" grpId="0" animBg="1"/>
      <p:bldP spid="381974" grpId="0" animBg="1"/>
      <p:bldP spid="381975" grpId="0" animBg="1"/>
      <p:bldP spid="381976" grpId="0"/>
      <p:bldP spid="381977" grpId="0"/>
      <p:bldP spid="381978" grpId="0"/>
      <p:bldP spid="381979" grpId="0"/>
      <p:bldP spid="381980" grpId="0"/>
      <p:bldP spid="381981" grpId="0"/>
      <p:bldP spid="381982" grpId="0" animBg="1"/>
      <p:bldP spid="381983" grpId="0" animBg="1"/>
      <p:bldP spid="381984" grpId="0" animBg="1"/>
      <p:bldP spid="381985" grpId="0"/>
      <p:bldP spid="381986" grpId="0" animBg="1"/>
      <p:bldP spid="381987" grpId="0"/>
      <p:bldP spid="381988" grpId="0" animBg="1"/>
      <p:bldP spid="381989" grpId="0" animBg="1"/>
      <p:bldP spid="381990" grpId="0" animBg="1"/>
      <p:bldP spid="381991" grpId="0" animBg="1"/>
      <p:bldP spid="381992" grpId="0" animBg="1"/>
      <p:bldP spid="381993" grpId="0" animBg="1"/>
      <p:bldP spid="381994" grpId="0" animBg="1"/>
      <p:bldP spid="381995" grpId="0" animBg="1"/>
      <p:bldP spid="381996" grpId="0" animBg="1"/>
      <p:bldP spid="381997" grpId="0" animBg="1"/>
      <p:bldP spid="381998" grpId="0" animBg="1"/>
      <p:bldP spid="381999" grpId="0" animBg="1"/>
      <p:bldP spid="382000" grpId="0" animBg="1"/>
      <p:bldP spid="382002" grpId="0"/>
      <p:bldP spid="382004" grpId="0"/>
      <p:bldP spid="382005" grpId="0" animBg="1"/>
      <p:bldP spid="382006" grpId="0"/>
      <p:bldP spid="382007" grpId="0" animBg="1"/>
      <p:bldP spid="382008" grpId="0" animBg="1"/>
      <p:bldP spid="382009" grpId="0"/>
      <p:bldP spid="382010" grpId="0"/>
      <p:bldP spid="382011" grpId="0"/>
      <p:bldP spid="382012" grpId="0"/>
      <p:bldP spid="382013" grpId="0"/>
      <p:bldP spid="382014" grpId="0" animBg="1"/>
      <p:bldP spid="382015" grpId="0" animBg="1"/>
      <p:bldP spid="382016" grpId="0"/>
      <p:bldP spid="382017" grpId="0"/>
      <p:bldP spid="382018" grpId="0"/>
      <p:bldP spid="382019" grpId="0"/>
      <p:bldP spid="382020" grpId="0"/>
      <p:bldP spid="382021" grpId="0" animBg="1"/>
      <p:bldP spid="382022" grpId="0" animBg="1"/>
      <p:bldP spid="382023" grpId="0" animBg="1"/>
      <p:bldP spid="382024" grpId="0" animBg="1"/>
      <p:bldP spid="382025" grpId="0" animBg="1"/>
      <p:bldP spid="382026" grpId="0" animBg="1"/>
      <p:bldP spid="382027" grpId="0"/>
      <p:bldP spid="382028" grpId="0"/>
      <p:bldP spid="382029" grpId="0"/>
      <p:bldP spid="382030" grpId="0" animBg="1"/>
      <p:bldP spid="382031" grpId="0" animBg="1"/>
      <p:bldP spid="382032" grpId="0" animBg="1"/>
      <p:bldP spid="382033" grpId="0" animBg="1"/>
      <p:bldP spid="382034" grpId="0" animBg="1"/>
      <p:bldP spid="382035" grpId="0" animBg="1"/>
      <p:bldP spid="382036" grpId="0" animBg="1"/>
      <p:bldP spid="382037" grpId="0" animBg="1"/>
      <p:bldP spid="382038" grpId="0" animBg="1"/>
      <p:bldP spid="382039" grpId="0" animBg="1"/>
      <p:bldP spid="382040" grpId="0" animBg="1"/>
      <p:bldP spid="382041" grpId="0" animBg="1"/>
      <p:bldP spid="382042" grpId="0" animBg="1"/>
      <p:bldP spid="382043" grpId="0" animBg="1"/>
      <p:bldP spid="382044" grpId="0" animBg="1"/>
      <p:bldP spid="382045" grpId="0" animBg="1"/>
      <p:bldP spid="382046" grpId="0" animBg="1"/>
      <p:bldP spid="382047" grpId="0" animBg="1"/>
      <p:bldP spid="382048" grpId="0" animBg="1"/>
      <p:bldP spid="382049" grpId="0" animBg="1"/>
      <p:bldP spid="382050" grpId="0" animBg="1"/>
      <p:bldP spid="382051" grpId="0" animBg="1"/>
      <p:bldP spid="382052" grpId="0"/>
      <p:bldP spid="382053" grpId="0" animBg="1"/>
      <p:bldP spid="382054" grpId="0" animBg="1"/>
      <p:bldP spid="382055" grpId="0" animBg="1"/>
      <p:bldP spid="382056" grpId="0"/>
      <p:bldP spid="382057" grpId="0"/>
      <p:bldP spid="382058" grpId="0"/>
      <p:bldP spid="382059" grpId="0" animBg="1"/>
      <p:bldP spid="382060" grpId="0" animBg="1"/>
      <p:bldP spid="382061" grpId="0" animBg="1"/>
      <p:bldP spid="382062" grpId="0"/>
      <p:bldP spid="382063" grpId="0"/>
      <p:bldP spid="382064" grpId="0"/>
      <p:bldP spid="382065" grpId="0"/>
      <p:bldP spid="382070" grpId="0"/>
      <p:bldP spid="382071" grpId="0" animBg="1"/>
      <p:bldP spid="382072" grpId="0" animBg="1"/>
      <p:bldP spid="382073" grpId="0"/>
      <p:bldP spid="382074" grpId="0" animBg="1"/>
      <p:bldP spid="38207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5026" name="Object 2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096777172"/>
              </p:ext>
            </p:extLst>
          </p:nvPr>
        </p:nvGraphicFramePr>
        <p:xfrm>
          <a:off x="2127250" y="4324350"/>
          <a:ext cx="698500" cy="236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2" name="Equation" r:id="rId3" imgW="698197" imgH="203112" progId="Equation.3">
                  <p:embed/>
                </p:oleObj>
              </mc:Choice>
              <mc:Fallback>
                <p:oleObj name="Equation" r:id="rId3" imgW="698197" imgH="203112" progId="Equation.3">
                  <p:embed/>
                  <p:pic>
                    <p:nvPicPr>
                      <p:cNvPr id="385026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250" y="4324350"/>
                        <a:ext cx="698500" cy="236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5028" name="Rectangle 4"/>
          <p:cNvSpPr>
            <a:spLocks noChangeArrowheads="1"/>
          </p:cNvSpPr>
          <p:nvPr/>
        </p:nvSpPr>
        <p:spPr bwMode="auto">
          <a:xfrm>
            <a:off x="317500" y="898071"/>
            <a:ext cx="8674100" cy="1311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>
                <a:latin typeface="Times New Roman" pitchFamily="18" charset="0"/>
              </a:rPr>
              <a:t>3.3- Đường thẳng vuông </a:t>
            </a:r>
            <a:r>
              <a:rPr lang="en-US" sz="2000" b="1" dirty="0" err="1">
                <a:latin typeface="Times New Roman" pitchFamily="18" charset="0"/>
              </a:rPr>
              <a:t>góc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với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mặt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phẳng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hình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chiếu</a:t>
            </a:r>
            <a:r>
              <a:rPr lang="en-US" sz="2000" b="1" dirty="0">
                <a:latin typeface="Times New Roman" pitchFamily="18" charset="0"/>
              </a:rPr>
              <a:t> (</a:t>
            </a:r>
            <a:r>
              <a:rPr lang="en-US" sz="2000" b="1" dirty="0" err="1">
                <a:latin typeface="Times New Roman" pitchFamily="18" charset="0"/>
              </a:rPr>
              <a:t>đường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thẳng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chiếu</a:t>
            </a:r>
            <a:r>
              <a:rPr lang="en-US" sz="2000" b="1" dirty="0">
                <a:latin typeface="Times New Roman" pitchFamily="18" charset="0"/>
              </a:rPr>
              <a:t>)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 i="1" dirty="0">
                <a:latin typeface="Times New Roman" pitchFamily="18" charset="0"/>
              </a:rPr>
              <a:t>a) </a:t>
            </a:r>
            <a:r>
              <a:rPr lang="en-US" sz="2000" b="1" i="1" dirty="0" err="1">
                <a:latin typeface="Times New Roman" pitchFamily="18" charset="0"/>
              </a:rPr>
              <a:t>Đường</a:t>
            </a:r>
            <a:r>
              <a:rPr lang="en-US" sz="2000" b="1" i="1" dirty="0">
                <a:latin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</a:rPr>
              <a:t>thẳng</a:t>
            </a:r>
            <a:r>
              <a:rPr lang="en-US" sz="2000" b="1" i="1" dirty="0">
                <a:latin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</a:rPr>
              <a:t>chiếu</a:t>
            </a:r>
            <a:r>
              <a:rPr lang="en-US" sz="2000" b="1" i="1" dirty="0">
                <a:latin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</a:rPr>
              <a:t>bằng</a:t>
            </a:r>
            <a:endParaRPr lang="en-US" sz="2000" b="1" i="1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000" b="1" i="1" dirty="0">
                <a:latin typeface="Times New Roman" pitchFamily="18" charset="0"/>
              </a:rPr>
              <a:t>* </a:t>
            </a:r>
            <a:r>
              <a:rPr lang="en-US" sz="2000" b="1" i="1" dirty="0" err="1">
                <a:latin typeface="Times New Roman" pitchFamily="18" charset="0"/>
              </a:rPr>
              <a:t>Định</a:t>
            </a:r>
            <a:r>
              <a:rPr lang="en-US" sz="2000" b="1" i="1" dirty="0">
                <a:latin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</a:rPr>
              <a:t>nghĩa</a:t>
            </a:r>
            <a:r>
              <a:rPr lang="en-US" sz="2000" b="1" i="1" dirty="0">
                <a:latin typeface="Times New Roman" pitchFamily="18" charset="0"/>
              </a:rPr>
              <a:t>:</a:t>
            </a:r>
            <a:r>
              <a:rPr lang="en-US" sz="2000" dirty="0">
                <a:latin typeface="Times New Roman" pitchFamily="18" charset="0"/>
              </a:rPr>
              <a:t>   </a:t>
            </a:r>
            <a:r>
              <a:rPr lang="en-US" sz="2000" dirty="0" err="1">
                <a:latin typeface="Times New Roman" pitchFamily="18" charset="0"/>
              </a:rPr>
              <a:t>là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đường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thẳng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vuông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góc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với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mặt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phẳng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hình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chiếu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bằng</a:t>
            </a:r>
            <a:r>
              <a:rPr lang="en-US" sz="2000" dirty="0">
                <a:latin typeface="Times New Roman" pitchFamily="18" charset="0"/>
              </a:rPr>
              <a:t> P</a:t>
            </a:r>
            <a:r>
              <a:rPr lang="en-US" sz="2000" baseline="-25000" dirty="0">
                <a:latin typeface="Times New Roman" pitchFamily="18" charset="0"/>
              </a:rPr>
              <a:t>1</a:t>
            </a:r>
            <a:r>
              <a:rPr lang="en-US" sz="2000" dirty="0">
                <a:latin typeface="Times New Roman" pitchFamily="18" charset="0"/>
              </a:rPr>
              <a:t>.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>
                <a:latin typeface="Times New Roman" pitchFamily="18" charset="0"/>
              </a:rPr>
              <a:t>	</a:t>
            </a:r>
            <a:endParaRPr lang="en-US" sz="2000" b="1" dirty="0">
              <a:latin typeface="Times New Roman" pitchFamily="18" charset="0"/>
            </a:endParaRPr>
          </a:p>
        </p:txBody>
      </p:sp>
      <p:sp>
        <p:nvSpPr>
          <p:cNvPr id="385029" name="Rectangle 5"/>
          <p:cNvSpPr>
            <a:spLocks noChangeArrowheads="1"/>
          </p:cNvSpPr>
          <p:nvPr/>
        </p:nvSpPr>
        <p:spPr bwMode="auto">
          <a:xfrm>
            <a:off x="1295400" y="2349500"/>
            <a:ext cx="2527300" cy="15176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5030" name="Text Box 6"/>
          <p:cNvSpPr txBox="1">
            <a:spLocks noChangeArrowheads="1"/>
          </p:cNvSpPr>
          <p:nvPr/>
        </p:nvSpPr>
        <p:spPr bwMode="auto">
          <a:xfrm>
            <a:off x="3111500" y="3568700"/>
            <a:ext cx="228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B</a:t>
            </a:r>
          </a:p>
        </p:txBody>
      </p:sp>
      <p:sp>
        <p:nvSpPr>
          <p:cNvPr id="385031" name="Text Box 7"/>
          <p:cNvSpPr txBox="1">
            <a:spLocks noChangeArrowheads="1"/>
          </p:cNvSpPr>
          <p:nvPr/>
        </p:nvSpPr>
        <p:spPr bwMode="auto">
          <a:xfrm>
            <a:off x="2276475" y="2401887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A</a:t>
            </a:r>
            <a:r>
              <a:rPr lang="en-US" baseline="-25000"/>
              <a:t>2</a:t>
            </a:r>
          </a:p>
        </p:txBody>
      </p:sp>
      <p:sp>
        <p:nvSpPr>
          <p:cNvPr id="385032" name="Text Box 8"/>
          <p:cNvSpPr txBox="1">
            <a:spLocks noChangeArrowheads="1"/>
          </p:cNvSpPr>
          <p:nvPr/>
        </p:nvSpPr>
        <p:spPr bwMode="auto">
          <a:xfrm>
            <a:off x="1352550" y="2347912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cs typeface="Arial" charset="0"/>
              </a:rPr>
              <a:t>P</a:t>
            </a:r>
            <a:r>
              <a:rPr lang="en-US" baseline="-25000">
                <a:cs typeface="Arial" charset="0"/>
              </a:rPr>
              <a:t>2</a:t>
            </a:r>
            <a:endParaRPr lang="el-GR" baseline="-25000">
              <a:cs typeface="Arial" charset="0"/>
            </a:endParaRPr>
          </a:p>
        </p:txBody>
      </p:sp>
      <p:sp>
        <p:nvSpPr>
          <p:cNvPr id="385033" name="Text Box 9"/>
          <p:cNvSpPr txBox="1">
            <a:spLocks noChangeArrowheads="1"/>
          </p:cNvSpPr>
          <p:nvPr/>
        </p:nvSpPr>
        <p:spPr bwMode="auto">
          <a:xfrm>
            <a:off x="3089275" y="274320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A</a:t>
            </a:r>
            <a:endParaRPr lang="en-US" baseline="-25000"/>
          </a:p>
        </p:txBody>
      </p:sp>
      <p:sp>
        <p:nvSpPr>
          <p:cNvPr id="385034" name="Text Box 10"/>
          <p:cNvSpPr txBox="1">
            <a:spLocks noChangeArrowheads="1"/>
          </p:cNvSpPr>
          <p:nvPr/>
        </p:nvSpPr>
        <p:spPr bwMode="auto">
          <a:xfrm>
            <a:off x="1395413" y="3556000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x</a:t>
            </a:r>
            <a:endParaRPr lang="en-US" baseline="-25000"/>
          </a:p>
        </p:txBody>
      </p:sp>
      <p:sp>
        <p:nvSpPr>
          <p:cNvPr id="385035" name="Line 11"/>
          <p:cNvSpPr>
            <a:spLocks noChangeShapeType="1"/>
          </p:cNvSpPr>
          <p:nvPr/>
        </p:nvSpPr>
        <p:spPr bwMode="auto">
          <a:xfrm>
            <a:off x="5237163" y="3656012"/>
            <a:ext cx="2700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5036" name="Line 12"/>
          <p:cNvSpPr>
            <a:spLocks noChangeShapeType="1"/>
          </p:cNvSpPr>
          <p:nvPr/>
        </p:nvSpPr>
        <p:spPr bwMode="auto">
          <a:xfrm flipV="1">
            <a:off x="6808788" y="2654300"/>
            <a:ext cx="0" cy="1687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5037" name="Text Box 13"/>
          <p:cNvSpPr txBox="1">
            <a:spLocks noChangeArrowheads="1"/>
          </p:cNvSpPr>
          <p:nvPr/>
        </p:nvSpPr>
        <p:spPr bwMode="auto">
          <a:xfrm>
            <a:off x="6838950" y="4325937"/>
            <a:ext cx="4699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≡B</a:t>
            </a:r>
            <a:r>
              <a:rPr lang="en-US" baseline="-25000"/>
              <a:t>1</a:t>
            </a:r>
          </a:p>
        </p:txBody>
      </p:sp>
      <p:sp>
        <p:nvSpPr>
          <p:cNvPr id="385038" name="Text Box 14"/>
          <p:cNvSpPr txBox="1">
            <a:spLocks noChangeArrowheads="1"/>
          </p:cNvSpPr>
          <p:nvPr/>
        </p:nvSpPr>
        <p:spPr bwMode="auto">
          <a:xfrm>
            <a:off x="6910388" y="3071812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B</a:t>
            </a:r>
            <a:r>
              <a:rPr lang="en-US" baseline="-25000"/>
              <a:t>2</a:t>
            </a:r>
          </a:p>
        </p:txBody>
      </p:sp>
      <p:sp>
        <p:nvSpPr>
          <p:cNvPr id="385039" name="Text Box 15"/>
          <p:cNvSpPr txBox="1">
            <a:spLocks noChangeArrowheads="1"/>
          </p:cNvSpPr>
          <p:nvPr/>
        </p:nvSpPr>
        <p:spPr bwMode="auto">
          <a:xfrm>
            <a:off x="7886700" y="3670300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x</a:t>
            </a:r>
            <a:endParaRPr lang="en-US" baseline="-25000"/>
          </a:p>
        </p:txBody>
      </p:sp>
      <p:sp>
        <p:nvSpPr>
          <p:cNvPr id="385040" name="Text Box 16"/>
          <p:cNvSpPr txBox="1">
            <a:spLocks noChangeArrowheads="1"/>
          </p:cNvSpPr>
          <p:nvPr/>
        </p:nvSpPr>
        <p:spPr bwMode="auto">
          <a:xfrm>
            <a:off x="6607175" y="4322762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A</a:t>
            </a:r>
            <a:r>
              <a:rPr lang="en-US" baseline="-25000"/>
              <a:t>1</a:t>
            </a:r>
          </a:p>
        </p:txBody>
      </p:sp>
      <p:sp>
        <p:nvSpPr>
          <p:cNvPr id="385041" name="Text Box 17"/>
          <p:cNvSpPr txBox="1">
            <a:spLocks noChangeArrowheads="1"/>
          </p:cNvSpPr>
          <p:nvPr/>
        </p:nvSpPr>
        <p:spPr bwMode="auto">
          <a:xfrm>
            <a:off x="2228850" y="3182937"/>
            <a:ext cx="45085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B</a:t>
            </a:r>
            <a:r>
              <a:rPr lang="en-US" baseline="-25000" dirty="0"/>
              <a:t>2</a:t>
            </a:r>
          </a:p>
        </p:txBody>
      </p:sp>
      <p:sp>
        <p:nvSpPr>
          <p:cNvPr id="385042" name="Text Box 18"/>
          <p:cNvSpPr txBox="1">
            <a:spLocks noChangeArrowheads="1"/>
          </p:cNvSpPr>
          <p:nvPr/>
        </p:nvSpPr>
        <p:spPr bwMode="auto">
          <a:xfrm>
            <a:off x="6883400" y="222250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A</a:t>
            </a:r>
            <a:r>
              <a:rPr lang="en-US" baseline="-25000"/>
              <a:t>2</a:t>
            </a:r>
          </a:p>
        </p:txBody>
      </p:sp>
      <p:sp>
        <p:nvSpPr>
          <p:cNvPr id="385043" name="Line 19"/>
          <p:cNvSpPr>
            <a:spLocks noChangeShapeType="1"/>
          </p:cNvSpPr>
          <p:nvPr/>
        </p:nvSpPr>
        <p:spPr bwMode="auto">
          <a:xfrm>
            <a:off x="2522538" y="2527300"/>
            <a:ext cx="504825" cy="4397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5044" name="Line 20"/>
          <p:cNvSpPr>
            <a:spLocks noChangeShapeType="1"/>
          </p:cNvSpPr>
          <p:nvPr/>
        </p:nvSpPr>
        <p:spPr bwMode="auto">
          <a:xfrm flipV="1">
            <a:off x="2532063" y="2849562"/>
            <a:ext cx="0" cy="1009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5045" name="Rectangle 21"/>
          <p:cNvSpPr>
            <a:spLocks noChangeArrowheads="1"/>
          </p:cNvSpPr>
          <p:nvPr/>
        </p:nvSpPr>
        <p:spPr bwMode="auto">
          <a:xfrm>
            <a:off x="312737" y="5510214"/>
            <a:ext cx="8678863" cy="661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1" i="1" dirty="0">
                <a:latin typeface="Times New Roman" pitchFamily="18" charset="0"/>
              </a:rPr>
              <a:t>* </a:t>
            </a:r>
            <a:r>
              <a:rPr lang="en-US" b="1" i="1" dirty="0" err="1">
                <a:latin typeface="Times New Roman" pitchFamily="18" charset="0"/>
              </a:rPr>
              <a:t>Tính</a:t>
            </a:r>
            <a:r>
              <a:rPr lang="en-US" b="1" i="1" dirty="0">
                <a:latin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</a:rPr>
              <a:t>chất</a:t>
            </a:r>
            <a:r>
              <a:rPr lang="en-US" b="1" i="1" dirty="0">
                <a:latin typeface="Times New Roman" pitchFamily="18" charset="0"/>
              </a:rPr>
              <a:t> : </a:t>
            </a:r>
          </a:p>
          <a:p>
            <a:pPr marL="342900" indent="-342900">
              <a:spcBef>
                <a:spcPct val="20000"/>
              </a:spcBef>
            </a:pPr>
            <a:r>
              <a:rPr lang="en-US" b="1" i="1" dirty="0">
                <a:latin typeface="Times New Roman" pitchFamily="18" charset="0"/>
              </a:rPr>
              <a:t>                       </a:t>
            </a:r>
            <a:endParaRPr lang="en-US" b="1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b="1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b="1" dirty="0">
              <a:latin typeface="Times New Roman" pitchFamily="18" charset="0"/>
            </a:endParaRPr>
          </a:p>
        </p:txBody>
      </p:sp>
      <p:sp>
        <p:nvSpPr>
          <p:cNvPr id="385047" name="Freeform 23"/>
          <p:cNvSpPr>
            <a:spLocks/>
          </p:cNvSpPr>
          <p:nvPr/>
        </p:nvSpPr>
        <p:spPr bwMode="auto">
          <a:xfrm>
            <a:off x="1296988" y="3867150"/>
            <a:ext cx="3744912" cy="1017587"/>
          </a:xfrm>
          <a:custGeom>
            <a:avLst/>
            <a:gdLst>
              <a:gd name="T0" fmla="*/ 2147483647 w 2359"/>
              <a:gd name="T1" fmla="*/ 2147483647 h 641"/>
              <a:gd name="T2" fmla="*/ 2147483647 w 2359"/>
              <a:gd name="T3" fmla="*/ 2147483647 h 641"/>
              <a:gd name="T4" fmla="*/ 0 w 2359"/>
              <a:gd name="T5" fmla="*/ 0 h 641"/>
              <a:gd name="T6" fmla="*/ 2147483647 w 2359"/>
              <a:gd name="T7" fmla="*/ 2147483647 h 641"/>
              <a:gd name="T8" fmla="*/ 2147483647 w 2359"/>
              <a:gd name="T9" fmla="*/ 2147483647 h 6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359" h="641">
                <a:moveTo>
                  <a:pt x="2359" y="609"/>
                </a:moveTo>
                <a:lnTo>
                  <a:pt x="1595" y="1"/>
                </a:lnTo>
                <a:lnTo>
                  <a:pt x="0" y="0"/>
                </a:lnTo>
                <a:lnTo>
                  <a:pt x="671" y="641"/>
                </a:lnTo>
                <a:lnTo>
                  <a:pt x="2359" y="609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endParaRPr lang="en-US"/>
          </a:p>
        </p:txBody>
      </p:sp>
      <p:sp>
        <p:nvSpPr>
          <p:cNvPr id="385048" name="Line 24"/>
          <p:cNvSpPr>
            <a:spLocks noChangeShapeType="1"/>
          </p:cNvSpPr>
          <p:nvPr/>
        </p:nvSpPr>
        <p:spPr bwMode="auto">
          <a:xfrm flipV="1">
            <a:off x="3035300" y="3290887"/>
            <a:ext cx="0" cy="981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5049" name="Text Box 25"/>
          <p:cNvSpPr txBox="1">
            <a:spLocks noChangeArrowheads="1"/>
          </p:cNvSpPr>
          <p:nvPr/>
        </p:nvSpPr>
        <p:spPr bwMode="auto">
          <a:xfrm>
            <a:off x="2389188" y="4565650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cs typeface="Arial" charset="0"/>
              </a:rPr>
              <a:t>P</a:t>
            </a:r>
            <a:r>
              <a:rPr lang="en-US" baseline="-25000">
                <a:cs typeface="Arial" charset="0"/>
              </a:rPr>
              <a:t>1</a:t>
            </a:r>
            <a:endParaRPr lang="el-GR" baseline="-25000">
              <a:cs typeface="Arial" charset="0"/>
            </a:endParaRPr>
          </a:p>
        </p:txBody>
      </p:sp>
      <p:sp>
        <p:nvSpPr>
          <p:cNvPr id="385050" name="Text Box 26"/>
          <p:cNvSpPr txBox="1">
            <a:spLocks noChangeArrowheads="1"/>
          </p:cNvSpPr>
          <p:nvPr/>
        </p:nvSpPr>
        <p:spPr bwMode="auto">
          <a:xfrm>
            <a:off x="2860675" y="4303712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A</a:t>
            </a:r>
            <a:r>
              <a:rPr lang="en-US" baseline="-25000"/>
              <a:t>1</a:t>
            </a:r>
          </a:p>
        </p:txBody>
      </p:sp>
      <p:sp>
        <p:nvSpPr>
          <p:cNvPr id="385051" name="Line 27"/>
          <p:cNvSpPr>
            <a:spLocks noChangeShapeType="1"/>
          </p:cNvSpPr>
          <p:nvPr/>
        </p:nvSpPr>
        <p:spPr bwMode="auto">
          <a:xfrm>
            <a:off x="2525713" y="3863975"/>
            <a:ext cx="511175" cy="412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5052" name="Freeform 28"/>
          <p:cNvSpPr>
            <a:spLocks/>
          </p:cNvSpPr>
          <p:nvPr/>
        </p:nvSpPr>
        <p:spPr bwMode="auto">
          <a:xfrm>
            <a:off x="1428750" y="3868737"/>
            <a:ext cx="152400" cy="120650"/>
          </a:xfrm>
          <a:custGeom>
            <a:avLst/>
            <a:gdLst>
              <a:gd name="T0" fmla="*/ 2147483647 w 96"/>
              <a:gd name="T1" fmla="*/ 0 h 76"/>
              <a:gd name="T2" fmla="*/ 2147483647 w 96"/>
              <a:gd name="T3" fmla="*/ 2147483647 h 76"/>
              <a:gd name="T4" fmla="*/ 0 w 96"/>
              <a:gd name="T5" fmla="*/ 2147483647 h 7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96" h="76">
                <a:moveTo>
                  <a:pt x="96" y="0"/>
                </a:moveTo>
                <a:cubicBezTo>
                  <a:pt x="92" y="9"/>
                  <a:pt x="88" y="39"/>
                  <a:pt x="72" y="52"/>
                </a:cubicBezTo>
                <a:cubicBezTo>
                  <a:pt x="56" y="65"/>
                  <a:pt x="15" y="71"/>
                  <a:pt x="0" y="7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5053" name="Text Box 29"/>
          <p:cNvSpPr txBox="1">
            <a:spLocks noChangeArrowheads="1"/>
          </p:cNvSpPr>
          <p:nvPr/>
        </p:nvSpPr>
        <p:spPr bwMode="auto">
          <a:xfrm>
            <a:off x="3089275" y="4319587"/>
            <a:ext cx="5842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≡B</a:t>
            </a:r>
            <a:r>
              <a:rPr lang="en-US" baseline="-25000" dirty="0"/>
              <a:t>1</a:t>
            </a:r>
          </a:p>
        </p:txBody>
      </p:sp>
      <p:sp>
        <p:nvSpPr>
          <p:cNvPr id="385054" name="Line 30"/>
          <p:cNvSpPr>
            <a:spLocks noChangeShapeType="1"/>
          </p:cNvSpPr>
          <p:nvPr/>
        </p:nvSpPr>
        <p:spPr bwMode="auto">
          <a:xfrm>
            <a:off x="6813550" y="2343150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5055" name="Oval 31"/>
          <p:cNvSpPr>
            <a:spLocks noChangeArrowheads="1"/>
          </p:cNvSpPr>
          <p:nvPr/>
        </p:nvSpPr>
        <p:spPr bwMode="auto">
          <a:xfrm>
            <a:off x="6770688" y="4286250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5056" name="Line 32"/>
          <p:cNvSpPr>
            <a:spLocks noChangeShapeType="1"/>
          </p:cNvSpPr>
          <p:nvPr/>
        </p:nvSpPr>
        <p:spPr bwMode="auto">
          <a:xfrm>
            <a:off x="3028950" y="2973387"/>
            <a:ext cx="0" cy="763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5057" name="Line 33"/>
          <p:cNvSpPr>
            <a:spLocks noChangeShapeType="1"/>
          </p:cNvSpPr>
          <p:nvPr/>
        </p:nvSpPr>
        <p:spPr bwMode="auto">
          <a:xfrm flipV="1">
            <a:off x="2527300" y="2535237"/>
            <a:ext cx="0" cy="812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5058" name="Line 34"/>
          <p:cNvSpPr>
            <a:spLocks noChangeShapeType="1"/>
          </p:cNvSpPr>
          <p:nvPr/>
        </p:nvSpPr>
        <p:spPr bwMode="auto">
          <a:xfrm>
            <a:off x="3028950" y="2973387"/>
            <a:ext cx="0" cy="782638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5059" name="Line 35"/>
          <p:cNvSpPr>
            <a:spLocks noChangeShapeType="1"/>
          </p:cNvSpPr>
          <p:nvPr/>
        </p:nvSpPr>
        <p:spPr bwMode="auto">
          <a:xfrm flipV="1">
            <a:off x="2530475" y="2536825"/>
            <a:ext cx="0" cy="804862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5060" name="Oval 36"/>
          <p:cNvSpPr>
            <a:spLocks noChangeArrowheads="1"/>
          </p:cNvSpPr>
          <p:nvPr/>
        </p:nvSpPr>
        <p:spPr bwMode="auto">
          <a:xfrm>
            <a:off x="2992438" y="2924175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5061" name="Oval 37"/>
          <p:cNvSpPr>
            <a:spLocks noChangeArrowheads="1"/>
          </p:cNvSpPr>
          <p:nvPr/>
        </p:nvSpPr>
        <p:spPr bwMode="auto">
          <a:xfrm>
            <a:off x="2997200" y="4243387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5062" name="Freeform 38"/>
          <p:cNvSpPr>
            <a:spLocks/>
          </p:cNvSpPr>
          <p:nvPr/>
        </p:nvSpPr>
        <p:spPr bwMode="auto">
          <a:xfrm>
            <a:off x="2270125" y="3875087"/>
            <a:ext cx="390525" cy="123825"/>
          </a:xfrm>
          <a:custGeom>
            <a:avLst/>
            <a:gdLst>
              <a:gd name="T0" fmla="*/ 2147483647 w 246"/>
              <a:gd name="T1" fmla="*/ 2147483647 h 78"/>
              <a:gd name="T2" fmla="*/ 2147483647 w 246"/>
              <a:gd name="T3" fmla="*/ 2147483647 h 78"/>
              <a:gd name="T4" fmla="*/ 2147483647 w 246"/>
              <a:gd name="T5" fmla="*/ 2147483647 h 78"/>
              <a:gd name="T6" fmla="*/ 2147483647 w 246"/>
              <a:gd name="T7" fmla="*/ 2147483647 h 78"/>
              <a:gd name="T8" fmla="*/ 0 w 246"/>
              <a:gd name="T9" fmla="*/ 0 h 7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46" h="78">
                <a:moveTo>
                  <a:pt x="246" y="64"/>
                </a:moveTo>
                <a:cubicBezTo>
                  <a:pt x="235" y="66"/>
                  <a:pt x="204" y="75"/>
                  <a:pt x="180" y="76"/>
                </a:cubicBezTo>
                <a:cubicBezTo>
                  <a:pt x="156" y="77"/>
                  <a:pt x="124" y="78"/>
                  <a:pt x="100" y="72"/>
                </a:cubicBezTo>
                <a:cubicBezTo>
                  <a:pt x="76" y="66"/>
                  <a:pt x="51" y="50"/>
                  <a:pt x="34" y="38"/>
                </a:cubicBezTo>
                <a:cubicBezTo>
                  <a:pt x="17" y="26"/>
                  <a:pt x="7" y="8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5063" name="Oval 39"/>
          <p:cNvSpPr>
            <a:spLocks noChangeArrowheads="1"/>
          </p:cNvSpPr>
          <p:nvPr/>
        </p:nvSpPr>
        <p:spPr bwMode="auto">
          <a:xfrm>
            <a:off x="2419350" y="3900487"/>
            <a:ext cx="42863" cy="428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5064" name="Oval 40"/>
          <p:cNvSpPr>
            <a:spLocks noChangeArrowheads="1"/>
          </p:cNvSpPr>
          <p:nvPr/>
        </p:nvSpPr>
        <p:spPr bwMode="auto">
          <a:xfrm>
            <a:off x="1422400" y="3906837"/>
            <a:ext cx="42863" cy="428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5065" name="Oval 41"/>
          <p:cNvSpPr>
            <a:spLocks noChangeArrowheads="1"/>
          </p:cNvSpPr>
          <p:nvPr/>
        </p:nvSpPr>
        <p:spPr bwMode="auto">
          <a:xfrm>
            <a:off x="6737350" y="3690937"/>
            <a:ext cx="42863" cy="428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5066" name="Freeform 42"/>
          <p:cNvSpPr>
            <a:spLocks/>
          </p:cNvSpPr>
          <p:nvPr/>
        </p:nvSpPr>
        <p:spPr bwMode="auto">
          <a:xfrm>
            <a:off x="6662738" y="3659187"/>
            <a:ext cx="141287" cy="155575"/>
          </a:xfrm>
          <a:custGeom>
            <a:avLst/>
            <a:gdLst>
              <a:gd name="T0" fmla="*/ 2147483647 w 89"/>
              <a:gd name="T1" fmla="*/ 2147483647 h 102"/>
              <a:gd name="T2" fmla="*/ 2147483647 w 89"/>
              <a:gd name="T3" fmla="*/ 2147483647 h 102"/>
              <a:gd name="T4" fmla="*/ 2147483647 w 89"/>
              <a:gd name="T5" fmla="*/ 2147483647 h 102"/>
              <a:gd name="T6" fmla="*/ 2147483647 w 89"/>
              <a:gd name="T7" fmla="*/ 2147483647 h 102"/>
              <a:gd name="T8" fmla="*/ 2147483647 w 89"/>
              <a:gd name="T9" fmla="*/ 0 h 10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89" h="102">
                <a:moveTo>
                  <a:pt x="89" y="102"/>
                </a:moveTo>
                <a:cubicBezTo>
                  <a:pt x="83" y="100"/>
                  <a:pt x="62" y="97"/>
                  <a:pt x="51" y="92"/>
                </a:cubicBezTo>
                <a:cubicBezTo>
                  <a:pt x="40" y="87"/>
                  <a:pt x="29" y="80"/>
                  <a:pt x="21" y="70"/>
                </a:cubicBezTo>
                <a:cubicBezTo>
                  <a:pt x="13" y="60"/>
                  <a:pt x="6" y="46"/>
                  <a:pt x="3" y="34"/>
                </a:cubicBezTo>
                <a:cubicBezTo>
                  <a:pt x="0" y="22"/>
                  <a:pt x="3" y="6"/>
                  <a:pt x="3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5067" name="Line 43"/>
          <p:cNvSpPr>
            <a:spLocks noChangeShapeType="1"/>
          </p:cNvSpPr>
          <p:nvPr/>
        </p:nvSpPr>
        <p:spPr bwMode="auto">
          <a:xfrm>
            <a:off x="2513013" y="3324225"/>
            <a:ext cx="511175" cy="412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5068" name="Oval 44"/>
          <p:cNvSpPr>
            <a:spLocks noChangeArrowheads="1"/>
          </p:cNvSpPr>
          <p:nvPr/>
        </p:nvSpPr>
        <p:spPr bwMode="auto">
          <a:xfrm>
            <a:off x="2997200" y="3697287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5069" name="Oval 45"/>
          <p:cNvSpPr>
            <a:spLocks noChangeArrowheads="1"/>
          </p:cNvSpPr>
          <p:nvPr/>
        </p:nvSpPr>
        <p:spPr bwMode="auto">
          <a:xfrm>
            <a:off x="2497138" y="25019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5070" name="Oval 46"/>
          <p:cNvSpPr>
            <a:spLocks noChangeArrowheads="1"/>
          </p:cNvSpPr>
          <p:nvPr/>
        </p:nvSpPr>
        <p:spPr bwMode="auto">
          <a:xfrm>
            <a:off x="2484438" y="3317875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5071" name="Line 47"/>
          <p:cNvSpPr>
            <a:spLocks noChangeShapeType="1"/>
          </p:cNvSpPr>
          <p:nvPr/>
        </p:nvSpPr>
        <p:spPr bwMode="auto">
          <a:xfrm>
            <a:off x="6808788" y="2381250"/>
            <a:ext cx="0" cy="8382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5072" name="Oval 48"/>
          <p:cNvSpPr>
            <a:spLocks noChangeArrowheads="1"/>
          </p:cNvSpPr>
          <p:nvPr/>
        </p:nvSpPr>
        <p:spPr bwMode="auto">
          <a:xfrm>
            <a:off x="6780213" y="2295525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5073" name="Oval 49"/>
          <p:cNvSpPr>
            <a:spLocks noChangeArrowheads="1"/>
          </p:cNvSpPr>
          <p:nvPr/>
        </p:nvSpPr>
        <p:spPr bwMode="auto">
          <a:xfrm>
            <a:off x="6777038" y="3127375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48" name="Picture 47">
            <a:extLst>
              <a:ext uri="{FF2B5EF4-FFF2-40B4-BE49-F238E27FC236}">
                <a16:creationId xmlns:a16="http://schemas.microsoft.com/office/drawing/2014/main" id="{878D71AA-19B2-4B95-9A3B-05C65A583B9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52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30185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85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385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385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385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5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5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5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5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5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5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5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5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5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5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5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5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5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5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5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5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5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5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5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5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5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5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5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5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5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5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5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5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5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5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5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1" dur="500"/>
                                        <p:tgtEl>
                                          <p:spTgt spid="3850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6" dur="500"/>
                                        <p:tgtEl>
                                          <p:spTgt spid="3850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1" dur="500"/>
                                        <p:tgtEl>
                                          <p:spTgt spid="385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5" dur="500"/>
                                        <p:tgtEl>
                                          <p:spTgt spid="385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9" dur="500"/>
                                        <p:tgtEl>
                                          <p:spTgt spid="38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5029" grpId="0" animBg="1"/>
      <p:bldP spid="385030" grpId="0"/>
      <p:bldP spid="385031" grpId="0"/>
      <p:bldP spid="385032" grpId="0"/>
      <p:bldP spid="385033" grpId="0"/>
      <p:bldP spid="385034" grpId="0"/>
      <p:bldP spid="385035" grpId="0" animBg="1"/>
      <p:bldP spid="385036" grpId="0" animBg="1"/>
      <p:bldP spid="385037" grpId="0"/>
      <p:bldP spid="385038" grpId="0"/>
      <p:bldP spid="385039" grpId="0"/>
      <p:bldP spid="385040" grpId="0"/>
      <p:bldP spid="385041" grpId="0"/>
      <p:bldP spid="385042" grpId="0"/>
      <p:bldP spid="385043" grpId="0" animBg="1"/>
      <p:bldP spid="385044" grpId="0" animBg="1"/>
      <p:bldP spid="385047" grpId="0" animBg="1"/>
      <p:bldP spid="385048" grpId="0" animBg="1"/>
      <p:bldP spid="385049" grpId="0"/>
      <p:bldP spid="385050" grpId="0"/>
      <p:bldP spid="385051" grpId="0" animBg="1"/>
      <p:bldP spid="385052" grpId="0" animBg="1"/>
      <p:bldP spid="385053" grpId="0"/>
      <p:bldP spid="385054" grpId="0" animBg="1"/>
      <p:bldP spid="385055" grpId="0" animBg="1"/>
      <p:bldP spid="385056" grpId="0" animBg="1"/>
      <p:bldP spid="385057" grpId="0" animBg="1"/>
      <p:bldP spid="385058" grpId="0" animBg="1"/>
      <p:bldP spid="385059" grpId="0" animBg="1"/>
      <p:bldP spid="385060" grpId="0" animBg="1"/>
      <p:bldP spid="385061" grpId="0" animBg="1"/>
      <p:bldP spid="385062" grpId="0" animBg="1"/>
      <p:bldP spid="385063" grpId="0" animBg="1"/>
      <p:bldP spid="385064" grpId="0" animBg="1"/>
      <p:bldP spid="385065" grpId="0" animBg="1"/>
      <p:bldP spid="385066" grpId="0" animBg="1"/>
      <p:bldP spid="385067" grpId="0" animBg="1"/>
      <p:bldP spid="385068" grpId="0" animBg="1"/>
      <p:bldP spid="385069" grpId="0" animBg="1"/>
      <p:bldP spid="385070" grpId="0" animBg="1"/>
      <p:bldP spid="385071" grpId="0" animBg="1"/>
      <p:bldP spid="385072" grpId="0" animBg="1"/>
      <p:bldP spid="38507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4002" name="Object 2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256254916"/>
              </p:ext>
            </p:extLst>
          </p:nvPr>
        </p:nvGraphicFramePr>
        <p:xfrm>
          <a:off x="2165350" y="3346450"/>
          <a:ext cx="622300" cy="192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6" name="Equation" r:id="rId3" imgW="622030" imgH="165028" progId="Equation.3">
                  <p:embed/>
                </p:oleObj>
              </mc:Choice>
              <mc:Fallback>
                <p:oleObj name="Equation" r:id="rId3" imgW="622030" imgH="165028" progId="Equation.3">
                  <p:embed/>
                  <p:pic>
                    <p:nvPicPr>
                      <p:cNvPr id="384002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5350" y="3346450"/>
                        <a:ext cx="622300" cy="192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4003" name="Rectangle 3"/>
          <p:cNvSpPr>
            <a:spLocks noChangeArrowheads="1"/>
          </p:cNvSpPr>
          <p:nvPr/>
        </p:nvSpPr>
        <p:spPr bwMode="auto">
          <a:xfrm>
            <a:off x="165100" y="463550"/>
            <a:ext cx="8521700" cy="1506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 sz="2000" b="1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000" b="1" i="1" dirty="0">
                <a:latin typeface="Times New Roman" pitchFamily="18" charset="0"/>
              </a:rPr>
              <a:t>b) </a:t>
            </a:r>
            <a:r>
              <a:rPr lang="en-US" sz="2000" b="1" i="1" dirty="0" err="1">
                <a:latin typeface="Times New Roman" pitchFamily="18" charset="0"/>
              </a:rPr>
              <a:t>Đường</a:t>
            </a:r>
            <a:r>
              <a:rPr lang="en-US" sz="2000" b="1" i="1" dirty="0">
                <a:latin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</a:rPr>
              <a:t>thẳng</a:t>
            </a:r>
            <a:r>
              <a:rPr lang="en-US" sz="2000" b="1" i="1" dirty="0">
                <a:latin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</a:rPr>
              <a:t>chiếu</a:t>
            </a:r>
            <a:r>
              <a:rPr lang="en-US" sz="2000" b="1" i="1" dirty="0">
                <a:latin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</a:rPr>
              <a:t>đứng</a:t>
            </a:r>
            <a:endParaRPr lang="en-US" sz="2000" b="1" i="1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000" b="1" i="1" dirty="0">
                <a:latin typeface="Times New Roman" pitchFamily="18" charset="0"/>
              </a:rPr>
              <a:t>* </a:t>
            </a:r>
            <a:r>
              <a:rPr lang="en-US" sz="2000" b="1" i="1" dirty="0" err="1">
                <a:latin typeface="Times New Roman" pitchFamily="18" charset="0"/>
              </a:rPr>
              <a:t>Định</a:t>
            </a:r>
            <a:r>
              <a:rPr lang="en-US" sz="2000" b="1" i="1" dirty="0">
                <a:latin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</a:rPr>
              <a:t>nghĩa</a:t>
            </a:r>
            <a:r>
              <a:rPr lang="en-US" sz="2000" b="1" i="1" dirty="0">
                <a:latin typeface="Times New Roman" pitchFamily="18" charset="0"/>
              </a:rPr>
              <a:t>:</a:t>
            </a:r>
            <a:r>
              <a:rPr lang="en-US" sz="2000" dirty="0">
                <a:latin typeface="Times New Roman" pitchFamily="18" charset="0"/>
              </a:rPr>
              <a:t>   </a:t>
            </a:r>
            <a:r>
              <a:rPr lang="en-US" sz="2000" dirty="0" err="1">
                <a:latin typeface="Times New Roman" pitchFamily="18" charset="0"/>
              </a:rPr>
              <a:t>là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đường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thẳng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vuông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góc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với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mặt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phẳng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hình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chiếu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đứng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>
                <a:latin typeface="Times New Roman" pitchFamily="18" charset="0"/>
              </a:rPr>
              <a:t>P</a:t>
            </a:r>
            <a:r>
              <a:rPr lang="en-US" sz="2000" baseline="-25000">
                <a:latin typeface="Times New Roman" pitchFamily="18" charset="0"/>
              </a:rPr>
              <a:t>2</a:t>
            </a:r>
            <a:r>
              <a:rPr lang="en-US" sz="2000">
                <a:latin typeface="Times New Roman" pitchFamily="18" charset="0"/>
              </a:rPr>
              <a:t>.</a:t>
            </a:r>
            <a:endParaRPr lang="en-US" sz="2000" b="1" dirty="0">
              <a:latin typeface="Times New Roman" pitchFamily="18" charset="0"/>
            </a:endParaRPr>
          </a:p>
        </p:txBody>
      </p:sp>
      <p:sp>
        <p:nvSpPr>
          <p:cNvPr id="384004" name="Rectangle 4"/>
          <p:cNvSpPr>
            <a:spLocks noChangeArrowheads="1"/>
          </p:cNvSpPr>
          <p:nvPr/>
        </p:nvSpPr>
        <p:spPr bwMode="auto">
          <a:xfrm>
            <a:off x="1295400" y="1844675"/>
            <a:ext cx="2527300" cy="15176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4005" name="Text Box 5"/>
          <p:cNvSpPr txBox="1">
            <a:spLocks noChangeArrowheads="1"/>
          </p:cNvSpPr>
          <p:nvPr/>
        </p:nvSpPr>
        <p:spPr bwMode="auto">
          <a:xfrm>
            <a:off x="3371850" y="3000375"/>
            <a:ext cx="228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/>
              <a:t>D</a:t>
            </a:r>
          </a:p>
        </p:txBody>
      </p:sp>
      <p:sp>
        <p:nvSpPr>
          <p:cNvPr id="384006" name="Text Box 6"/>
          <p:cNvSpPr txBox="1">
            <a:spLocks noChangeArrowheads="1"/>
          </p:cNvSpPr>
          <p:nvPr/>
        </p:nvSpPr>
        <p:spPr bwMode="auto">
          <a:xfrm>
            <a:off x="2168525" y="2024062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/>
              <a:t>C</a:t>
            </a:r>
            <a:r>
              <a:rPr lang="en-US" sz="1600" baseline="-25000"/>
              <a:t>2</a:t>
            </a:r>
          </a:p>
        </p:txBody>
      </p:sp>
      <p:sp>
        <p:nvSpPr>
          <p:cNvPr id="384007" name="Text Box 7"/>
          <p:cNvSpPr txBox="1">
            <a:spLocks noChangeArrowheads="1"/>
          </p:cNvSpPr>
          <p:nvPr/>
        </p:nvSpPr>
        <p:spPr bwMode="auto">
          <a:xfrm>
            <a:off x="1352550" y="1843087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cs typeface="Arial" charset="0"/>
              </a:rPr>
              <a:t>P</a:t>
            </a:r>
            <a:r>
              <a:rPr lang="en-US" baseline="-25000">
                <a:cs typeface="Arial" charset="0"/>
              </a:rPr>
              <a:t>2</a:t>
            </a:r>
            <a:endParaRPr lang="el-GR" baseline="-25000">
              <a:cs typeface="Arial" charset="0"/>
            </a:endParaRPr>
          </a:p>
        </p:txBody>
      </p:sp>
      <p:sp>
        <p:nvSpPr>
          <p:cNvPr id="384008" name="Text Box 8"/>
          <p:cNvSpPr txBox="1">
            <a:spLocks noChangeArrowheads="1"/>
          </p:cNvSpPr>
          <p:nvPr/>
        </p:nvSpPr>
        <p:spPr bwMode="auto">
          <a:xfrm>
            <a:off x="2651125" y="2359025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/>
              <a:t>C</a:t>
            </a:r>
            <a:endParaRPr lang="en-US" sz="1600" baseline="-25000"/>
          </a:p>
        </p:txBody>
      </p:sp>
      <p:sp>
        <p:nvSpPr>
          <p:cNvPr id="384009" name="Text Box 9"/>
          <p:cNvSpPr txBox="1">
            <a:spLocks noChangeArrowheads="1"/>
          </p:cNvSpPr>
          <p:nvPr/>
        </p:nvSpPr>
        <p:spPr bwMode="auto">
          <a:xfrm>
            <a:off x="1395413" y="3051175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x</a:t>
            </a:r>
            <a:endParaRPr lang="en-US" baseline="-25000"/>
          </a:p>
        </p:txBody>
      </p:sp>
      <p:sp>
        <p:nvSpPr>
          <p:cNvPr id="384010" name="Line 10"/>
          <p:cNvSpPr>
            <a:spLocks noChangeShapeType="1"/>
          </p:cNvSpPr>
          <p:nvPr/>
        </p:nvSpPr>
        <p:spPr bwMode="auto">
          <a:xfrm>
            <a:off x="5237163" y="3151187"/>
            <a:ext cx="2700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4011" name="Line 11"/>
          <p:cNvSpPr>
            <a:spLocks noChangeShapeType="1"/>
          </p:cNvSpPr>
          <p:nvPr/>
        </p:nvSpPr>
        <p:spPr bwMode="auto">
          <a:xfrm flipV="1">
            <a:off x="6808788" y="2149475"/>
            <a:ext cx="0" cy="206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4012" name="Text Box 12"/>
          <p:cNvSpPr txBox="1">
            <a:spLocks noChangeArrowheads="1"/>
          </p:cNvSpPr>
          <p:nvPr/>
        </p:nvSpPr>
        <p:spPr bwMode="auto">
          <a:xfrm>
            <a:off x="6838950" y="1824037"/>
            <a:ext cx="4699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/>
              <a:t>≡</a:t>
            </a:r>
            <a:r>
              <a:rPr lang="en-US" sz="1600" b="1"/>
              <a:t> </a:t>
            </a:r>
            <a:r>
              <a:rPr lang="en-US" sz="1600"/>
              <a:t>D</a:t>
            </a:r>
            <a:r>
              <a:rPr lang="en-US" sz="1600" baseline="-25000"/>
              <a:t>2</a:t>
            </a:r>
          </a:p>
        </p:txBody>
      </p:sp>
      <p:sp>
        <p:nvSpPr>
          <p:cNvPr id="384013" name="Text Box 13"/>
          <p:cNvSpPr txBox="1">
            <a:spLocks noChangeArrowheads="1"/>
          </p:cNvSpPr>
          <p:nvPr/>
        </p:nvSpPr>
        <p:spPr bwMode="auto">
          <a:xfrm>
            <a:off x="6542088" y="4251325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/>
              <a:t>D</a:t>
            </a:r>
            <a:r>
              <a:rPr lang="en-US" sz="1600" baseline="-25000"/>
              <a:t>1</a:t>
            </a:r>
          </a:p>
        </p:txBody>
      </p:sp>
      <p:sp>
        <p:nvSpPr>
          <p:cNvPr id="384014" name="Text Box 14"/>
          <p:cNvSpPr txBox="1">
            <a:spLocks noChangeArrowheads="1"/>
          </p:cNvSpPr>
          <p:nvPr/>
        </p:nvSpPr>
        <p:spPr bwMode="auto">
          <a:xfrm>
            <a:off x="7886700" y="2898775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x</a:t>
            </a:r>
            <a:endParaRPr lang="en-US" baseline="-25000"/>
          </a:p>
        </p:txBody>
      </p:sp>
      <p:sp>
        <p:nvSpPr>
          <p:cNvPr id="384015" name="Text Box 15"/>
          <p:cNvSpPr txBox="1">
            <a:spLocks noChangeArrowheads="1"/>
          </p:cNvSpPr>
          <p:nvPr/>
        </p:nvSpPr>
        <p:spPr bwMode="auto">
          <a:xfrm>
            <a:off x="6607175" y="1817687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/>
              <a:t>C</a:t>
            </a:r>
            <a:r>
              <a:rPr lang="en-US" sz="1600" baseline="-25000"/>
              <a:t>2</a:t>
            </a:r>
          </a:p>
        </p:txBody>
      </p:sp>
      <p:sp>
        <p:nvSpPr>
          <p:cNvPr id="384016" name="Text Box 16"/>
          <p:cNvSpPr txBox="1">
            <a:spLocks noChangeArrowheads="1"/>
          </p:cNvSpPr>
          <p:nvPr/>
        </p:nvSpPr>
        <p:spPr bwMode="auto">
          <a:xfrm>
            <a:off x="2381250" y="2030412"/>
            <a:ext cx="4508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/>
              <a:t>=D</a:t>
            </a:r>
            <a:r>
              <a:rPr lang="en-US" sz="1600" baseline="-25000"/>
              <a:t>2</a:t>
            </a:r>
          </a:p>
        </p:txBody>
      </p:sp>
      <p:sp>
        <p:nvSpPr>
          <p:cNvPr id="384017" name="Text Box 17"/>
          <p:cNvSpPr txBox="1">
            <a:spLocks noChangeArrowheads="1"/>
          </p:cNvSpPr>
          <p:nvPr/>
        </p:nvSpPr>
        <p:spPr bwMode="auto">
          <a:xfrm>
            <a:off x="6883400" y="3446462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/>
              <a:t>C</a:t>
            </a:r>
            <a:r>
              <a:rPr lang="en-US" sz="1600" baseline="-25000"/>
              <a:t>1</a:t>
            </a:r>
          </a:p>
        </p:txBody>
      </p:sp>
      <p:sp>
        <p:nvSpPr>
          <p:cNvPr id="384018" name="Line 18"/>
          <p:cNvSpPr>
            <a:spLocks noChangeShapeType="1"/>
          </p:cNvSpPr>
          <p:nvPr/>
        </p:nvSpPr>
        <p:spPr bwMode="auto">
          <a:xfrm>
            <a:off x="2351088" y="2359025"/>
            <a:ext cx="295275" cy="2619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4019" name="Line 19"/>
          <p:cNvSpPr>
            <a:spLocks noChangeShapeType="1"/>
          </p:cNvSpPr>
          <p:nvPr/>
        </p:nvSpPr>
        <p:spPr bwMode="auto">
          <a:xfrm flipV="1">
            <a:off x="2347913" y="2370137"/>
            <a:ext cx="0" cy="1009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4020" name="Rectangle 20"/>
          <p:cNvSpPr>
            <a:spLocks noChangeArrowheads="1"/>
          </p:cNvSpPr>
          <p:nvPr/>
        </p:nvSpPr>
        <p:spPr bwMode="auto">
          <a:xfrm>
            <a:off x="152400" y="5029200"/>
            <a:ext cx="8678862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1" i="1" dirty="0">
                <a:latin typeface="Times New Roman" pitchFamily="18" charset="0"/>
              </a:rPr>
              <a:t>* </a:t>
            </a:r>
            <a:r>
              <a:rPr lang="en-US" b="1" i="1" dirty="0" err="1">
                <a:latin typeface="Times New Roman" pitchFamily="18" charset="0"/>
              </a:rPr>
              <a:t>Tính</a:t>
            </a:r>
            <a:r>
              <a:rPr lang="en-US" b="1" i="1" dirty="0">
                <a:latin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</a:rPr>
              <a:t>chất</a:t>
            </a:r>
            <a:r>
              <a:rPr lang="en-US" b="1" i="1" dirty="0">
                <a:latin typeface="Times New Roman" pitchFamily="18" charset="0"/>
              </a:rPr>
              <a:t> :</a:t>
            </a:r>
          </a:p>
          <a:p>
            <a:pPr marL="342900" indent="-342900">
              <a:spcBef>
                <a:spcPct val="20000"/>
              </a:spcBef>
            </a:pPr>
            <a:endParaRPr lang="en-US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b="1" dirty="0">
                <a:latin typeface="Times New Roman" pitchFamily="18" charset="0"/>
              </a:rPr>
              <a:t>	</a:t>
            </a:r>
          </a:p>
          <a:p>
            <a:pPr marL="342900" indent="-342900">
              <a:spcBef>
                <a:spcPct val="20000"/>
              </a:spcBef>
            </a:pPr>
            <a:endParaRPr lang="en-US" b="1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b="1" dirty="0">
              <a:latin typeface="Times New Roman" pitchFamily="18" charset="0"/>
            </a:endParaRPr>
          </a:p>
        </p:txBody>
      </p:sp>
      <p:sp>
        <p:nvSpPr>
          <p:cNvPr id="384022" name="Oval 22"/>
          <p:cNvSpPr>
            <a:spLocks noChangeArrowheads="1"/>
          </p:cNvSpPr>
          <p:nvPr/>
        </p:nvSpPr>
        <p:spPr bwMode="auto">
          <a:xfrm>
            <a:off x="2312988" y="2295525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4023" name="Freeform 23"/>
          <p:cNvSpPr>
            <a:spLocks/>
          </p:cNvSpPr>
          <p:nvPr/>
        </p:nvSpPr>
        <p:spPr bwMode="auto">
          <a:xfrm>
            <a:off x="1296988" y="3362325"/>
            <a:ext cx="3744912" cy="1017587"/>
          </a:xfrm>
          <a:custGeom>
            <a:avLst/>
            <a:gdLst>
              <a:gd name="T0" fmla="*/ 2147483647 w 2359"/>
              <a:gd name="T1" fmla="*/ 2147483647 h 641"/>
              <a:gd name="T2" fmla="*/ 2147483647 w 2359"/>
              <a:gd name="T3" fmla="*/ 2147483647 h 641"/>
              <a:gd name="T4" fmla="*/ 0 w 2359"/>
              <a:gd name="T5" fmla="*/ 0 h 641"/>
              <a:gd name="T6" fmla="*/ 2147483647 w 2359"/>
              <a:gd name="T7" fmla="*/ 2147483647 h 641"/>
              <a:gd name="T8" fmla="*/ 2147483647 w 2359"/>
              <a:gd name="T9" fmla="*/ 2147483647 h 6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359" h="641">
                <a:moveTo>
                  <a:pt x="2359" y="609"/>
                </a:moveTo>
                <a:lnTo>
                  <a:pt x="1595" y="1"/>
                </a:lnTo>
                <a:lnTo>
                  <a:pt x="0" y="0"/>
                </a:lnTo>
                <a:lnTo>
                  <a:pt x="671" y="641"/>
                </a:lnTo>
                <a:lnTo>
                  <a:pt x="2359" y="609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endParaRPr lang="en-US"/>
          </a:p>
        </p:txBody>
      </p:sp>
      <p:sp>
        <p:nvSpPr>
          <p:cNvPr id="384024" name="Line 24"/>
          <p:cNvSpPr>
            <a:spLocks noChangeShapeType="1"/>
          </p:cNvSpPr>
          <p:nvPr/>
        </p:nvSpPr>
        <p:spPr bwMode="auto">
          <a:xfrm flipV="1">
            <a:off x="3314700" y="3186112"/>
            <a:ext cx="0" cy="981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4025" name="Text Box 25"/>
          <p:cNvSpPr txBox="1">
            <a:spLocks noChangeArrowheads="1"/>
          </p:cNvSpPr>
          <p:nvPr/>
        </p:nvSpPr>
        <p:spPr bwMode="auto">
          <a:xfrm>
            <a:off x="2389188" y="4060825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cs typeface="Arial" charset="0"/>
              </a:rPr>
              <a:t>P</a:t>
            </a:r>
            <a:r>
              <a:rPr lang="en-US" baseline="-25000">
                <a:cs typeface="Arial" charset="0"/>
              </a:rPr>
              <a:t>1</a:t>
            </a:r>
            <a:endParaRPr lang="el-GR" baseline="-25000">
              <a:cs typeface="Arial" charset="0"/>
            </a:endParaRPr>
          </a:p>
        </p:txBody>
      </p:sp>
      <p:sp>
        <p:nvSpPr>
          <p:cNvPr id="384026" name="Text Box 26"/>
          <p:cNvSpPr txBox="1">
            <a:spLocks noChangeArrowheads="1"/>
          </p:cNvSpPr>
          <p:nvPr/>
        </p:nvSpPr>
        <p:spPr bwMode="auto">
          <a:xfrm>
            <a:off x="2486025" y="3665537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/>
              <a:t>C</a:t>
            </a:r>
            <a:r>
              <a:rPr lang="en-US" sz="1600" baseline="-25000"/>
              <a:t>1</a:t>
            </a:r>
          </a:p>
        </p:txBody>
      </p:sp>
      <p:sp>
        <p:nvSpPr>
          <p:cNvPr id="384027" name="Line 27"/>
          <p:cNvSpPr>
            <a:spLocks noChangeShapeType="1"/>
          </p:cNvSpPr>
          <p:nvPr/>
        </p:nvSpPr>
        <p:spPr bwMode="auto">
          <a:xfrm>
            <a:off x="2335213" y="3359150"/>
            <a:ext cx="327025" cy="266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4028" name="Freeform 28"/>
          <p:cNvSpPr>
            <a:spLocks/>
          </p:cNvSpPr>
          <p:nvPr/>
        </p:nvSpPr>
        <p:spPr bwMode="auto">
          <a:xfrm>
            <a:off x="1428750" y="3363912"/>
            <a:ext cx="152400" cy="120650"/>
          </a:xfrm>
          <a:custGeom>
            <a:avLst/>
            <a:gdLst>
              <a:gd name="T0" fmla="*/ 2147483647 w 96"/>
              <a:gd name="T1" fmla="*/ 0 h 76"/>
              <a:gd name="T2" fmla="*/ 2147483647 w 96"/>
              <a:gd name="T3" fmla="*/ 2147483647 h 76"/>
              <a:gd name="T4" fmla="*/ 0 w 96"/>
              <a:gd name="T5" fmla="*/ 2147483647 h 7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96" h="76">
                <a:moveTo>
                  <a:pt x="96" y="0"/>
                </a:moveTo>
                <a:cubicBezTo>
                  <a:pt x="92" y="9"/>
                  <a:pt x="88" y="39"/>
                  <a:pt x="72" y="52"/>
                </a:cubicBezTo>
                <a:cubicBezTo>
                  <a:pt x="56" y="65"/>
                  <a:pt x="15" y="71"/>
                  <a:pt x="0" y="7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4029" name="Text Box 29"/>
          <p:cNvSpPr txBox="1">
            <a:spLocks noChangeArrowheads="1"/>
          </p:cNvSpPr>
          <p:nvPr/>
        </p:nvSpPr>
        <p:spPr bwMode="auto">
          <a:xfrm>
            <a:off x="3387725" y="4049712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/>
              <a:t>D</a:t>
            </a:r>
            <a:r>
              <a:rPr lang="en-US" sz="1600" baseline="-25000"/>
              <a:t>1</a:t>
            </a:r>
          </a:p>
        </p:txBody>
      </p:sp>
      <p:sp>
        <p:nvSpPr>
          <p:cNvPr id="384030" name="Line 30"/>
          <p:cNvSpPr>
            <a:spLocks noChangeShapeType="1"/>
          </p:cNvSpPr>
          <p:nvPr/>
        </p:nvSpPr>
        <p:spPr bwMode="auto">
          <a:xfrm flipV="1">
            <a:off x="2643188" y="2619375"/>
            <a:ext cx="0" cy="984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4031" name="Line 31"/>
          <p:cNvSpPr>
            <a:spLocks noChangeShapeType="1"/>
          </p:cNvSpPr>
          <p:nvPr/>
        </p:nvSpPr>
        <p:spPr bwMode="auto">
          <a:xfrm>
            <a:off x="6813550" y="3478212"/>
            <a:ext cx="0" cy="9271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4032" name="Oval 32"/>
          <p:cNvSpPr>
            <a:spLocks noChangeArrowheads="1"/>
          </p:cNvSpPr>
          <p:nvPr/>
        </p:nvSpPr>
        <p:spPr bwMode="auto">
          <a:xfrm>
            <a:off x="6770688" y="2124075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4033" name="Line 33"/>
          <p:cNvSpPr>
            <a:spLocks noChangeShapeType="1"/>
          </p:cNvSpPr>
          <p:nvPr/>
        </p:nvSpPr>
        <p:spPr bwMode="auto">
          <a:xfrm>
            <a:off x="2660650" y="2620962"/>
            <a:ext cx="660400" cy="560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4034" name="Line 34"/>
          <p:cNvSpPr>
            <a:spLocks noChangeShapeType="1"/>
          </p:cNvSpPr>
          <p:nvPr/>
        </p:nvSpPr>
        <p:spPr bwMode="auto">
          <a:xfrm>
            <a:off x="2641600" y="3605212"/>
            <a:ext cx="666750" cy="5651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4035" name="Line 35"/>
          <p:cNvSpPr>
            <a:spLocks noChangeShapeType="1"/>
          </p:cNvSpPr>
          <p:nvPr/>
        </p:nvSpPr>
        <p:spPr bwMode="auto">
          <a:xfrm>
            <a:off x="2668588" y="2628900"/>
            <a:ext cx="660400" cy="560387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4036" name="Line 36"/>
          <p:cNvSpPr>
            <a:spLocks noChangeShapeType="1"/>
          </p:cNvSpPr>
          <p:nvPr/>
        </p:nvSpPr>
        <p:spPr bwMode="auto">
          <a:xfrm>
            <a:off x="2667000" y="3624262"/>
            <a:ext cx="660400" cy="560388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4037" name="Oval 37"/>
          <p:cNvSpPr>
            <a:spLocks noChangeArrowheads="1"/>
          </p:cNvSpPr>
          <p:nvPr/>
        </p:nvSpPr>
        <p:spPr bwMode="auto">
          <a:xfrm>
            <a:off x="2605088" y="357505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4038" name="Oval 38"/>
          <p:cNvSpPr>
            <a:spLocks noChangeArrowheads="1"/>
          </p:cNvSpPr>
          <p:nvPr/>
        </p:nvSpPr>
        <p:spPr bwMode="auto">
          <a:xfrm>
            <a:off x="2605088" y="25908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4039" name="Oval 39"/>
          <p:cNvSpPr>
            <a:spLocks noChangeArrowheads="1"/>
          </p:cNvSpPr>
          <p:nvPr/>
        </p:nvSpPr>
        <p:spPr bwMode="auto">
          <a:xfrm>
            <a:off x="3276600" y="3141662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4040" name="Oval 40"/>
          <p:cNvSpPr>
            <a:spLocks noChangeArrowheads="1"/>
          </p:cNvSpPr>
          <p:nvPr/>
        </p:nvSpPr>
        <p:spPr bwMode="auto">
          <a:xfrm>
            <a:off x="3276600" y="4138612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4041" name="Freeform 41"/>
          <p:cNvSpPr>
            <a:spLocks/>
          </p:cNvSpPr>
          <p:nvPr/>
        </p:nvSpPr>
        <p:spPr bwMode="auto">
          <a:xfrm>
            <a:off x="2073275" y="3370262"/>
            <a:ext cx="390525" cy="123825"/>
          </a:xfrm>
          <a:custGeom>
            <a:avLst/>
            <a:gdLst>
              <a:gd name="T0" fmla="*/ 2147483647 w 246"/>
              <a:gd name="T1" fmla="*/ 2147483647 h 78"/>
              <a:gd name="T2" fmla="*/ 2147483647 w 246"/>
              <a:gd name="T3" fmla="*/ 2147483647 h 78"/>
              <a:gd name="T4" fmla="*/ 2147483647 w 246"/>
              <a:gd name="T5" fmla="*/ 2147483647 h 78"/>
              <a:gd name="T6" fmla="*/ 2147483647 w 246"/>
              <a:gd name="T7" fmla="*/ 2147483647 h 78"/>
              <a:gd name="T8" fmla="*/ 0 w 246"/>
              <a:gd name="T9" fmla="*/ 0 h 7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46" h="78">
                <a:moveTo>
                  <a:pt x="246" y="64"/>
                </a:moveTo>
                <a:cubicBezTo>
                  <a:pt x="235" y="66"/>
                  <a:pt x="204" y="75"/>
                  <a:pt x="180" y="76"/>
                </a:cubicBezTo>
                <a:cubicBezTo>
                  <a:pt x="156" y="77"/>
                  <a:pt x="124" y="78"/>
                  <a:pt x="100" y="72"/>
                </a:cubicBezTo>
                <a:cubicBezTo>
                  <a:pt x="76" y="66"/>
                  <a:pt x="51" y="50"/>
                  <a:pt x="34" y="38"/>
                </a:cubicBezTo>
                <a:cubicBezTo>
                  <a:pt x="17" y="26"/>
                  <a:pt x="7" y="8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4042" name="Oval 42"/>
          <p:cNvSpPr>
            <a:spLocks noChangeArrowheads="1"/>
          </p:cNvSpPr>
          <p:nvPr/>
        </p:nvSpPr>
        <p:spPr bwMode="auto">
          <a:xfrm>
            <a:off x="2247900" y="3395662"/>
            <a:ext cx="42863" cy="428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4043" name="Oval 43"/>
          <p:cNvSpPr>
            <a:spLocks noChangeArrowheads="1"/>
          </p:cNvSpPr>
          <p:nvPr/>
        </p:nvSpPr>
        <p:spPr bwMode="auto">
          <a:xfrm>
            <a:off x="1422400" y="3402012"/>
            <a:ext cx="42863" cy="428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4044" name="Oval 44"/>
          <p:cNvSpPr>
            <a:spLocks noChangeArrowheads="1"/>
          </p:cNvSpPr>
          <p:nvPr/>
        </p:nvSpPr>
        <p:spPr bwMode="auto">
          <a:xfrm>
            <a:off x="6737350" y="3186112"/>
            <a:ext cx="42863" cy="428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4045" name="Freeform 45"/>
          <p:cNvSpPr>
            <a:spLocks/>
          </p:cNvSpPr>
          <p:nvPr/>
        </p:nvSpPr>
        <p:spPr bwMode="auto">
          <a:xfrm>
            <a:off x="6662738" y="3154362"/>
            <a:ext cx="141287" cy="155575"/>
          </a:xfrm>
          <a:custGeom>
            <a:avLst/>
            <a:gdLst>
              <a:gd name="T0" fmla="*/ 2147483647 w 89"/>
              <a:gd name="T1" fmla="*/ 2147483647 h 102"/>
              <a:gd name="T2" fmla="*/ 2147483647 w 89"/>
              <a:gd name="T3" fmla="*/ 2147483647 h 102"/>
              <a:gd name="T4" fmla="*/ 2147483647 w 89"/>
              <a:gd name="T5" fmla="*/ 2147483647 h 102"/>
              <a:gd name="T6" fmla="*/ 2147483647 w 89"/>
              <a:gd name="T7" fmla="*/ 2147483647 h 102"/>
              <a:gd name="T8" fmla="*/ 2147483647 w 89"/>
              <a:gd name="T9" fmla="*/ 0 h 10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89" h="102">
                <a:moveTo>
                  <a:pt x="89" y="102"/>
                </a:moveTo>
                <a:cubicBezTo>
                  <a:pt x="83" y="100"/>
                  <a:pt x="62" y="97"/>
                  <a:pt x="51" y="92"/>
                </a:cubicBezTo>
                <a:cubicBezTo>
                  <a:pt x="40" y="87"/>
                  <a:pt x="29" y="80"/>
                  <a:pt x="21" y="70"/>
                </a:cubicBezTo>
                <a:cubicBezTo>
                  <a:pt x="13" y="60"/>
                  <a:pt x="6" y="46"/>
                  <a:pt x="3" y="34"/>
                </a:cubicBezTo>
                <a:cubicBezTo>
                  <a:pt x="0" y="22"/>
                  <a:pt x="3" y="6"/>
                  <a:pt x="3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4046" name="Line 46"/>
          <p:cNvSpPr>
            <a:spLocks noChangeShapeType="1"/>
          </p:cNvSpPr>
          <p:nvPr/>
        </p:nvSpPr>
        <p:spPr bwMode="auto">
          <a:xfrm>
            <a:off x="6808788" y="3487737"/>
            <a:ext cx="0" cy="9271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4047" name="Oval 47"/>
          <p:cNvSpPr>
            <a:spLocks noChangeArrowheads="1"/>
          </p:cNvSpPr>
          <p:nvPr/>
        </p:nvSpPr>
        <p:spPr bwMode="auto">
          <a:xfrm>
            <a:off x="6773863" y="3449637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4048" name="Oval 48"/>
          <p:cNvSpPr>
            <a:spLocks noChangeArrowheads="1"/>
          </p:cNvSpPr>
          <p:nvPr/>
        </p:nvSpPr>
        <p:spPr bwMode="auto">
          <a:xfrm>
            <a:off x="6777038" y="4351337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48" name="Picture 47">
            <a:extLst>
              <a:ext uri="{FF2B5EF4-FFF2-40B4-BE49-F238E27FC236}">
                <a16:creationId xmlns:a16="http://schemas.microsoft.com/office/drawing/2014/main" id="{602F4AD8-576B-47B4-8A41-351FB08E5FD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52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03062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84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384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4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4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4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4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4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4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4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4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4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4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4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4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4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4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4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4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4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4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4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4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4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4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4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4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4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4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4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4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4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4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4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4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4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1" dur="500"/>
                                        <p:tgtEl>
                                          <p:spTgt spid="384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6" dur="500"/>
                                        <p:tgtEl>
                                          <p:spTgt spid="384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0" dur="500"/>
                                        <p:tgtEl>
                                          <p:spTgt spid="384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4" dur="500"/>
                                        <p:tgtEl>
                                          <p:spTgt spid="384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4004" grpId="0" animBg="1"/>
      <p:bldP spid="384005" grpId="0"/>
      <p:bldP spid="384006" grpId="0"/>
      <p:bldP spid="384007" grpId="0"/>
      <p:bldP spid="384008" grpId="0"/>
      <p:bldP spid="384009" grpId="0"/>
      <p:bldP spid="384010" grpId="0" animBg="1"/>
      <p:bldP spid="384011" grpId="0" animBg="1"/>
      <p:bldP spid="384012" grpId="0"/>
      <p:bldP spid="384013" grpId="0"/>
      <p:bldP spid="384014" grpId="0"/>
      <p:bldP spid="384015" grpId="0"/>
      <p:bldP spid="384016" grpId="0"/>
      <p:bldP spid="384017" grpId="0"/>
      <p:bldP spid="384018" grpId="0" animBg="1"/>
      <p:bldP spid="384019" grpId="0" animBg="1"/>
      <p:bldP spid="384022" grpId="0" animBg="1"/>
      <p:bldP spid="384023" grpId="0" animBg="1"/>
      <p:bldP spid="384024" grpId="0" animBg="1"/>
      <p:bldP spid="384025" grpId="0"/>
      <p:bldP spid="384026" grpId="0"/>
      <p:bldP spid="384027" grpId="0" animBg="1"/>
      <p:bldP spid="384028" grpId="0" animBg="1"/>
      <p:bldP spid="384029" grpId="0"/>
      <p:bldP spid="384030" grpId="0" animBg="1"/>
      <p:bldP spid="384031" grpId="0" animBg="1"/>
      <p:bldP spid="384032" grpId="0" animBg="1"/>
      <p:bldP spid="384033" grpId="0" animBg="1"/>
      <p:bldP spid="384034" grpId="0" animBg="1"/>
      <p:bldP spid="384035" grpId="0" animBg="1"/>
      <p:bldP spid="384036" grpId="0" animBg="1"/>
      <p:bldP spid="384037" grpId="0" animBg="1"/>
      <p:bldP spid="384038" grpId="0" animBg="1"/>
      <p:bldP spid="384039" grpId="0" animBg="1"/>
      <p:bldP spid="384040" grpId="0" animBg="1"/>
      <p:bldP spid="384041" grpId="0" animBg="1"/>
      <p:bldP spid="384042" grpId="0" animBg="1"/>
      <p:bldP spid="384043" grpId="0" animBg="1"/>
      <p:bldP spid="384044" grpId="0" animBg="1"/>
      <p:bldP spid="384045" grpId="0" animBg="1"/>
      <p:bldP spid="384046" grpId="0" animBg="1"/>
      <p:bldP spid="384047" grpId="0" animBg="1"/>
      <p:bldP spid="38404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/>
          <p:cNvSpPr>
            <a:spLocks noChangeArrowheads="1"/>
          </p:cNvSpPr>
          <p:nvPr/>
        </p:nvSpPr>
        <p:spPr bwMode="auto">
          <a:xfrm>
            <a:off x="177800" y="845364"/>
            <a:ext cx="8621713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 i="1" dirty="0">
                <a:latin typeface="Times New Roman" pitchFamily="18" charset="0"/>
              </a:rPr>
              <a:t>c) </a:t>
            </a:r>
            <a:r>
              <a:rPr lang="en-US" sz="2000" b="1" i="1" dirty="0" err="1">
                <a:latin typeface="Times New Roman" pitchFamily="18" charset="0"/>
              </a:rPr>
              <a:t>Đường</a:t>
            </a:r>
            <a:r>
              <a:rPr lang="en-US" sz="2000" b="1" i="1" dirty="0">
                <a:latin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</a:rPr>
              <a:t>thẳng</a:t>
            </a:r>
            <a:r>
              <a:rPr lang="en-US" sz="2000" b="1" i="1" dirty="0">
                <a:latin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</a:rPr>
              <a:t>chiếu</a:t>
            </a:r>
            <a:r>
              <a:rPr lang="en-US" sz="2000" b="1" i="1" dirty="0">
                <a:latin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</a:rPr>
              <a:t>cạnh</a:t>
            </a:r>
            <a:endParaRPr lang="en-US" sz="2000" b="1" i="1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000" b="1" i="1" dirty="0">
                <a:latin typeface="Times New Roman" pitchFamily="18" charset="0"/>
              </a:rPr>
              <a:t>* </a:t>
            </a:r>
            <a:r>
              <a:rPr lang="en-US" sz="2000" b="1" i="1" dirty="0" err="1">
                <a:latin typeface="Times New Roman" pitchFamily="18" charset="0"/>
              </a:rPr>
              <a:t>Định</a:t>
            </a:r>
            <a:r>
              <a:rPr lang="en-US" sz="2000" b="1" i="1" dirty="0">
                <a:latin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</a:rPr>
              <a:t>nghĩa</a:t>
            </a:r>
            <a:r>
              <a:rPr lang="en-US" sz="2000" b="1" i="1" dirty="0">
                <a:latin typeface="Times New Roman" pitchFamily="18" charset="0"/>
              </a:rPr>
              <a:t>:</a:t>
            </a:r>
            <a:r>
              <a:rPr lang="en-US" sz="2000" dirty="0">
                <a:latin typeface="Times New Roman" pitchFamily="18" charset="0"/>
              </a:rPr>
              <a:t>   </a:t>
            </a:r>
            <a:r>
              <a:rPr lang="en-US" sz="2000" dirty="0" err="1">
                <a:latin typeface="Times New Roman" pitchFamily="18" charset="0"/>
              </a:rPr>
              <a:t>là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đường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thẳng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vuông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góc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với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mặt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phẳng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hình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chiếu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err="1">
                <a:latin typeface="Times New Roman" pitchFamily="18" charset="0"/>
              </a:rPr>
              <a:t>cạnh</a:t>
            </a:r>
            <a:r>
              <a:rPr lang="en-US" sz="2000">
                <a:latin typeface="Times New Roman" pitchFamily="18" charset="0"/>
              </a:rPr>
              <a:t> P</a:t>
            </a:r>
            <a:r>
              <a:rPr lang="en-US" sz="2000" baseline="-25000">
                <a:latin typeface="Times New Roman" pitchFamily="18" charset="0"/>
              </a:rPr>
              <a:t>3</a:t>
            </a:r>
            <a:r>
              <a:rPr lang="en-US" sz="2000">
                <a:latin typeface="Times New Roman" pitchFamily="18" charset="0"/>
              </a:rPr>
              <a:t>.</a:t>
            </a:r>
            <a:endParaRPr lang="en-US" sz="2000" b="1" dirty="0">
              <a:latin typeface="Times New Roman" pitchFamily="18" charset="0"/>
            </a:endParaRPr>
          </a:p>
        </p:txBody>
      </p:sp>
      <p:sp>
        <p:nvSpPr>
          <p:cNvPr id="389123" name="Rectangle 3"/>
          <p:cNvSpPr>
            <a:spLocks noChangeArrowheads="1"/>
          </p:cNvSpPr>
          <p:nvPr/>
        </p:nvSpPr>
        <p:spPr bwMode="auto">
          <a:xfrm>
            <a:off x="304800" y="5029200"/>
            <a:ext cx="8350250" cy="1195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1" i="1" dirty="0">
                <a:latin typeface="Times New Roman" pitchFamily="18" charset="0"/>
              </a:rPr>
              <a:t>* </a:t>
            </a:r>
            <a:r>
              <a:rPr lang="en-US" b="1" i="1" dirty="0" err="1">
                <a:latin typeface="Times New Roman" pitchFamily="18" charset="0"/>
              </a:rPr>
              <a:t>Tính</a:t>
            </a:r>
            <a:r>
              <a:rPr lang="en-US" b="1" i="1" dirty="0">
                <a:latin typeface="Times New Roman" pitchFamily="18" charset="0"/>
              </a:rPr>
              <a:t> </a:t>
            </a:r>
            <a:r>
              <a:rPr lang="en-US" b="1" i="1" err="1">
                <a:latin typeface="Times New Roman" pitchFamily="18" charset="0"/>
              </a:rPr>
              <a:t>chất</a:t>
            </a:r>
            <a:r>
              <a:rPr lang="en-US" b="1" i="1">
                <a:latin typeface="Times New Roman" pitchFamily="18" charset="0"/>
              </a:rPr>
              <a:t> :</a:t>
            </a:r>
            <a:r>
              <a:rPr lang="en-US">
                <a:latin typeface="Times New Roman" pitchFamily="18" charset="0"/>
              </a:rPr>
              <a:t>           </a:t>
            </a:r>
            <a:endParaRPr lang="en-US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b="1" dirty="0">
                <a:latin typeface="Times New Roman" pitchFamily="18" charset="0"/>
              </a:rPr>
              <a:t>	</a:t>
            </a:r>
          </a:p>
          <a:p>
            <a:pPr marL="342900" indent="-342900">
              <a:spcBef>
                <a:spcPct val="20000"/>
              </a:spcBef>
            </a:pPr>
            <a:endParaRPr lang="en-US" b="1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b="1" dirty="0">
              <a:latin typeface="Times New Roman" pitchFamily="18" charset="0"/>
            </a:endParaRPr>
          </a:p>
        </p:txBody>
      </p:sp>
      <p:sp>
        <p:nvSpPr>
          <p:cNvPr id="389125" name="Freeform 5"/>
          <p:cNvSpPr>
            <a:spLocks/>
          </p:cNvSpPr>
          <p:nvPr/>
        </p:nvSpPr>
        <p:spPr bwMode="auto">
          <a:xfrm>
            <a:off x="2971800" y="1959789"/>
            <a:ext cx="1428750" cy="2343150"/>
          </a:xfrm>
          <a:custGeom>
            <a:avLst/>
            <a:gdLst>
              <a:gd name="T0" fmla="*/ 0 w 900"/>
              <a:gd name="T1" fmla="*/ 2147483647 h 1476"/>
              <a:gd name="T2" fmla="*/ 2147483647 w 900"/>
              <a:gd name="T3" fmla="*/ 2147483647 h 1476"/>
              <a:gd name="T4" fmla="*/ 2147483647 w 900"/>
              <a:gd name="T5" fmla="*/ 2147483647 h 1476"/>
              <a:gd name="T6" fmla="*/ 0 w 900"/>
              <a:gd name="T7" fmla="*/ 0 h 1476"/>
              <a:gd name="T8" fmla="*/ 0 w 900"/>
              <a:gd name="T9" fmla="*/ 2147483647 h 14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00" h="1476">
                <a:moveTo>
                  <a:pt x="0" y="889"/>
                </a:moveTo>
                <a:lnTo>
                  <a:pt x="888" y="1476"/>
                </a:lnTo>
                <a:lnTo>
                  <a:pt x="900" y="565"/>
                </a:lnTo>
                <a:lnTo>
                  <a:pt x="0" y="0"/>
                </a:lnTo>
                <a:lnTo>
                  <a:pt x="0" y="889"/>
                </a:lnTo>
                <a:close/>
              </a:path>
            </a:pathLst>
          </a:custGeom>
          <a:solidFill>
            <a:schemeClr val="accent2">
              <a:alpha val="34117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26" name="Freeform 6"/>
          <p:cNvSpPr>
            <a:spLocks/>
          </p:cNvSpPr>
          <p:nvPr/>
        </p:nvSpPr>
        <p:spPr bwMode="auto">
          <a:xfrm>
            <a:off x="749300" y="3393301"/>
            <a:ext cx="3636963" cy="920750"/>
          </a:xfrm>
          <a:custGeom>
            <a:avLst/>
            <a:gdLst>
              <a:gd name="T0" fmla="*/ 2147483647 w 2291"/>
              <a:gd name="T1" fmla="*/ 2147483647 h 580"/>
              <a:gd name="T2" fmla="*/ 2147483647 w 2291"/>
              <a:gd name="T3" fmla="*/ 0 h 580"/>
              <a:gd name="T4" fmla="*/ 0 w 2291"/>
              <a:gd name="T5" fmla="*/ 2147483647 h 580"/>
              <a:gd name="T6" fmla="*/ 2147483647 w 2291"/>
              <a:gd name="T7" fmla="*/ 2147483647 h 580"/>
              <a:gd name="T8" fmla="*/ 2147483647 w 2291"/>
              <a:gd name="T9" fmla="*/ 2147483647 h 5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291" h="580">
                <a:moveTo>
                  <a:pt x="2291" y="580"/>
                </a:moveTo>
                <a:lnTo>
                  <a:pt x="1396" y="0"/>
                </a:lnTo>
                <a:lnTo>
                  <a:pt x="0" y="1"/>
                </a:lnTo>
                <a:lnTo>
                  <a:pt x="716" y="571"/>
                </a:lnTo>
                <a:lnTo>
                  <a:pt x="2291" y="580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endParaRPr lang="en-US"/>
          </a:p>
        </p:txBody>
      </p:sp>
      <p:sp>
        <p:nvSpPr>
          <p:cNvPr id="389127" name="Text Box 7"/>
          <p:cNvSpPr txBox="1">
            <a:spLocks noChangeArrowheads="1"/>
          </p:cNvSpPr>
          <p:nvPr/>
        </p:nvSpPr>
        <p:spPr bwMode="auto">
          <a:xfrm>
            <a:off x="1874838" y="4036239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P</a:t>
            </a:r>
            <a:r>
              <a:rPr lang="en-US" baseline="-25000">
                <a:latin typeface="Times New Roman" pitchFamily="18" charset="0"/>
                <a:cs typeface="Arial" charset="0"/>
              </a:rPr>
              <a:t>1</a:t>
            </a:r>
            <a:endParaRPr lang="el-GR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389128" name="Rectangle 8"/>
          <p:cNvSpPr>
            <a:spLocks noChangeArrowheads="1"/>
          </p:cNvSpPr>
          <p:nvPr/>
        </p:nvSpPr>
        <p:spPr bwMode="auto">
          <a:xfrm>
            <a:off x="742950" y="1956614"/>
            <a:ext cx="2222500" cy="14351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29" name="Text Box 9"/>
          <p:cNvSpPr txBox="1">
            <a:spLocks noChangeArrowheads="1"/>
          </p:cNvSpPr>
          <p:nvPr/>
        </p:nvSpPr>
        <p:spPr bwMode="auto">
          <a:xfrm>
            <a:off x="952500" y="3137714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x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389130" name="Text Box 10"/>
          <p:cNvSpPr txBox="1">
            <a:spLocks noChangeArrowheads="1"/>
          </p:cNvSpPr>
          <p:nvPr/>
        </p:nvSpPr>
        <p:spPr bwMode="auto">
          <a:xfrm>
            <a:off x="1590675" y="2796401"/>
            <a:ext cx="228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E</a:t>
            </a:r>
          </a:p>
        </p:txBody>
      </p:sp>
      <p:sp>
        <p:nvSpPr>
          <p:cNvPr id="389131" name="Line 11"/>
          <p:cNvSpPr>
            <a:spLocks noChangeShapeType="1"/>
          </p:cNvSpPr>
          <p:nvPr/>
        </p:nvSpPr>
        <p:spPr bwMode="auto">
          <a:xfrm>
            <a:off x="1185863" y="3398064"/>
            <a:ext cx="571500" cy="461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32" name="Text Box 12"/>
          <p:cNvSpPr txBox="1">
            <a:spLocks noChangeArrowheads="1"/>
          </p:cNvSpPr>
          <p:nvPr/>
        </p:nvSpPr>
        <p:spPr bwMode="auto">
          <a:xfrm>
            <a:off x="2771775" y="3853676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F</a:t>
            </a:r>
            <a:r>
              <a:rPr lang="en-US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89133" name="Line 13"/>
          <p:cNvSpPr>
            <a:spLocks noChangeShapeType="1"/>
          </p:cNvSpPr>
          <p:nvPr/>
        </p:nvSpPr>
        <p:spPr bwMode="auto">
          <a:xfrm flipV="1">
            <a:off x="1177925" y="2420164"/>
            <a:ext cx="1588" cy="968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34" name="Text Box 14"/>
          <p:cNvSpPr txBox="1">
            <a:spLocks noChangeArrowheads="1"/>
          </p:cNvSpPr>
          <p:nvPr/>
        </p:nvSpPr>
        <p:spPr bwMode="auto">
          <a:xfrm>
            <a:off x="2246313" y="2143939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F</a:t>
            </a:r>
            <a:r>
              <a:rPr lang="en-US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89135" name="Line 15"/>
          <p:cNvSpPr>
            <a:spLocks noChangeShapeType="1"/>
          </p:cNvSpPr>
          <p:nvPr/>
        </p:nvSpPr>
        <p:spPr bwMode="auto">
          <a:xfrm flipV="1">
            <a:off x="1760538" y="2874189"/>
            <a:ext cx="0" cy="974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36" name="Line 16"/>
          <p:cNvSpPr>
            <a:spLocks noChangeShapeType="1"/>
          </p:cNvSpPr>
          <p:nvPr/>
        </p:nvSpPr>
        <p:spPr bwMode="auto">
          <a:xfrm>
            <a:off x="2198688" y="2413814"/>
            <a:ext cx="755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37" name="Line 17"/>
          <p:cNvSpPr>
            <a:spLocks noChangeShapeType="1"/>
          </p:cNvSpPr>
          <p:nvPr/>
        </p:nvSpPr>
        <p:spPr bwMode="auto">
          <a:xfrm>
            <a:off x="1176338" y="2405876"/>
            <a:ext cx="588962" cy="463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38" name="Text Box 18"/>
          <p:cNvSpPr txBox="1">
            <a:spLocks noChangeArrowheads="1"/>
          </p:cNvSpPr>
          <p:nvPr/>
        </p:nvSpPr>
        <p:spPr bwMode="auto">
          <a:xfrm>
            <a:off x="3711575" y="2936101"/>
            <a:ext cx="46355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≡</a:t>
            </a:r>
            <a:r>
              <a:rPr lang="en-US" dirty="0">
                <a:latin typeface="Times New Roman" pitchFamily="18" charset="0"/>
              </a:rPr>
              <a:t>F</a:t>
            </a:r>
            <a:r>
              <a:rPr lang="en-US" baseline="-25000" dirty="0">
                <a:latin typeface="Times New Roman" pitchFamily="18" charset="0"/>
              </a:rPr>
              <a:t>3</a:t>
            </a:r>
          </a:p>
        </p:txBody>
      </p:sp>
      <p:sp>
        <p:nvSpPr>
          <p:cNvPr id="389139" name="Text Box 19"/>
          <p:cNvSpPr txBox="1">
            <a:spLocks noChangeArrowheads="1"/>
          </p:cNvSpPr>
          <p:nvPr/>
        </p:nvSpPr>
        <p:spPr bwMode="auto">
          <a:xfrm>
            <a:off x="3457575" y="2939276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E</a:t>
            </a:r>
            <a:r>
              <a:rPr lang="en-US" baseline="-25000">
                <a:latin typeface="Times New Roman" pitchFamily="18" charset="0"/>
              </a:rPr>
              <a:t>3</a:t>
            </a:r>
          </a:p>
        </p:txBody>
      </p:sp>
      <p:sp>
        <p:nvSpPr>
          <p:cNvPr id="389140" name="Text Box 20"/>
          <p:cNvSpPr txBox="1">
            <a:spLocks noChangeArrowheads="1"/>
          </p:cNvSpPr>
          <p:nvPr/>
        </p:nvSpPr>
        <p:spPr bwMode="auto">
          <a:xfrm>
            <a:off x="781050" y="1967726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P</a:t>
            </a:r>
            <a:r>
              <a:rPr lang="en-US" baseline="-25000">
                <a:latin typeface="Times New Roman" pitchFamily="18" charset="0"/>
                <a:cs typeface="Arial" charset="0"/>
              </a:rPr>
              <a:t>2</a:t>
            </a:r>
            <a:endParaRPr lang="el-GR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389141" name="Text Box 21"/>
          <p:cNvSpPr txBox="1">
            <a:spLocks noChangeArrowheads="1"/>
          </p:cNvSpPr>
          <p:nvPr/>
        </p:nvSpPr>
        <p:spPr bwMode="auto">
          <a:xfrm>
            <a:off x="4175125" y="2782114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P</a:t>
            </a:r>
            <a:r>
              <a:rPr lang="en-US" baseline="-25000">
                <a:latin typeface="Times New Roman" pitchFamily="18" charset="0"/>
                <a:cs typeface="Arial" charset="0"/>
              </a:rPr>
              <a:t>3</a:t>
            </a:r>
            <a:endParaRPr lang="el-GR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389142" name="Text Box 22"/>
          <p:cNvSpPr txBox="1">
            <a:spLocks noChangeArrowheads="1"/>
          </p:cNvSpPr>
          <p:nvPr/>
        </p:nvSpPr>
        <p:spPr bwMode="auto">
          <a:xfrm>
            <a:off x="2813050" y="2039164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z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389143" name="Text Box 23"/>
          <p:cNvSpPr txBox="1">
            <a:spLocks noChangeArrowheads="1"/>
          </p:cNvSpPr>
          <p:nvPr/>
        </p:nvSpPr>
        <p:spPr bwMode="auto">
          <a:xfrm>
            <a:off x="4191000" y="3917176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y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389144" name="Line 24"/>
          <p:cNvSpPr>
            <a:spLocks noChangeShapeType="1"/>
          </p:cNvSpPr>
          <p:nvPr/>
        </p:nvSpPr>
        <p:spPr bwMode="auto">
          <a:xfrm>
            <a:off x="769938" y="3391714"/>
            <a:ext cx="21907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45" name="Line 25"/>
          <p:cNvSpPr>
            <a:spLocks noChangeShapeType="1"/>
          </p:cNvSpPr>
          <p:nvPr/>
        </p:nvSpPr>
        <p:spPr bwMode="auto">
          <a:xfrm flipV="1">
            <a:off x="2960688" y="1950264"/>
            <a:ext cx="0" cy="1435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46" name="Line 26"/>
          <p:cNvSpPr>
            <a:spLocks noChangeShapeType="1"/>
          </p:cNvSpPr>
          <p:nvPr/>
        </p:nvSpPr>
        <p:spPr bwMode="auto">
          <a:xfrm>
            <a:off x="2967038" y="3385364"/>
            <a:ext cx="1428750" cy="939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47" name="Text Box 27"/>
          <p:cNvSpPr txBox="1">
            <a:spLocks noChangeArrowheads="1"/>
          </p:cNvSpPr>
          <p:nvPr/>
        </p:nvSpPr>
        <p:spPr bwMode="auto">
          <a:xfrm>
            <a:off x="3017838" y="3188514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O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389148" name="Oval 28"/>
          <p:cNvSpPr>
            <a:spLocks noChangeArrowheads="1"/>
          </p:cNvSpPr>
          <p:nvPr/>
        </p:nvSpPr>
        <p:spPr bwMode="auto">
          <a:xfrm>
            <a:off x="2930525" y="3345676"/>
            <a:ext cx="61913" cy="63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49" name="Text Box 29"/>
          <p:cNvSpPr txBox="1">
            <a:spLocks noChangeArrowheads="1"/>
          </p:cNvSpPr>
          <p:nvPr/>
        </p:nvSpPr>
        <p:spPr bwMode="auto">
          <a:xfrm>
            <a:off x="2655888" y="2875776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F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389150" name="Line 30"/>
          <p:cNvSpPr>
            <a:spLocks noChangeShapeType="1"/>
          </p:cNvSpPr>
          <p:nvPr/>
        </p:nvSpPr>
        <p:spPr bwMode="auto">
          <a:xfrm>
            <a:off x="2217738" y="3386951"/>
            <a:ext cx="620712" cy="473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51" name="Line 31"/>
          <p:cNvSpPr>
            <a:spLocks noChangeShapeType="1"/>
          </p:cNvSpPr>
          <p:nvPr/>
        </p:nvSpPr>
        <p:spPr bwMode="auto">
          <a:xfrm>
            <a:off x="2201863" y="2402701"/>
            <a:ext cx="633412" cy="479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52" name="Line 32"/>
          <p:cNvSpPr>
            <a:spLocks noChangeShapeType="1"/>
          </p:cNvSpPr>
          <p:nvPr/>
        </p:nvSpPr>
        <p:spPr bwMode="auto">
          <a:xfrm flipH="1">
            <a:off x="1766888" y="2874189"/>
            <a:ext cx="1066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53" name="Line 33"/>
          <p:cNvSpPr>
            <a:spLocks noChangeShapeType="1"/>
          </p:cNvSpPr>
          <p:nvPr/>
        </p:nvSpPr>
        <p:spPr bwMode="auto">
          <a:xfrm>
            <a:off x="2811463" y="2878951"/>
            <a:ext cx="8556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54" name="Line 34"/>
          <p:cNvSpPr>
            <a:spLocks noChangeShapeType="1"/>
          </p:cNvSpPr>
          <p:nvPr/>
        </p:nvSpPr>
        <p:spPr bwMode="auto">
          <a:xfrm>
            <a:off x="2811463" y="3860026"/>
            <a:ext cx="8540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55" name="Line 35"/>
          <p:cNvSpPr>
            <a:spLocks noChangeShapeType="1"/>
          </p:cNvSpPr>
          <p:nvPr/>
        </p:nvSpPr>
        <p:spPr bwMode="auto">
          <a:xfrm flipH="1" flipV="1">
            <a:off x="2963863" y="2413814"/>
            <a:ext cx="711200" cy="463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56" name="Line 36"/>
          <p:cNvSpPr>
            <a:spLocks noChangeShapeType="1"/>
          </p:cNvSpPr>
          <p:nvPr/>
        </p:nvSpPr>
        <p:spPr bwMode="auto">
          <a:xfrm flipH="1">
            <a:off x="2840038" y="2871014"/>
            <a:ext cx="1587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57" name="Line 37"/>
          <p:cNvSpPr>
            <a:spLocks noChangeShapeType="1"/>
          </p:cNvSpPr>
          <p:nvPr/>
        </p:nvSpPr>
        <p:spPr bwMode="auto">
          <a:xfrm flipV="1">
            <a:off x="1181100" y="2412226"/>
            <a:ext cx="10636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58" name="Line 38"/>
          <p:cNvSpPr>
            <a:spLocks noChangeShapeType="1"/>
          </p:cNvSpPr>
          <p:nvPr/>
        </p:nvSpPr>
        <p:spPr bwMode="auto">
          <a:xfrm flipV="1">
            <a:off x="1746250" y="3860026"/>
            <a:ext cx="1092200" cy="1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389159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3708885"/>
              </p:ext>
            </p:extLst>
          </p:nvPr>
        </p:nvGraphicFramePr>
        <p:xfrm>
          <a:off x="6072188" y="3575864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0" name="Equation" r:id="rId3" imgW="114151" imgH="215619" progId="Equation.3">
                  <p:embed/>
                </p:oleObj>
              </mc:Choice>
              <mc:Fallback>
                <p:oleObj name="Equation" r:id="rId3" imgW="114151" imgH="215619" progId="Equation.3">
                  <p:embed/>
                  <p:pic>
                    <p:nvPicPr>
                      <p:cNvPr id="389159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72188" y="3575864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160" name="Text Box 40"/>
          <p:cNvSpPr txBox="1">
            <a:spLocks noChangeArrowheads="1"/>
          </p:cNvSpPr>
          <p:nvPr/>
        </p:nvSpPr>
        <p:spPr bwMode="auto">
          <a:xfrm>
            <a:off x="4972050" y="3177401"/>
            <a:ext cx="69691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x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389161" name="Line 41"/>
          <p:cNvSpPr>
            <a:spLocks noChangeShapeType="1"/>
          </p:cNvSpPr>
          <p:nvPr/>
        </p:nvSpPr>
        <p:spPr bwMode="auto">
          <a:xfrm flipV="1">
            <a:off x="5289550" y="2523351"/>
            <a:ext cx="1588" cy="1974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62" name="Text Box 42"/>
          <p:cNvSpPr txBox="1">
            <a:spLocks noChangeArrowheads="1"/>
          </p:cNvSpPr>
          <p:nvPr/>
        </p:nvSpPr>
        <p:spPr bwMode="auto">
          <a:xfrm>
            <a:off x="6280150" y="4239439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F</a:t>
            </a:r>
            <a:r>
              <a:rPr lang="en-US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89163" name="Line 43"/>
          <p:cNvSpPr>
            <a:spLocks noChangeShapeType="1"/>
          </p:cNvSpPr>
          <p:nvPr/>
        </p:nvSpPr>
        <p:spPr bwMode="auto">
          <a:xfrm>
            <a:off x="6962775" y="1797864"/>
            <a:ext cx="1588" cy="2908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stealth" w="med" len="lg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64" name="Text Box 44"/>
          <p:cNvSpPr txBox="1">
            <a:spLocks noChangeArrowheads="1"/>
          </p:cNvSpPr>
          <p:nvPr/>
        </p:nvSpPr>
        <p:spPr bwMode="auto">
          <a:xfrm>
            <a:off x="7840663" y="2229664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E</a:t>
            </a:r>
            <a:r>
              <a:rPr lang="en-US" baseline="-25000">
                <a:latin typeface="Times New Roman" pitchFamily="18" charset="0"/>
              </a:rPr>
              <a:t>3</a:t>
            </a:r>
          </a:p>
        </p:txBody>
      </p:sp>
      <p:sp>
        <p:nvSpPr>
          <p:cNvPr id="389165" name="Text Box 45"/>
          <p:cNvSpPr txBox="1">
            <a:spLocks noChangeArrowheads="1"/>
          </p:cNvSpPr>
          <p:nvPr/>
        </p:nvSpPr>
        <p:spPr bwMode="auto">
          <a:xfrm>
            <a:off x="7023100" y="1759764"/>
            <a:ext cx="56673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z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389166" name="Text Box 46"/>
          <p:cNvSpPr txBox="1">
            <a:spLocks noChangeArrowheads="1"/>
          </p:cNvSpPr>
          <p:nvPr/>
        </p:nvSpPr>
        <p:spPr bwMode="auto">
          <a:xfrm>
            <a:off x="7035800" y="4599801"/>
            <a:ext cx="6731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y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389167" name="Text Box 47"/>
          <p:cNvSpPr txBox="1">
            <a:spLocks noChangeArrowheads="1"/>
          </p:cNvSpPr>
          <p:nvPr/>
        </p:nvSpPr>
        <p:spPr bwMode="auto">
          <a:xfrm>
            <a:off x="8047038" y="2247126"/>
            <a:ext cx="48736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≡</a:t>
            </a:r>
            <a:r>
              <a:rPr lang="en-US" dirty="0">
                <a:latin typeface="Times New Roman" pitchFamily="18" charset="0"/>
              </a:rPr>
              <a:t>F</a:t>
            </a:r>
            <a:r>
              <a:rPr lang="en-US" baseline="-25000" dirty="0">
                <a:latin typeface="Times New Roman" pitchFamily="18" charset="0"/>
              </a:rPr>
              <a:t>3</a:t>
            </a:r>
          </a:p>
        </p:txBody>
      </p:sp>
      <p:sp>
        <p:nvSpPr>
          <p:cNvPr id="389168" name="Text Box 48"/>
          <p:cNvSpPr txBox="1">
            <a:spLocks noChangeArrowheads="1"/>
          </p:cNvSpPr>
          <p:nvPr/>
        </p:nvSpPr>
        <p:spPr bwMode="auto">
          <a:xfrm>
            <a:off x="5214938" y="2207439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E</a:t>
            </a:r>
            <a:r>
              <a:rPr lang="en-US" baseline="-25000" dirty="0">
                <a:latin typeface="Times New Roman" pitchFamily="18" charset="0"/>
              </a:rPr>
              <a:t>2</a:t>
            </a:r>
          </a:p>
        </p:txBody>
      </p:sp>
      <p:sp>
        <p:nvSpPr>
          <p:cNvPr id="389169" name="Line 49"/>
          <p:cNvSpPr>
            <a:spLocks noChangeShapeType="1"/>
          </p:cNvSpPr>
          <p:nvPr/>
        </p:nvSpPr>
        <p:spPr bwMode="auto">
          <a:xfrm>
            <a:off x="4838700" y="3436164"/>
            <a:ext cx="376555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stealth" w="med" len="lg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70" name="Text Box 50"/>
          <p:cNvSpPr txBox="1">
            <a:spLocks noChangeArrowheads="1"/>
          </p:cNvSpPr>
          <p:nvPr/>
        </p:nvSpPr>
        <p:spPr bwMode="auto">
          <a:xfrm>
            <a:off x="1866900" y="3852089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E</a:t>
            </a:r>
            <a:r>
              <a:rPr lang="en-US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89171" name="Line 51"/>
          <p:cNvSpPr>
            <a:spLocks noChangeShapeType="1"/>
          </p:cNvSpPr>
          <p:nvPr/>
        </p:nvSpPr>
        <p:spPr bwMode="auto">
          <a:xfrm flipH="1" flipV="1">
            <a:off x="1765300" y="2869426"/>
            <a:ext cx="1025525" cy="1588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72" name="Line 52"/>
          <p:cNvSpPr>
            <a:spLocks noChangeShapeType="1"/>
          </p:cNvSpPr>
          <p:nvPr/>
        </p:nvSpPr>
        <p:spPr bwMode="auto">
          <a:xfrm flipH="1">
            <a:off x="1808163" y="3860026"/>
            <a:ext cx="1025525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73" name="Oval 53"/>
          <p:cNvSpPr>
            <a:spLocks noChangeArrowheads="1"/>
          </p:cNvSpPr>
          <p:nvPr/>
        </p:nvSpPr>
        <p:spPr bwMode="auto">
          <a:xfrm>
            <a:off x="1730375" y="2839264"/>
            <a:ext cx="61913" cy="63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74" name="Text Box 54"/>
          <p:cNvSpPr txBox="1">
            <a:spLocks noChangeArrowheads="1"/>
          </p:cNvSpPr>
          <p:nvPr/>
        </p:nvSpPr>
        <p:spPr bwMode="auto">
          <a:xfrm>
            <a:off x="1181100" y="2132826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E</a:t>
            </a:r>
            <a:r>
              <a:rPr lang="en-US" baseline="-25000" dirty="0">
                <a:latin typeface="Times New Roman" pitchFamily="18" charset="0"/>
              </a:rPr>
              <a:t>2</a:t>
            </a:r>
          </a:p>
        </p:txBody>
      </p:sp>
      <p:sp>
        <p:nvSpPr>
          <p:cNvPr id="389175" name="Text Box 55"/>
          <p:cNvSpPr txBox="1">
            <a:spLocks noChangeArrowheads="1"/>
          </p:cNvSpPr>
          <p:nvPr/>
        </p:nvSpPr>
        <p:spPr bwMode="auto">
          <a:xfrm>
            <a:off x="6992938" y="3155176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O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389176" name="Line 56"/>
          <p:cNvSpPr>
            <a:spLocks noChangeShapeType="1"/>
          </p:cNvSpPr>
          <p:nvPr/>
        </p:nvSpPr>
        <p:spPr bwMode="auto">
          <a:xfrm>
            <a:off x="5270500" y="2534464"/>
            <a:ext cx="10096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77" name="Line 57"/>
          <p:cNvSpPr>
            <a:spLocks noChangeShapeType="1"/>
          </p:cNvSpPr>
          <p:nvPr/>
        </p:nvSpPr>
        <p:spPr bwMode="auto">
          <a:xfrm>
            <a:off x="6264275" y="2529701"/>
            <a:ext cx="48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78" name="Line 58"/>
          <p:cNvSpPr>
            <a:spLocks noChangeShapeType="1"/>
          </p:cNvSpPr>
          <p:nvPr/>
        </p:nvSpPr>
        <p:spPr bwMode="auto">
          <a:xfrm>
            <a:off x="6469063" y="4502964"/>
            <a:ext cx="4889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79" name="Freeform 59"/>
          <p:cNvSpPr>
            <a:spLocks/>
          </p:cNvSpPr>
          <p:nvPr/>
        </p:nvSpPr>
        <p:spPr bwMode="auto">
          <a:xfrm>
            <a:off x="6932613" y="3444101"/>
            <a:ext cx="1119187" cy="1058863"/>
          </a:xfrm>
          <a:custGeom>
            <a:avLst/>
            <a:gdLst>
              <a:gd name="T0" fmla="*/ 0 w 375"/>
              <a:gd name="T1" fmla="*/ 2147483647 h 387"/>
              <a:gd name="T2" fmla="*/ 2147483647 w 375"/>
              <a:gd name="T3" fmla="*/ 2147483647 h 387"/>
              <a:gd name="T4" fmla="*/ 2147483647 w 375"/>
              <a:gd name="T5" fmla="*/ 2147483647 h 387"/>
              <a:gd name="T6" fmla="*/ 2147483647 w 375"/>
              <a:gd name="T7" fmla="*/ 2147483647 h 387"/>
              <a:gd name="T8" fmla="*/ 2147483647 w 375"/>
              <a:gd name="T9" fmla="*/ 2147483647 h 387"/>
              <a:gd name="T10" fmla="*/ 2147483647 w 375"/>
              <a:gd name="T11" fmla="*/ 2147483647 h 387"/>
              <a:gd name="T12" fmla="*/ 2147483647 w 375"/>
              <a:gd name="T13" fmla="*/ 0 h 38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75" h="387">
                <a:moveTo>
                  <a:pt x="0" y="387"/>
                </a:moveTo>
                <a:cubicBezTo>
                  <a:pt x="12" y="385"/>
                  <a:pt x="48" y="382"/>
                  <a:pt x="75" y="375"/>
                </a:cubicBezTo>
                <a:cubicBezTo>
                  <a:pt x="102" y="368"/>
                  <a:pt x="135" y="360"/>
                  <a:pt x="162" y="347"/>
                </a:cubicBezTo>
                <a:cubicBezTo>
                  <a:pt x="189" y="334"/>
                  <a:pt x="213" y="319"/>
                  <a:pt x="237" y="297"/>
                </a:cubicBezTo>
                <a:cubicBezTo>
                  <a:pt x="262" y="276"/>
                  <a:pt x="291" y="243"/>
                  <a:pt x="310" y="214"/>
                </a:cubicBezTo>
                <a:cubicBezTo>
                  <a:pt x="329" y="185"/>
                  <a:pt x="343" y="159"/>
                  <a:pt x="354" y="123"/>
                </a:cubicBezTo>
                <a:cubicBezTo>
                  <a:pt x="365" y="87"/>
                  <a:pt x="371" y="26"/>
                  <a:pt x="375" y="0"/>
                </a:cubicBezTo>
              </a:path>
            </a:pathLst>
          </a:custGeom>
          <a:noFill/>
          <a:ln w="12700" cmpd="sng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80" name="Line 60"/>
          <p:cNvSpPr>
            <a:spLocks noChangeShapeType="1"/>
          </p:cNvSpPr>
          <p:nvPr/>
        </p:nvSpPr>
        <p:spPr bwMode="auto">
          <a:xfrm>
            <a:off x="5988050" y="2534464"/>
            <a:ext cx="2057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81" name="Line 61"/>
          <p:cNvSpPr>
            <a:spLocks noChangeShapeType="1"/>
          </p:cNvSpPr>
          <p:nvPr/>
        </p:nvSpPr>
        <p:spPr bwMode="auto">
          <a:xfrm>
            <a:off x="8045450" y="2534464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82" name="Line 62"/>
          <p:cNvSpPr>
            <a:spLocks noChangeShapeType="1"/>
          </p:cNvSpPr>
          <p:nvPr/>
        </p:nvSpPr>
        <p:spPr bwMode="auto">
          <a:xfrm>
            <a:off x="6254750" y="2534464"/>
            <a:ext cx="0" cy="1993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83" name="Line 63"/>
          <p:cNvSpPr>
            <a:spLocks noChangeShapeType="1"/>
          </p:cNvSpPr>
          <p:nvPr/>
        </p:nvSpPr>
        <p:spPr bwMode="auto">
          <a:xfrm>
            <a:off x="5291138" y="2534464"/>
            <a:ext cx="99695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84" name="Oval 64"/>
          <p:cNvSpPr>
            <a:spLocks noChangeArrowheads="1"/>
          </p:cNvSpPr>
          <p:nvPr/>
        </p:nvSpPr>
        <p:spPr bwMode="auto">
          <a:xfrm>
            <a:off x="8004175" y="2493189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85" name="Oval 65"/>
          <p:cNvSpPr>
            <a:spLocks noChangeArrowheads="1"/>
          </p:cNvSpPr>
          <p:nvPr/>
        </p:nvSpPr>
        <p:spPr bwMode="auto">
          <a:xfrm>
            <a:off x="5248275" y="2493189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86" name="Oval 66"/>
          <p:cNvSpPr>
            <a:spLocks noChangeArrowheads="1"/>
          </p:cNvSpPr>
          <p:nvPr/>
        </p:nvSpPr>
        <p:spPr bwMode="auto">
          <a:xfrm>
            <a:off x="6219825" y="2494776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87" name="Text Box 67"/>
          <p:cNvSpPr txBox="1">
            <a:spLocks noChangeArrowheads="1"/>
          </p:cNvSpPr>
          <p:nvPr/>
        </p:nvSpPr>
        <p:spPr bwMode="auto">
          <a:xfrm>
            <a:off x="6199188" y="2256651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F</a:t>
            </a:r>
            <a:r>
              <a:rPr lang="en-US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89188" name="Text Box 68"/>
          <p:cNvSpPr txBox="1">
            <a:spLocks noChangeArrowheads="1"/>
          </p:cNvSpPr>
          <p:nvPr/>
        </p:nvSpPr>
        <p:spPr bwMode="auto">
          <a:xfrm>
            <a:off x="5322888" y="4215626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E</a:t>
            </a:r>
            <a:r>
              <a:rPr lang="en-US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89189" name="Line 69"/>
          <p:cNvSpPr>
            <a:spLocks noChangeShapeType="1"/>
          </p:cNvSpPr>
          <p:nvPr/>
        </p:nvSpPr>
        <p:spPr bwMode="auto">
          <a:xfrm>
            <a:off x="2224088" y="2415401"/>
            <a:ext cx="0" cy="979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90" name="Oval 70"/>
          <p:cNvSpPr>
            <a:spLocks noChangeArrowheads="1"/>
          </p:cNvSpPr>
          <p:nvPr/>
        </p:nvSpPr>
        <p:spPr bwMode="auto">
          <a:xfrm>
            <a:off x="1724025" y="3828276"/>
            <a:ext cx="61913" cy="63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91" name="Oval 71"/>
          <p:cNvSpPr>
            <a:spLocks noChangeArrowheads="1"/>
          </p:cNvSpPr>
          <p:nvPr/>
        </p:nvSpPr>
        <p:spPr bwMode="auto">
          <a:xfrm>
            <a:off x="2805113" y="3821926"/>
            <a:ext cx="61912" cy="63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92" name="Line 72"/>
          <p:cNvSpPr>
            <a:spLocks noChangeShapeType="1"/>
          </p:cNvSpPr>
          <p:nvPr/>
        </p:nvSpPr>
        <p:spPr bwMode="auto">
          <a:xfrm flipH="1">
            <a:off x="1171575" y="2413814"/>
            <a:ext cx="1027113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93" name="Oval 73"/>
          <p:cNvSpPr>
            <a:spLocks noChangeArrowheads="1"/>
          </p:cNvSpPr>
          <p:nvPr/>
        </p:nvSpPr>
        <p:spPr bwMode="auto">
          <a:xfrm>
            <a:off x="2193925" y="2383651"/>
            <a:ext cx="61913" cy="63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94" name="Oval 74"/>
          <p:cNvSpPr>
            <a:spLocks noChangeArrowheads="1"/>
          </p:cNvSpPr>
          <p:nvPr/>
        </p:nvSpPr>
        <p:spPr bwMode="auto">
          <a:xfrm>
            <a:off x="1149350" y="2380476"/>
            <a:ext cx="61913" cy="63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95" name="Oval 75"/>
          <p:cNvSpPr>
            <a:spLocks noChangeArrowheads="1"/>
          </p:cNvSpPr>
          <p:nvPr/>
        </p:nvSpPr>
        <p:spPr bwMode="auto">
          <a:xfrm>
            <a:off x="2797175" y="2840851"/>
            <a:ext cx="61913" cy="63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96" name="Line 76"/>
          <p:cNvSpPr>
            <a:spLocks noChangeShapeType="1"/>
          </p:cNvSpPr>
          <p:nvPr/>
        </p:nvSpPr>
        <p:spPr bwMode="auto">
          <a:xfrm>
            <a:off x="3676650" y="2883714"/>
            <a:ext cx="0" cy="9636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97" name="Oval 77"/>
          <p:cNvSpPr>
            <a:spLocks noChangeArrowheads="1"/>
          </p:cNvSpPr>
          <p:nvPr/>
        </p:nvSpPr>
        <p:spPr bwMode="auto">
          <a:xfrm>
            <a:off x="3644900" y="2850376"/>
            <a:ext cx="61913" cy="63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98" name="Line 78"/>
          <p:cNvSpPr>
            <a:spLocks noChangeShapeType="1"/>
          </p:cNvSpPr>
          <p:nvPr/>
        </p:nvSpPr>
        <p:spPr bwMode="auto">
          <a:xfrm>
            <a:off x="5276850" y="4502964"/>
            <a:ext cx="10096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99" name="Line 79"/>
          <p:cNvSpPr>
            <a:spLocks noChangeShapeType="1"/>
          </p:cNvSpPr>
          <p:nvPr/>
        </p:nvSpPr>
        <p:spPr bwMode="auto">
          <a:xfrm>
            <a:off x="6305550" y="4506138"/>
            <a:ext cx="48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00" name="Line 80"/>
          <p:cNvSpPr>
            <a:spLocks noChangeShapeType="1"/>
          </p:cNvSpPr>
          <p:nvPr/>
        </p:nvSpPr>
        <p:spPr bwMode="auto">
          <a:xfrm>
            <a:off x="5283200" y="4502964"/>
            <a:ext cx="99695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01" name="Oval 81"/>
          <p:cNvSpPr>
            <a:spLocks noChangeArrowheads="1"/>
          </p:cNvSpPr>
          <p:nvPr/>
        </p:nvSpPr>
        <p:spPr bwMode="auto">
          <a:xfrm>
            <a:off x="5248275" y="4461689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02" name="Oval 82"/>
          <p:cNvSpPr>
            <a:spLocks noChangeArrowheads="1"/>
          </p:cNvSpPr>
          <p:nvPr/>
        </p:nvSpPr>
        <p:spPr bwMode="auto">
          <a:xfrm>
            <a:off x="6226175" y="4463276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82" name="Picture 81">
            <a:extLst>
              <a:ext uri="{FF2B5EF4-FFF2-40B4-BE49-F238E27FC236}">
                <a16:creationId xmlns:a16="http://schemas.microsoft.com/office/drawing/2014/main" id="{A571ADF4-2EFA-4D26-92F8-8E91A0FFD33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52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468733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89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389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7" dur="500"/>
                                        <p:tgtEl>
                                          <p:spTgt spid="389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1" dur="500"/>
                                        <p:tgtEl>
                                          <p:spTgt spid="389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4" dur="500"/>
                                        <p:tgtEl>
                                          <p:spTgt spid="389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7" dur="500"/>
                                        <p:tgtEl>
                                          <p:spTgt spid="389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2" dur="500"/>
                                        <p:tgtEl>
                                          <p:spTgt spid="389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5" dur="500"/>
                                        <p:tgtEl>
                                          <p:spTgt spid="389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8" dur="500"/>
                                        <p:tgtEl>
                                          <p:spTgt spid="389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0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2" dur="500"/>
                                        <p:tgtEl>
                                          <p:spTgt spid="389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5" dur="500"/>
                                        <p:tgtEl>
                                          <p:spTgt spid="389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9" dur="500"/>
                                        <p:tgtEl>
                                          <p:spTgt spid="389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2" dur="500"/>
                                        <p:tgtEl>
                                          <p:spTgt spid="389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4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6" dur="500"/>
                                        <p:tgtEl>
                                          <p:spTgt spid="389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8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0" dur="500"/>
                                        <p:tgtEl>
                                          <p:spTgt spid="389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5" dur="500"/>
                                        <p:tgtEl>
                                          <p:spTgt spid="389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8" dur="500"/>
                                        <p:tgtEl>
                                          <p:spTgt spid="389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1" dur="500"/>
                                        <p:tgtEl>
                                          <p:spTgt spid="389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4" dur="500"/>
                                        <p:tgtEl>
                                          <p:spTgt spid="389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7" dur="500"/>
                                        <p:tgtEl>
                                          <p:spTgt spid="389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1" dur="500"/>
                                        <p:tgtEl>
                                          <p:spTgt spid="389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4" dur="500"/>
                                        <p:tgtEl>
                                          <p:spTgt spid="389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9" dur="500"/>
                                        <p:tgtEl>
                                          <p:spTgt spid="389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2" dur="500"/>
                                        <p:tgtEl>
                                          <p:spTgt spid="389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4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6" dur="500"/>
                                        <p:tgtEl>
                                          <p:spTgt spid="389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9" dur="500"/>
                                        <p:tgtEl>
                                          <p:spTgt spid="389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1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43" dur="500"/>
                                        <p:tgtEl>
                                          <p:spTgt spid="389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7" dur="500"/>
                                        <p:tgtEl>
                                          <p:spTgt spid="389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 nodeType="clickPar">
                      <p:stCondLst>
                        <p:cond delay="indefinite"/>
                      </p:stCondLst>
                      <p:childTnLst>
                        <p:par>
                          <p:cTn id="2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0" dur="500"/>
                                        <p:tgtEl>
                                          <p:spTgt spid="389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 nodeType="clickPar">
                      <p:stCondLst>
                        <p:cond delay="indefinite"/>
                      </p:stCondLst>
                      <p:childTnLst>
                        <p:par>
                          <p:cTn id="2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5" dur="500"/>
                                        <p:tgtEl>
                                          <p:spTgt spid="389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9" dur="500"/>
                                        <p:tgtEl>
                                          <p:spTgt spid="389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3" dur="500"/>
                                        <p:tgtEl>
                                          <p:spTgt spid="389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7" dur="500"/>
                                        <p:tgtEl>
                                          <p:spTgt spid="389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1" dur="500"/>
                                        <p:tgtEl>
                                          <p:spTgt spid="389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25" grpId="0" animBg="1"/>
      <p:bldP spid="389126" grpId="0" animBg="1"/>
      <p:bldP spid="389127" grpId="0"/>
      <p:bldP spid="389128" grpId="0" animBg="1"/>
      <p:bldP spid="389129" grpId="0"/>
      <p:bldP spid="389130" grpId="0"/>
      <p:bldP spid="389131" grpId="0" animBg="1"/>
      <p:bldP spid="389132" grpId="0"/>
      <p:bldP spid="389133" grpId="0" animBg="1"/>
      <p:bldP spid="389134" grpId="0"/>
      <p:bldP spid="389135" grpId="0" animBg="1"/>
      <p:bldP spid="389136" grpId="0" animBg="1"/>
      <p:bldP spid="389137" grpId="0" animBg="1"/>
      <p:bldP spid="389138" grpId="0"/>
      <p:bldP spid="389139" grpId="0"/>
      <p:bldP spid="389140" grpId="0"/>
      <p:bldP spid="389141" grpId="0"/>
      <p:bldP spid="389142" grpId="0"/>
      <p:bldP spid="389143" grpId="0"/>
      <p:bldP spid="389144" grpId="0" animBg="1"/>
      <p:bldP spid="389145" grpId="0" animBg="1"/>
      <p:bldP spid="389146" grpId="0" animBg="1"/>
      <p:bldP spid="389147" grpId="0"/>
      <p:bldP spid="389148" grpId="0" animBg="1"/>
      <p:bldP spid="389149" grpId="0"/>
      <p:bldP spid="389150" grpId="0" animBg="1"/>
      <p:bldP spid="389151" grpId="0" animBg="1"/>
      <p:bldP spid="389152" grpId="0" animBg="1"/>
      <p:bldP spid="389153" grpId="0" animBg="1"/>
      <p:bldP spid="389154" grpId="0" animBg="1"/>
      <p:bldP spid="389155" grpId="0" animBg="1"/>
      <p:bldP spid="389156" grpId="0" animBg="1"/>
      <p:bldP spid="389157" grpId="0" animBg="1"/>
      <p:bldP spid="389158" grpId="0" animBg="1"/>
      <p:bldP spid="389160" grpId="0"/>
      <p:bldP spid="389161" grpId="0" animBg="1"/>
      <p:bldP spid="389162" grpId="0"/>
      <p:bldP spid="389163" grpId="0" animBg="1"/>
      <p:bldP spid="389164" grpId="0"/>
      <p:bldP spid="389165" grpId="0"/>
      <p:bldP spid="389166" grpId="0"/>
      <p:bldP spid="389167" grpId="0"/>
      <p:bldP spid="389168" grpId="0"/>
      <p:bldP spid="389169" grpId="0" animBg="1"/>
      <p:bldP spid="389170" grpId="0"/>
      <p:bldP spid="389171" grpId="0" animBg="1"/>
      <p:bldP spid="389172" grpId="0" animBg="1"/>
      <p:bldP spid="389173" grpId="0" animBg="1"/>
      <p:bldP spid="389174" grpId="0"/>
      <p:bldP spid="389175" grpId="0"/>
      <p:bldP spid="389176" grpId="0" animBg="1"/>
      <p:bldP spid="389177" grpId="0" animBg="1"/>
      <p:bldP spid="389178" grpId="0" animBg="1"/>
      <p:bldP spid="389179" grpId="0" animBg="1"/>
      <p:bldP spid="389180" grpId="0" animBg="1"/>
      <p:bldP spid="389181" grpId="0" animBg="1"/>
      <p:bldP spid="389182" grpId="0" animBg="1"/>
      <p:bldP spid="389183" grpId="0" animBg="1"/>
      <p:bldP spid="389184" grpId="0" animBg="1"/>
      <p:bldP spid="389185" grpId="0" animBg="1"/>
      <p:bldP spid="389186" grpId="0" animBg="1"/>
      <p:bldP spid="389187" grpId="0"/>
      <p:bldP spid="389188" grpId="0"/>
      <p:bldP spid="389189" grpId="0" animBg="1"/>
      <p:bldP spid="389190" grpId="0" animBg="1"/>
      <p:bldP spid="389191" grpId="0" animBg="1"/>
      <p:bldP spid="389192" grpId="0" animBg="1"/>
      <p:bldP spid="389193" grpId="0" animBg="1"/>
      <p:bldP spid="389194" grpId="0" animBg="1"/>
      <p:bldP spid="389195" grpId="0" animBg="1"/>
      <p:bldP spid="389196" grpId="0" animBg="1"/>
      <p:bldP spid="389197" grpId="0" animBg="1"/>
      <p:bldP spid="389198" grpId="0" animBg="1"/>
      <p:bldP spid="389199" grpId="0" animBg="1"/>
      <p:bldP spid="389200" grpId="0" animBg="1"/>
      <p:bldP spid="389201" grpId="0" animBg="1"/>
      <p:bldP spid="38920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52400" y="1295400"/>
            <a:ext cx="5178425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1. Các </a:t>
            </a:r>
            <a:r>
              <a:rPr lang="en-US" sz="24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4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endParaRPr lang="en-US" sz="2400" b="1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0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1.1- </a:t>
            </a:r>
            <a:r>
              <a:rPr lang="en-US" sz="2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xuyên</a:t>
            </a:r>
            <a:r>
              <a:rPr lang="en-US" sz="2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endParaRPr lang="en-US" sz="2000" b="1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2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sz="2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endParaRPr lang="en-US" sz="2000" b="1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spcBef>
                <a:spcPct val="20000"/>
              </a:spcBef>
            </a:pPr>
            <a:r>
              <a:rPr lang="en-US" sz="2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- Cho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P,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P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bất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kỳ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 i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*Ta </a:t>
            </a:r>
            <a:r>
              <a:rPr lang="en-US" sz="2000" b="1" i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b="1" i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b="1" i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000" b="1" i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000" b="1" i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000" b="1" i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 algn="just">
              <a:spcBef>
                <a:spcPct val="20000"/>
              </a:spcBef>
            </a:pPr>
            <a:r>
              <a:rPr lang="en-US" sz="2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P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endParaRPr lang="en-US" sz="200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spcBef>
                <a:spcPct val="20000"/>
              </a:spcBef>
            </a:pP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	+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endParaRPr lang="en-US" sz="200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spcBef>
                <a:spcPct val="20000"/>
              </a:spcBef>
            </a:pP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	+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SA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endParaRPr lang="en-US" sz="200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spcBef>
                <a:spcPct val="20000"/>
              </a:spcBef>
            </a:pP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	+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A’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xuyên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P</a:t>
            </a:r>
          </a:p>
          <a:p>
            <a:pPr marL="342900" indent="-342900">
              <a:spcBef>
                <a:spcPct val="20000"/>
              </a:spcBef>
            </a:pPr>
            <a:endParaRPr lang="en-US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Freeform 13"/>
          <p:cNvSpPr>
            <a:spLocks/>
          </p:cNvSpPr>
          <p:nvPr/>
        </p:nvSpPr>
        <p:spPr bwMode="auto">
          <a:xfrm>
            <a:off x="5346700" y="3597275"/>
            <a:ext cx="3733800" cy="1524000"/>
          </a:xfrm>
          <a:custGeom>
            <a:avLst/>
            <a:gdLst>
              <a:gd name="T0" fmla="*/ 2147483647 w 2208"/>
              <a:gd name="T1" fmla="*/ 0 h 912"/>
              <a:gd name="T2" fmla="*/ 2147483647 w 2208"/>
              <a:gd name="T3" fmla="*/ 0 h 912"/>
              <a:gd name="T4" fmla="*/ 2147483647 w 2208"/>
              <a:gd name="T5" fmla="*/ 2147483647 h 912"/>
              <a:gd name="T6" fmla="*/ 0 w 2208"/>
              <a:gd name="T7" fmla="*/ 2147483647 h 912"/>
              <a:gd name="T8" fmla="*/ 2147483647 w 2208"/>
              <a:gd name="T9" fmla="*/ 0 h 9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208" h="912">
                <a:moveTo>
                  <a:pt x="576" y="0"/>
                </a:moveTo>
                <a:lnTo>
                  <a:pt x="2208" y="0"/>
                </a:lnTo>
                <a:lnTo>
                  <a:pt x="1681" y="912"/>
                </a:lnTo>
                <a:lnTo>
                  <a:pt x="0" y="912"/>
                </a:lnTo>
                <a:lnTo>
                  <a:pt x="576" y="0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7" name="Line 18"/>
          <p:cNvSpPr>
            <a:spLocks noChangeShapeType="1"/>
          </p:cNvSpPr>
          <p:nvPr/>
        </p:nvSpPr>
        <p:spPr bwMode="auto">
          <a:xfrm>
            <a:off x="6337300" y="1692275"/>
            <a:ext cx="1066800" cy="2667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20"/>
          <p:cNvSpPr>
            <a:spLocks/>
          </p:cNvSpPr>
          <p:nvPr/>
        </p:nvSpPr>
        <p:spPr bwMode="auto">
          <a:xfrm>
            <a:off x="5499100" y="4889500"/>
            <a:ext cx="271463" cy="238125"/>
          </a:xfrm>
          <a:custGeom>
            <a:avLst/>
            <a:gdLst>
              <a:gd name="T0" fmla="*/ 0 w 171"/>
              <a:gd name="T1" fmla="*/ 2147483647 h 150"/>
              <a:gd name="T2" fmla="*/ 2147483647 w 171"/>
              <a:gd name="T3" fmla="*/ 2147483647 h 150"/>
              <a:gd name="T4" fmla="*/ 2147483647 w 171"/>
              <a:gd name="T5" fmla="*/ 2147483647 h 150"/>
              <a:gd name="T6" fmla="*/ 2147483647 w 171"/>
              <a:gd name="T7" fmla="*/ 2147483647 h 150"/>
              <a:gd name="T8" fmla="*/ 2147483647 w 171"/>
              <a:gd name="T9" fmla="*/ 2147483647 h 1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1" h="150">
                <a:moveTo>
                  <a:pt x="0" y="2"/>
                </a:moveTo>
                <a:cubicBezTo>
                  <a:pt x="14" y="3"/>
                  <a:pt x="60" y="0"/>
                  <a:pt x="84" y="6"/>
                </a:cubicBezTo>
                <a:cubicBezTo>
                  <a:pt x="108" y="12"/>
                  <a:pt x="130" y="24"/>
                  <a:pt x="144" y="38"/>
                </a:cubicBezTo>
                <a:cubicBezTo>
                  <a:pt x="158" y="52"/>
                  <a:pt x="165" y="71"/>
                  <a:pt x="168" y="90"/>
                </a:cubicBezTo>
                <a:cubicBezTo>
                  <a:pt x="171" y="109"/>
                  <a:pt x="162" y="138"/>
                  <a:pt x="160" y="15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Oval 21"/>
          <p:cNvSpPr>
            <a:spLocks noChangeArrowheads="1"/>
          </p:cNvSpPr>
          <p:nvPr/>
        </p:nvSpPr>
        <p:spPr bwMode="auto">
          <a:xfrm>
            <a:off x="6299200" y="1644650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Oval 22"/>
          <p:cNvSpPr>
            <a:spLocks noChangeArrowheads="1"/>
          </p:cNvSpPr>
          <p:nvPr/>
        </p:nvSpPr>
        <p:spPr bwMode="auto">
          <a:xfrm>
            <a:off x="7389813" y="4359275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Oval 23"/>
          <p:cNvSpPr>
            <a:spLocks noChangeArrowheads="1"/>
          </p:cNvSpPr>
          <p:nvPr/>
        </p:nvSpPr>
        <p:spPr bwMode="auto">
          <a:xfrm>
            <a:off x="6794500" y="2911475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Text Box 25"/>
          <p:cNvSpPr txBox="1">
            <a:spLocks noChangeArrowheads="1"/>
          </p:cNvSpPr>
          <p:nvPr/>
        </p:nvSpPr>
        <p:spPr bwMode="auto">
          <a:xfrm>
            <a:off x="6946900" y="2682875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  <a:cs typeface="Arial" charset="0"/>
              </a:rPr>
              <a:t>A</a:t>
            </a:r>
            <a:endParaRPr lang="el-GR" b="1" baseline="-25000">
              <a:solidFill>
                <a:schemeClr val="accent2"/>
              </a:solidFill>
              <a:cs typeface="Arial" charset="0"/>
            </a:endParaRPr>
          </a:p>
        </p:txBody>
      </p:sp>
      <p:sp>
        <p:nvSpPr>
          <p:cNvPr id="13" name="Text Box 26"/>
          <p:cNvSpPr txBox="1">
            <a:spLocks noChangeArrowheads="1"/>
          </p:cNvSpPr>
          <p:nvPr/>
        </p:nvSpPr>
        <p:spPr bwMode="auto">
          <a:xfrm>
            <a:off x="7556500" y="4130675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  <a:cs typeface="Arial" charset="0"/>
              </a:rPr>
              <a:t>A’</a:t>
            </a:r>
            <a:endParaRPr lang="el-GR" b="1" baseline="-25000">
              <a:solidFill>
                <a:schemeClr val="accent2"/>
              </a:solidFill>
              <a:cs typeface="Arial" charset="0"/>
            </a:endParaRPr>
          </a:p>
        </p:txBody>
      </p:sp>
      <p:sp>
        <p:nvSpPr>
          <p:cNvPr id="15" name="Text Box 41"/>
          <p:cNvSpPr txBox="1">
            <a:spLocks noChangeArrowheads="1"/>
          </p:cNvSpPr>
          <p:nvPr/>
        </p:nvSpPr>
        <p:spPr bwMode="auto">
          <a:xfrm>
            <a:off x="6413500" y="1463675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  <a:cs typeface="Arial" charset="0"/>
              </a:rPr>
              <a:t>S</a:t>
            </a:r>
            <a:endParaRPr lang="el-GR" b="1" baseline="-25000">
              <a:solidFill>
                <a:schemeClr val="accent2"/>
              </a:solidFill>
              <a:cs typeface="Arial" charset="0"/>
            </a:endParaRPr>
          </a:p>
        </p:txBody>
      </p:sp>
      <p:sp>
        <p:nvSpPr>
          <p:cNvPr id="16" name="Text Box 43"/>
          <p:cNvSpPr txBox="1">
            <a:spLocks noChangeArrowheads="1"/>
          </p:cNvSpPr>
          <p:nvPr/>
        </p:nvSpPr>
        <p:spPr bwMode="auto">
          <a:xfrm>
            <a:off x="5534356" y="4863724"/>
            <a:ext cx="3683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>
                <a:latin typeface="Times New Roman" pitchFamily="18" charset="0"/>
              </a:rPr>
              <a:t>P</a:t>
            </a:r>
            <a:endParaRPr lang="el-GR" b="1" baseline="-25000" dirty="0">
              <a:latin typeface="Times New Roman" pitchFamily="18" charset="0"/>
              <a:cs typeface="Arial" charset="0"/>
            </a:endParaRPr>
          </a:p>
        </p:txBody>
      </p:sp>
      <p:sp>
        <p:nvSpPr>
          <p:cNvPr id="17" name="Oval 23"/>
          <p:cNvSpPr>
            <a:spLocks noChangeArrowheads="1"/>
          </p:cNvSpPr>
          <p:nvPr/>
        </p:nvSpPr>
        <p:spPr bwMode="auto">
          <a:xfrm>
            <a:off x="6642100" y="4425950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Text Box 25"/>
          <p:cNvSpPr txBox="1">
            <a:spLocks noChangeArrowheads="1"/>
          </p:cNvSpPr>
          <p:nvPr/>
        </p:nvSpPr>
        <p:spPr bwMode="auto">
          <a:xfrm>
            <a:off x="6642100" y="4548981"/>
            <a:ext cx="4572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chemeClr val="accent2"/>
                </a:solidFill>
                <a:cs typeface="Arial" charset="0"/>
              </a:rPr>
              <a:t>=B’</a:t>
            </a:r>
            <a:endParaRPr lang="el-GR" b="1" baseline="-25000" dirty="0">
              <a:solidFill>
                <a:schemeClr val="accent2"/>
              </a:solidFill>
              <a:cs typeface="Arial" charset="0"/>
            </a:endParaRPr>
          </a:p>
        </p:txBody>
      </p:sp>
      <p:sp>
        <p:nvSpPr>
          <p:cNvPr id="19" name="Text Box 25"/>
          <p:cNvSpPr txBox="1">
            <a:spLocks noChangeArrowheads="1"/>
          </p:cNvSpPr>
          <p:nvPr/>
        </p:nvSpPr>
        <p:spPr bwMode="auto">
          <a:xfrm>
            <a:off x="6451600" y="4548981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chemeClr val="accent2"/>
                </a:solidFill>
                <a:cs typeface="Arial" charset="0"/>
              </a:rPr>
              <a:t>B</a:t>
            </a:r>
            <a:endParaRPr lang="el-GR" b="1" baseline="-25000" dirty="0">
              <a:solidFill>
                <a:schemeClr val="accent2"/>
              </a:solidFill>
              <a:cs typeface="Arial" charset="0"/>
            </a:endParaRPr>
          </a:p>
        </p:txBody>
      </p:sp>
      <p:sp>
        <p:nvSpPr>
          <p:cNvPr id="20" name="Line 18"/>
          <p:cNvSpPr>
            <a:spLocks noChangeShapeType="1"/>
          </p:cNvSpPr>
          <p:nvPr/>
        </p:nvSpPr>
        <p:spPr bwMode="auto">
          <a:xfrm>
            <a:off x="6337299" y="1692275"/>
            <a:ext cx="328613" cy="2751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BE7D501C-8886-470E-B4B1-874BFD37D6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52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039740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6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1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6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1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/>
      <p:bldP spid="13" grpId="0"/>
      <p:bldP spid="15" grpId="0"/>
      <p:bldP spid="16" grpId="0"/>
      <p:bldP spid="17" grpId="0" animBg="1"/>
      <p:bldP spid="18" grpId="0"/>
      <p:bldP spid="19" grpId="0"/>
      <p:bldP spid="2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Rectangle 2"/>
          <p:cNvSpPr>
            <a:spLocks noChangeArrowheads="1"/>
          </p:cNvSpPr>
          <p:nvPr/>
        </p:nvSpPr>
        <p:spPr bwMode="auto">
          <a:xfrm>
            <a:off x="228600" y="879475"/>
            <a:ext cx="8763000" cy="1186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>
                <a:latin typeface="Times New Roman" pitchFamily="18" charset="0"/>
              </a:rPr>
              <a:t>3.4- </a:t>
            </a:r>
            <a:r>
              <a:rPr lang="en-US" sz="2000" b="1" dirty="0" err="1">
                <a:latin typeface="Times New Roman" pitchFamily="18" charset="0"/>
              </a:rPr>
              <a:t>Điểm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thuộc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đường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thẳng</a:t>
            </a:r>
            <a:endParaRPr lang="en-US" sz="2000" b="1" dirty="0">
              <a:latin typeface="Times New Roman" pitchFamily="18" charset="0"/>
            </a:endParaRPr>
          </a:p>
          <a:p>
            <a:pPr indent="406400">
              <a:spcBef>
                <a:spcPct val="20000"/>
              </a:spcBef>
            </a:pPr>
            <a:r>
              <a:rPr lang="en-US" sz="2000">
                <a:latin typeface="Times New Roman" pitchFamily="18" charset="0"/>
              </a:rPr>
              <a:t>Điều </a:t>
            </a:r>
            <a:r>
              <a:rPr lang="en-US" sz="2000" dirty="0" err="1">
                <a:latin typeface="Times New Roman" pitchFamily="18" charset="0"/>
              </a:rPr>
              <a:t>kiện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cần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và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đủ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để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một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điểm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thuộc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đường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err="1">
                <a:latin typeface="Times New Roman" pitchFamily="18" charset="0"/>
              </a:rPr>
              <a:t>thẳng</a:t>
            </a:r>
            <a:r>
              <a:rPr lang="en-US" sz="2000">
                <a:latin typeface="Times New Roman" pitchFamily="18" charset="0"/>
              </a:rPr>
              <a:t> là </a:t>
            </a:r>
            <a:r>
              <a:rPr lang="en-US" sz="2000" dirty="0" err="1">
                <a:latin typeface="Times New Roman" pitchFamily="18" charset="0"/>
              </a:rPr>
              <a:t>các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hình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chiếu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cùng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tên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thuộc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err="1">
                <a:latin typeface="Times New Roman" pitchFamily="18" charset="0"/>
              </a:rPr>
              <a:t>nhau</a:t>
            </a:r>
            <a:r>
              <a:rPr lang="en-US" sz="2000">
                <a:latin typeface="Times New Roman" pitchFamily="18" charset="0"/>
              </a:rPr>
              <a:t>.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356356" name="Line 4"/>
          <p:cNvSpPr>
            <a:spLocks noChangeShapeType="1"/>
          </p:cNvSpPr>
          <p:nvPr/>
        </p:nvSpPr>
        <p:spPr bwMode="auto">
          <a:xfrm flipH="1" flipV="1">
            <a:off x="6369050" y="4032250"/>
            <a:ext cx="11112" cy="1377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6357" name="Line 5"/>
          <p:cNvSpPr>
            <a:spLocks noChangeShapeType="1"/>
          </p:cNvSpPr>
          <p:nvPr/>
        </p:nvSpPr>
        <p:spPr bwMode="auto">
          <a:xfrm flipV="1">
            <a:off x="5484812" y="3351213"/>
            <a:ext cx="1971675" cy="12065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6358" name="Oval 6"/>
          <p:cNvSpPr>
            <a:spLocks noChangeArrowheads="1"/>
          </p:cNvSpPr>
          <p:nvPr/>
        </p:nvSpPr>
        <p:spPr bwMode="auto">
          <a:xfrm>
            <a:off x="6334125" y="3968750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6359" name="Line 7"/>
          <p:cNvSpPr>
            <a:spLocks noChangeShapeType="1"/>
          </p:cNvSpPr>
          <p:nvPr/>
        </p:nvSpPr>
        <p:spPr bwMode="auto">
          <a:xfrm flipV="1">
            <a:off x="5538787" y="4970463"/>
            <a:ext cx="2139950" cy="7429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6360" name="Oval 8"/>
          <p:cNvSpPr>
            <a:spLocks noChangeArrowheads="1"/>
          </p:cNvSpPr>
          <p:nvPr/>
        </p:nvSpPr>
        <p:spPr bwMode="auto">
          <a:xfrm>
            <a:off x="6346825" y="5378450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6361" name="Text Box 9"/>
          <p:cNvSpPr txBox="1">
            <a:spLocks noChangeArrowheads="1"/>
          </p:cNvSpPr>
          <p:nvPr/>
        </p:nvSpPr>
        <p:spPr bwMode="auto">
          <a:xfrm>
            <a:off x="6300787" y="3652838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56362" name="Text Box 10"/>
          <p:cNvSpPr txBox="1">
            <a:spLocks noChangeArrowheads="1"/>
          </p:cNvSpPr>
          <p:nvPr/>
        </p:nvSpPr>
        <p:spPr bwMode="auto">
          <a:xfrm>
            <a:off x="7226300" y="3494088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l</a:t>
            </a:r>
            <a:r>
              <a:rPr lang="en-US" i="1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56363" name="Text Box 11"/>
          <p:cNvSpPr txBox="1">
            <a:spLocks noChangeArrowheads="1"/>
          </p:cNvSpPr>
          <p:nvPr/>
        </p:nvSpPr>
        <p:spPr bwMode="auto">
          <a:xfrm>
            <a:off x="7407275" y="5043488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l</a:t>
            </a:r>
            <a:r>
              <a:rPr lang="en-US" i="1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56364" name="Text Box 12"/>
          <p:cNvSpPr txBox="1">
            <a:spLocks noChangeArrowheads="1"/>
          </p:cNvSpPr>
          <p:nvPr/>
        </p:nvSpPr>
        <p:spPr bwMode="auto">
          <a:xfrm>
            <a:off x="6467475" y="5424488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1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143000" y="3409950"/>
            <a:ext cx="3352800" cy="2395538"/>
            <a:chOff x="1227138" y="3790950"/>
            <a:chExt cx="3352800" cy="2395538"/>
          </a:xfrm>
        </p:grpSpPr>
        <p:sp>
          <p:nvSpPr>
            <p:cNvPr id="356365" name="Rectangle 13"/>
            <p:cNvSpPr>
              <a:spLocks noChangeArrowheads="1"/>
            </p:cNvSpPr>
            <p:nvPr/>
          </p:nvSpPr>
          <p:spPr bwMode="auto">
            <a:xfrm>
              <a:off x="1227138" y="3790950"/>
              <a:ext cx="2514600" cy="15240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6366" name="AutoShape 14"/>
            <p:cNvSpPr>
              <a:spLocks noChangeArrowheads="1"/>
            </p:cNvSpPr>
            <p:nvPr/>
          </p:nvSpPr>
          <p:spPr bwMode="auto">
            <a:xfrm flipH="1">
              <a:off x="1227138" y="5314950"/>
              <a:ext cx="3352800" cy="871538"/>
            </a:xfrm>
            <a:prstGeom prst="parallelogram">
              <a:avLst>
                <a:gd name="adj" fmla="val 96175"/>
              </a:avLst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6367" name="Line 15"/>
            <p:cNvSpPr>
              <a:spLocks noChangeShapeType="1"/>
            </p:cNvSpPr>
            <p:nvPr/>
          </p:nvSpPr>
          <p:spPr bwMode="auto">
            <a:xfrm flipV="1">
              <a:off x="2289175" y="4529138"/>
              <a:ext cx="0" cy="787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6368" name="Text Box 16"/>
            <p:cNvSpPr txBox="1">
              <a:spLocks noChangeArrowheads="1"/>
            </p:cNvSpPr>
            <p:nvPr/>
          </p:nvSpPr>
          <p:spPr bwMode="auto">
            <a:xfrm>
              <a:off x="2109788" y="4216400"/>
              <a:ext cx="304800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A</a:t>
              </a:r>
              <a:r>
                <a:rPr lang="en-US" baseline="-25000"/>
                <a:t>2</a:t>
              </a:r>
            </a:p>
          </p:txBody>
        </p:sp>
        <p:sp>
          <p:nvSpPr>
            <p:cNvPr id="356369" name="Text Box 17"/>
            <p:cNvSpPr txBox="1">
              <a:spLocks noChangeArrowheads="1"/>
            </p:cNvSpPr>
            <p:nvPr/>
          </p:nvSpPr>
          <p:spPr bwMode="auto">
            <a:xfrm>
              <a:off x="1290638" y="3821113"/>
              <a:ext cx="30480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>
                  <a:cs typeface="Arial" charset="0"/>
                </a:rPr>
                <a:t>P</a:t>
              </a:r>
              <a:r>
                <a:rPr lang="en-US" baseline="-25000">
                  <a:cs typeface="Arial" charset="0"/>
                </a:rPr>
                <a:t>2</a:t>
              </a:r>
              <a:endParaRPr lang="el-GR" baseline="-25000">
                <a:cs typeface="Arial" charset="0"/>
              </a:endParaRPr>
            </a:p>
          </p:txBody>
        </p:sp>
        <p:sp>
          <p:nvSpPr>
            <p:cNvPr id="356370" name="Text Box 18"/>
            <p:cNvSpPr txBox="1">
              <a:spLocks noChangeArrowheads="1"/>
            </p:cNvSpPr>
            <p:nvPr/>
          </p:nvSpPr>
          <p:spPr bwMode="auto">
            <a:xfrm>
              <a:off x="4122738" y="5880100"/>
              <a:ext cx="304800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>
                  <a:cs typeface="Arial" charset="0"/>
                </a:rPr>
                <a:t>P</a:t>
              </a:r>
              <a:r>
                <a:rPr lang="en-US" baseline="-25000">
                  <a:cs typeface="Arial" charset="0"/>
                </a:rPr>
                <a:t>1</a:t>
              </a:r>
              <a:endParaRPr lang="el-GR" baseline="-25000">
                <a:cs typeface="Arial" charset="0"/>
              </a:endParaRPr>
            </a:p>
          </p:txBody>
        </p:sp>
        <p:sp>
          <p:nvSpPr>
            <p:cNvPr id="356371" name="Text Box 19"/>
            <p:cNvSpPr txBox="1">
              <a:spLocks noChangeArrowheads="1"/>
            </p:cNvSpPr>
            <p:nvPr/>
          </p:nvSpPr>
          <p:spPr bwMode="auto">
            <a:xfrm>
              <a:off x="2894013" y="4970463"/>
              <a:ext cx="304800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A</a:t>
              </a:r>
              <a:endParaRPr lang="en-US" baseline="-25000"/>
            </a:p>
          </p:txBody>
        </p:sp>
        <p:sp>
          <p:nvSpPr>
            <p:cNvPr id="356372" name="Text Box 20"/>
            <p:cNvSpPr txBox="1">
              <a:spLocks noChangeArrowheads="1"/>
            </p:cNvSpPr>
            <p:nvPr/>
          </p:nvSpPr>
          <p:spPr bwMode="auto">
            <a:xfrm>
              <a:off x="1314450" y="4997450"/>
              <a:ext cx="304800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x</a:t>
              </a:r>
              <a:endParaRPr lang="en-US" baseline="-25000"/>
            </a:p>
          </p:txBody>
        </p:sp>
        <p:sp>
          <p:nvSpPr>
            <p:cNvPr id="356373" name="Line 21"/>
            <p:cNvSpPr>
              <a:spLocks noChangeShapeType="1"/>
            </p:cNvSpPr>
            <p:nvPr/>
          </p:nvSpPr>
          <p:spPr bwMode="auto">
            <a:xfrm flipV="1">
              <a:off x="1516063" y="4037013"/>
              <a:ext cx="1704975" cy="88265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6374" name="Line 22"/>
            <p:cNvSpPr>
              <a:spLocks noChangeShapeType="1"/>
            </p:cNvSpPr>
            <p:nvPr/>
          </p:nvSpPr>
          <p:spPr bwMode="auto">
            <a:xfrm flipV="1">
              <a:off x="2120900" y="5553075"/>
              <a:ext cx="1600200" cy="403225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6375" name="Line 23"/>
            <p:cNvSpPr>
              <a:spLocks noChangeShapeType="1"/>
            </p:cNvSpPr>
            <p:nvPr/>
          </p:nvSpPr>
          <p:spPr bwMode="auto">
            <a:xfrm flipV="1">
              <a:off x="2798763" y="5000625"/>
              <a:ext cx="0" cy="7778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6376" name="Line 24"/>
            <p:cNvSpPr>
              <a:spLocks noChangeShapeType="1"/>
            </p:cNvSpPr>
            <p:nvPr/>
          </p:nvSpPr>
          <p:spPr bwMode="auto">
            <a:xfrm flipV="1">
              <a:off x="2159000" y="4306888"/>
              <a:ext cx="1392238" cy="1246187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6377" name="Line 25"/>
            <p:cNvSpPr>
              <a:spLocks noChangeShapeType="1"/>
            </p:cNvSpPr>
            <p:nvPr/>
          </p:nvSpPr>
          <p:spPr bwMode="auto">
            <a:xfrm>
              <a:off x="2290763" y="4532313"/>
              <a:ext cx="487362" cy="4413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6378" name="Oval 26"/>
            <p:cNvSpPr>
              <a:spLocks noChangeArrowheads="1"/>
            </p:cNvSpPr>
            <p:nvPr/>
          </p:nvSpPr>
          <p:spPr bwMode="auto">
            <a:xfrm>
              <a:off x="2254250" y="4497388"/>
              <a:ext cx="76200" cy="762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6379" name="Oval 27"/>
            <p:cNvSpPr>
              <a:spLocks noChangeArrowheads="1"/>
            </p:cNvSpPr>
            <p:nvPr/>
          </p:nvSpPr>
          <p:spPr bwMode="auto">
            <a:xfrm>
              <a:off x="2754313" y="4951413"/>
              <a:ext cx="76200" cy="762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6380" name="Line 28"/>
            <p:cNvSpPr>
              <a:spLocks noChangeShapeType="1"/>
            </p:cNvSpPr>
            <p:nvPr/>
          </p:nvSpPr>
          <p:spPr bwMode="auto">
            <a:xfrm>
              <a:off x="2290763" y="5321300"/>
              <a:ext cx="508000" cy="4619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6381" name="Oval 29"/>
            <p:cNvSpPr>
              <a:spLocks noChangeArrowheads="1"/>
            </p:cNvSpPr>
            <p:nvPr/>
          </p:nvSpPr>
          <p:spPr bwMode="auto">
            <a:xfrm>
              <a:off x="2760663" y="5746750"/>
              <a:ext cx="76200" cy="762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6382" name="Text Box 30"/>
            <p:cNvSpPr txBox="1">
              <a:spLocks noChangeArrowheads="1"/>
            </p:cNvSpPr>
            <p:nvPr/>
          </p:nvSpPr>
          <p:spPr bwMode="auto">
            <a:xfrm>
              <a:off x="2857500" y="5772150"/>
              <a:ext cx="304800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A</a:t>
              </a:r>
              <a:r>
                <a:rPr lang="en-US" baseline="-25000"/>
                <a:t>1</a:t>
              </a:r>
            </a:p>
          </p:txBody>
        </p:sp>
        <p:sp>
          <p:nvSpPr>
            <p:cNvPr id="356383" name="Line 31"/>
            <p:cNvSpPr>
              <a:spLocks noChangeShapeType="1"/>
            </p:cNvSpPr>
            <p:nvPr/>
          </p:nvSpPr>
          <p:spPr bwMode="auto">
            <a:xfrm flipH="1" flipV="1">
              <a:off x="2522538" y="4741863"/>
              <a:ext cx="60325" cy="539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6384" name="Line 32"/>
            <p:cNvSpPr>
              <a:spLocks noChangeShapeType="1"/>
            </p:cNvSpPr>
            <p:nvPr/>
          </p:nvSpPr>
          <p:spPr bwMode="auto">
            <a:xfrm rot="13559500" flipH="1" flipV="1">
              <a:off x="2763838" y="5380038"/>
              <a:ext cx="60325" cy="539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6385" name="Text Box 33"/>
            <p:cNvSpPr txBox="1">
              <a:spLocks noChangeArrowheads="1"/>
            </p:cNvSpPr>
            <p:nvPr/>
          </p:nvSpPr>
          <p:spPr bwMode="auto">
            <a:xfrm>
              <a:off x="3048000" y="3832225"/>
              <a:ext cx="171450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>
                  <a:latin typeface=".VnMystical" pitchFamily="34" charset="0"/>
                </a:rPr>
                <a:t>l</a:t>
              </a:r>
              <a:r>
                <a:rPr lang="en-US" baseline="-25000" dirty="0">
                  <a:latin typeface=".VnMystical" pitchFamily="34" charset="0"/>
                </a:rPr>
                <a:t>2</a:t>
              </a:r>
            </a:p>
          </p:txBody>
        </p:sp>
        <p:sp>
          <p:nvSpPr>
            <p:cNvPr id="356386" name="Text Box 34"/>
            <p:cNvSpPr txBox="1">
              <a:spLocks noChangeArrowheads="1"/>
            </p:cNvSpPr>
            <p:nvPr/>
          </p:nvSpPr>
          <p:spPr bwMode="auto">
            <a:xfrm>
              <a:off x="3544888" y="5318125"/>
              <a:ext cx="171450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>
                  <a:latin typeface=".VnMystical" pitchFamily="34" charset="0"/>
                </a:rPr>
                <a:t>l</a:t>
              </a:r>
              <a:r>
                <a:rPr lang="en-US" baseline="-25000">
                  <a:latin typeface=".VnMystical" pitchFamily="34" charset="0"/>
                </a:rPr>
                <a:t>1</a:t>
              </a:r>
            </a:p>
          </p:txBody>
        </p:sp>
        <p:sp>
          <p:nvSpPr>
            <p:cNvPr id="356387" name="Text Box 35"/>
            <p:cNvSpPr txBox="1">
              <a:spLocks noChangeArrowheads="1"/>
            </p:cNvSpPr>
            <p:nvPr/>
          </p:nvSpPr>
          <p:spPr bwMode="auto">
            <a:xfrm>
              <a:off x="3275013" y="4227513"/>
              <a:ext cx="171450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>
                  <a:latin typeface=".VnMystical" pitchFamily="34" charset="0"/>
                </a:rPr>
                <a:t>l</a:t>
              </a:r>
              <a:endParaRPr lang="en-US" baseline="-25000">
                <a:latin typeface=".VnMystical" pitchFamily="34" charset="0"/>
              </a:endParaRPr>
            </a:p>
          </p:txBody>
        </p:sp>
      </p:grpSp>
      <p:sp>
        <p:nvSpPr>
          <p:cNvPr id="356388" name="Line 36"/>
          <p:cNvSpPr>
            <a:spLocks noChangeShapeType="1"/>
          </p:cNvSpPr>
          <p:nvPr/>
        </p:nvSpPr>
        <p:spPr bwMode="auto">
          <a:xfrm>
            <a:off x="5140325" y="4762500"/>
            <a:ext cx="27003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6389" name="Text Box 37"/>
          <p:cNvSpPr txBox="1">
            <a:spLocks noChangeArrowheads="1"/>
          </p:cNvSpPr>
          <p:nvPr/>
        </p:nvSpPr>
        <p:spPr bwMode="auto">
          <a:xfrm>
            <a:off x="5167312" y="4498975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x</a:t>
            </a:r>
            <a:endParaRPr lang="en-US" sz="1600" baseline="-25000">
              <a:latin typeface="Times New Roman" pitchFamily="18" charset="0"/>
            </a:endParaRPr>
          </a:p>
        </p:txBody>
      </p:sp>
      <p:sp>
        <p:nvSpPr>
          <p:cNvPr id="356390" name="Rectangle 38"/>
          <p:cNvSpPr>
            <a:spLocks noChangeArrowheads="1"/>
          </p:cNvSpPr>
          <p:nvPr/>
        </p:nvSpPr>
        <p:spPr bwMode="auto">
          <a:xfrm>
            <a:off x="3652837" y="2133600"/>
            <a:ext cx="3121025" cy="971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56391" name="Object 39"/>
          <p:cNvGraphicFramePr>
            <a:graphicFrameLocks noGrp="1" noChangeAspect="1"/>
          </p:cNvGraphicFramePr>
          <p:nvPr>
            <p:ph sz="half" idx="2"/>
            <p:extLst/>
          </p:nvPr>
        </p:nvGraphicFramePr>
        <p:xfrm>
          <a:off x="4198937" y="2159000"/>
          <a:ext cx="2066925" cy="94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3" name="Equation" r:id="rId3" imgW="1054080" imgH="482400" progId="Equation.3">
                  <p:embed/>
                </p:oleObj>
              </mc:Choice>
              <mc:Fallback>
                <p:oleObj name="Equation" r:id="rId3" imgW="1054080" imgH="482400" progId="Equation.3">
                  <p:embed/>
                  <p:pic>
                    <p:nvPicPr>
                      <p:cNvPr id="356391" name="Object 39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8937" y="2159000"/>
                        <a:ext cx="2066925" cy="946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0" name="Picture 39">
            <a:extLst>
              <a:ext uri="{FF2B5EF4-FFF2-40B4-BE49-F238E27FC236}">
                <a16:creationId xmlns:a16="http://schemas.microsoft.com/office/drawing/2014/main" id="{1D1E6ED5-F591-4FAA-BFFD-2BA4D3C9B91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52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7901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563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3563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35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6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6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6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6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356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6" dur="500"/>
                                        <p:tgtEl>
                                          <p:spTgt spid="356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1" dur="500"/>
                                        <p:tgtEl>
                                          <p:spTgt spid="356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5" dur="500"/>
                                        <p:tgtEl>
                                          <p:spTgt spid="356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9" dur="500"/>
                                        <p:tgtEl>
                                          <p:spTgt spid="356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6356" grpId="0" animBg="1"/>
      <p:bldP spid="356357" grpId="0" animBg="1"/>
      <p:bldP spid="356358" grpId="0" animBg="1"/>
      <p:bldP spid="356359" grpId="0" animBg="1"/>
      <p:bldP spid="356360" grpId="0" animBg="1"/>
      <p:bldP spid="356361" grpId="0"/>
      <p:bldP spid="356362" grpId="0"/>
      <p:bldP spid="356363" grpId="0"/>
      <p:bldP spid="356364" grpId="0"/>
      <p:bldP spid="356388" grpId="0" animBg="1"/>
      <p:bldP spid="356389" grpId="0"/>
      <p:bldP spid="35639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570" name="Rectangle 2"/>
          <p:cNvSpPr>
            <a:spLocks noChangeArrowheads="1"/>
          </p:cNvSpPr>
          <p:nvPr/>
        </p:nvSpPr>
        <p:spPr bwMode="auto">
          <a:xfrm>
            <a:off x="206375" y="869950"/>
            <a:ext cx="4959350" cy="332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>
                <a:latin typeface="Times New Roman" pitchFamily="18" charset="0"/>
              </a:rPr>
              <a:t>3.5- </a:t>
            </a:r>
            <a:r>
              <a:rPr lang="en-US" sz="2000" b="1" dirty="0" err="1">
                <a:latin typeface="Times New Roman" pitchFamily="18" charset="0"/>
              </a:rPr>
              <a:t>Vị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trí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tương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đối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của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hai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đường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thẳng</a:t>
            </a:r>
            <a:endParaRPr lang="en-US" sz="2000" b="1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000" b="1">
                <a:latin typeface="Times New Roman" pitchFamily="18" charset="0"/>
              </a:rPr>
              <a:t>a) </a:t>
            </a:r>
            <a:r>
              <a:rPr lang="en-US" sz="2000" b="1" dirty="0" err="1">
                <a:latin typeface="Times New Roman" pitchFamily="18" charset="0"/>
              </a:rPr>
              <a:t>Hai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đường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thẳng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cắt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nhau</a:t>
            </a:r>
            <a:endParaRPr lang="en-US" sz="2000" b="1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000" dirty="0">
                <a:latin typeface="Times New Roman" pitchFamily="18" charset="0"/>
              </a:rPr>
              <a:t>		</a:t>
            </a:r>
            <a:endParaRPr lang="en-US" sz="2000" b="1" i="1" dirty="0">
              <a:latin typeface="Times New Roman" pitchFamily="18" charset="0"/>
            </a:endParaRPr>
          </a:p>
        </p:txBody>
      </p:sp>
      <p:sp>
        <p:nvSpPr>
          <p:cNvPr id="365573" name="Line 5"/>
          <p:cNvSpPr>
            <a:spLocks noChangeShapeType="1"/>
          </p:cNvSpPr>
          <p:nvPr/>
        </p:nvSpPr>
        <p:spPr bwMode="auto">
          <a:xfrm flipH="1" flipV="1">
            <a:off x="6929438" y="2863850"/>
            <a:ext cx="14287" cy="1798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5574" name="Line 6"/>
          <p:cNvSpPr>
            <a:spLocks noChangeShapeType="1"/>
          </p:cNvSpPr>
          <p:nvPr/>
        </p:nvSpPr>
        <p:spPr bwMode="auto">
          <a:xfrm flipV="1">
            <a:off x="5773738" y="1974850"/>
            <a:ext cx="2574925" cy="157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5575" name="Line 7"/>
          <p:cNvSpPr>
            <a:spLocks noChangeShapeType="1"/>
          </p:cNvSpPr>
          <p:nvPr/>
        </p:nvSpPr>
        <p:spPr bwMode="auto">
          <a:xfrm flipV="1">
            <a:off x="5845175" y="4089400"/>
            <a:ext cx="2794000" cy="9699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5576" name="Text Box 8"/>
          <p:cNvSpPr txBox="1">
            <a:spLocks noChangeArrowheads="1"/>
          </p:cNvSpPr>
          <p:nvPr/>
        </p:nvSpPr>
        <p:spPr bwMode="auto">
          <a:xfrm>
            <a:off x="6838950" y="2439988"/>
            <a:ext cx="39846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I</a:t>
            </a:r>
            <a:r>
              <a:rPr lang="en-US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65577" name="Text Box 9"/>
          <p:cNvSpPr txBox="1">
            <a:spLocks noChangeArrowheads="1"/>
          </p:cNvSpPr>
          <p:nvPr/>
        </p:nvSpPr>
        <p:spPr bwMode="auto">
          <a:xfrm>
            <a:off x="8048625" y="2133600"/>
            <a:ext cx="39687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a</a:t>
            </a:r>
            <a:r>
              <a:rPr lang="en-US" i="1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65578" name="Text Box 10"/>
          <p:cNvSpPr txBox="1">
            <a:spLocks noChangeArrowheads="1"/>
          </p:cNvSpPr>
          <p:nvPr/>
        </p:nvSpPr>
        <p:spPr bwMode="auto">
          <a:xfrm>
            <a:off x="8285163" y="4184650"/>
            <a:ext cx="39687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a</a:t>
            </a:r>
            <a:r>
              <a:rPr lang="en-US" i="1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65579" name="Text Box 11"/>
          <p:cNvSpPr txBox="1">
            <a:spLocks noChangeArrowheads="1"/>
          </p:cNvSpPr>
          <p:nvPr/>
        </p:nvSpPr>
        <p:spPr bwMode="auto">
          <a:xfrm>
            <a:off x="6875463" y="4706938"/>
            <a:ext cx="39687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I</a:t>
            </a:r>
            <a:r>
              <a:rPr lang="en-US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65580" name="Line 12"/>
          <p:cNvSpPr>
            <a:spLocks noChangeShapeType="1"/>
          </p:cNvSpPr>
          <p:nvPr/>
        </p:nvSpPr>
        <p:spPr bwMode="auto">
          <a:xfrm>
            <a:off x="5324475" y="3817938"/>
            <a:ext cx="35258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5581" name="Text Box 13"/>
          <p:cNvSpPr txBox="1">
            <a:spLocks noChangeArrowheads="1"/>
          </p:cNvSpPr>
          <p:nvPr/>
        </p:nvSpPr>
        <p:spPr bwMode="auto">
          <a:xfrm>
            <a:off x="5359400" y="3529013"/>
            <a:ext cx="398463" cy="242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x</a:t>
            </a:r>
            <a:endParaRPr lang="en-US" sz="1600" baseline="-25000">
              <a:latin typeface="Times New Roman" pitchFamily="18" charset="0"/>
            </a:endParaRPr>
          </a:p>
        </p:txBody>
      </p:sp>
      <p:sp>
        <p:nvSpPr>
          <p:cNvPr id="365582" name="Line 14"/>
          <p:cNvSpPr>
            <a:spLocks noChangeShapeType="1"/>
          </p:cNvSpPr>
          <p:nvPr/>
        </p:nvSpPr>
        <p:spPr bwMode="auto">
          <a:xfrm>
            <a:off x="5453063" y="1804988"/>
            <a:ext cx="2786062" cy="19558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5583" name="Line 15"/>
          <p:cNvSpPr>
            <a:spLocks noChangeShapeType="1"/>
          </p:cNvSpPr>
          <p:nvPr/>
        </p:nvSpPr>
        <p:spPr bwMode="auto">
          <a:xfrm>
            <a:off x="5627688" y="4125913"/>
            <a:ext cx="2960687" cy="1227137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5584" name="Oval 16"/>
          <p:cNvSpPr>
            <a:spLocks noChangeArrowheads="1"/>
          </p:cNvSpPr>
          <p:nvPr/>
        </p:nvSpPr>
        <p:spPr bwMode="auto">
          <a:xfrm>
            <a:off x="6883400" y="2781300"/>
            <a:ext cx="100013" cy="100013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5585" name="Oval 17"/>
          <p:cNvSpPr>
            <a:spLocks noChangeArrowheads="1"/>
          </p:cNvSpPr>
          <p:nvPr/>
        </p:nvSpPr>
        <p:spPr bwMode="auto">
          <a:xfrm>
            <a:off x="6899275" y="4621213"/>
            <a:ext cx="100013" cy="100012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5586" name="Text Box 18"/>
          <p:cNvSpPr txBox="1">
            <a:spLocks noChangeArrowheads="1"/>
          </p:cNvSpPr>
          <p:nvPr/>
        </p:nvSpPr>
        <p:spPr bwMode="auto">
          <a:xfrm>
            <a:off x="7940675" y="3263900"/>
            <a:ext cx="39687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b</a:t>
            </a:r>
            <a:r>
              <a:rPr lang="en-US" i="1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65587" name="Text Box 19"/>
          <p:cNvSpPr txBox="1">
            <a:spLocks noChangeArrowheads="1"/>
          </p:cNvSpPr>
          <p:nvPr/>
        </p:nvSpPr>
        <p:spPr bwMode="auto">
          <a:xfrm>
            <a:off x="8085138" y="4814888"/>
            <a:ext cx="39846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b</a:t>
            </a:r>
            <a:r>
              <a:rPr lang="en-US" i="1" baseline="-25000">
                <a:latin typeface="Times New Roman" pitchFamily="18" charset="0"/>
              </a:rPr>
              <a:t>1</a:t>
            </a:r>
          </a:p>
        </p:txBody>
      </p:sp>
      <p:graphicFrame>
        <p:nvGraphicFramePr>
          <p:cNvPr id="365588" name="Object 20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5383850"/>
              </p:ext>
            </p:extLst>
          </p:nvPr>
        </p:nvGraphicFramePr>
        <p:xfrm>
          <a:off x="1169988" y="2359024"/>
          <a:ext cx="2584450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7" name="Equation" r:id="rId3" imgW="1422360" imgH="711000" progId="Equation.DSMT4">
                  <p:embed/>
                </p:oleObj>
              </mc:Choice>
              <mc:Fallback>
                <p:oleObj name="Equation" r:id="rId3" imgW="1422360" imgH="711000" progId="Equation.DSMT4">
                  <p:embed/>
                  <p:pic>
                    <p:nvPicPr>
                      <p:cNvPr id="365588" name="Object 20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9988" y="2359024"/>
                        <a:ext cx="2584450" cy="12922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9" name="Picture 18">
            <a:extLst>
              <a:ext uri="{FF2B5EF4-FFF2-40B4-BE49-F238E27FC236}">
                <a16:creationId xmlns:a16="http://schemas.microsoft.com/office/drawing/2014/main" id="{0831572A-24CC-4A07-8142-094608EDC3A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52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04769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655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3655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3655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5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5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5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5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5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5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5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5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5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5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5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5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5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5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5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2" dur="500"/>
                                        <p:tgtEl>
                                          <p:spTgt spid="365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5573" grpId="0" animBg="1"/>
      <p:bldP spid="365574" grpId="0" animBg="1"/>
      <p:bldP spid="365575" grpId="0" animBg="1"/>
      <p:bldP spid="365576" grpId="0"/>
      <p:bldP spid="365577" grpId="0"/>
      <p:bldP spid="365578" grpId="0"/>
      <p:bldP spid="365579" grpId="0"/>
      <p:bldP spid="365580" grpId="0" animBg="1"/>
      <p:bldP spid="365581" grpId="0"/>
      <p:bldP spid="365582" grpId="0" animBg="1"/>
      <p:bldP spid="365583" grpId="0" animBg="1"/>
      <p:bldP spid="365584" grpId="0" animBg="1"/>
      <p:bldP spid="365585" grpId="0" animBg="1"/>
      <p:bldP spid="365586" grpId="0"/>
      <p:bldP spid="36558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770" name="Object 2"/>
          <p:cNvGraphicFramePr>
            <a:graphicFrameLocks noGrp="1" noChangeAspect="1"/>
          </p:cNvGraphicFramePr>
          <p:nvPr>
            <p:ph sz="half" idx="1"/>
            <p:extLst/>
          </p:nvPr>
        </p:nvGraphicFramePr>
        <p:xfrm>
          <a:off x="2419350" y="42735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2" name="Equation" r:id="rId3" imgW="114151" imgH="215619" progId="Equation.3">
                  <p:embed/>
                </p:oleObj>
              </mc:Choice>
              <mc:Fallback>
                <p:oleObj name="Equation" r:id="rId3" imgW="114151" imgH="215619" progId="Equation.3">
                  <p:embed/>
                  <p:pic>
                    <p:nvPicPr>
                      <p:cNvPr id="32770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9350" y="42735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7619" name="Object 3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54105199"/>
              </p:ext>
            </p:extLst>
          </p:nvPr>
        </p:nvGraphicFramePr>
        <p:xfrm>
          <a:off x="1543050" y="2841625"/>
          <a:ext cx="1925638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3" name="Equation" r:id="rId5" imgW="1041120" imgH="482400" progId="Equation.3">
                  <p:embed/>
                </p:oleObj>
              </mc:Choice>
              <mc:Fallback>
                <p:oleObj name="Equation" r:id="rId5" imgW="1041120" imgH="482400" progId="Equation.3">
                  <p:embed/>
                  <p:pic>
                    <p:nvPicPr>
                      <p:cNvPr id="367619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3050" y="2841625"/>
                        <a:ext cx="1925638" cy="892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7620" name="Rectangle 4"/>
          <p:cNvSpPr>
            <a:spLocks noChangeArrowheads="1"/>
          </p:cNvSpPr>
          <p:nvPr/>
        </p:nvSpPr>
        <p:spPr bwMode="auto">
          <a:xfrm>
            <a:off x="193675" y="1012825"/>
            <a:ext cx="4943475" cy="188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song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song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0000"/>
              </a:spcBef>
            </a:pPr>
            <a:r>
              <a:rPr lang="en-US" sz="20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>
                <a:latin typeface="Times New Roman" panose="02020603050405020304" pitchFamily="18" charset="0"/>
                <a:cs typeface="Times New Roman" panose="02020603050405020304" pitchFamily="18" charset="0"/>
              </a:rPr>
              <a:t>Điều kiện cần và đủ  để  hai  đường thẳng song song là các hình chiếu cùng tên song song nhau 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7622" name="Line 6"/>
          <p:cNvSpPr>
            <a:spLocks noChangeShapeType="1"/>
          </p:cNvSpPr>
          <p:nvPr/>
        </p:nvSpPr>
        <p:spPr bwMode="auto">
          <a:xfrm flipV="1">
            <a:off x="5437187" y="650875"/>
            <a:ext cx="1971675" cy="12065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7623" name="Line 7"/>
          <p:cNvSpPr>
            <a:spLocks noChangeShapeType="1"/>
          </p:cNvSpPr>
          <p:nvPr/>
        </p:nvSpPr>
        <p:spPr bwMode="auto">
          <a:xfrm>
            <a:off x="5275262" y="3641725"/>
            <a:ext cx="2425700" cy="990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7624" name="Text Box 8"/>
          <p:cNvSpPr txBox="1">
            <a:spLocks noChangeArrowheads="1"/>
          </p:cNvSpPr>
          <p:nvPr/>
        </p:nvSpPr>
        <p:spPr bwMode="auto">
          <a:xfrm>
            <a:off x="6962775" y="53340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a</a:t>
            </a:r>
            <a:r>
              <a:rPr lang="en-US" i="1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67625" name="Text Box 9"/>
          <p:cNvSpPr txBox="1">
            <a:spLocks noChangeArrowheads="1"/>
          </p:cNvSpPr>
          <p:nvPr/>
        </p:nvSpPr>
        <p:spPr bwMode="auto">
          <a:xfrm>
            <a:off x="6197600" y="377190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a</a:t>
            </a:r>
            <a:r>
              <a:rPr lang="en-US" i="1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67626" name="Line 10"/>
          <p:cNvSpPr>
            <a:spLocks noChangeShapeType="1"/>
          </p:cNvSpPr>
          <p:nvPr/>
        </p:nvSpPr>
        <p:spPr bwMode="auto">
          <a:xfrm>
            <a:off x="5105400" y="2525712"/>
            <a:ext cx="359568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7627" name="Text Box 11"/>
          <p:cNvSpPr txBox="1">
            <a:spLocks noChangeArrowheads="1"/>
          </p:cNvSpPr>
          <p:nvPr/>
        </p:nvSpPr>
        <p:spPr bwMode="auto">
          <a:xfrm>
            <a:off x="5380037" y="2279650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x</a:t>
            </a:r>
            <a:endParaRPr lang="en-US" sz="1600" baseline="-25000">
              <a:latin typeface="Times New Roman" pitchFamily="18" charset="0"/>
            </a:endParaRPr>
          </a:p>
        </p:txBody>
      </p:sp>
      <p:sp>
        <p:nvSpPr>
          <p:cNvPr id="367628" name="Text Box 12"/>
          <p:cNvSpPr txBox="1">
            <a:spLocks noChangeArrowheads="1"/>
          </p:cNvSpPr>
          <p:nvPr/>
        </p:nvSpPr>
        <p:spPr bwMode="auto">
          <a:xfrm>
            <a:off x="7553325" y="92710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b</a:t>
            </a:r>
            <a:r>
              <a:rPr lang="en-US" i="1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67629" name="Text Box 13"/>
          <p:cNvSpPr txBox="1">
            <a:spLocks noChangeArrowheads="1"/>
          </p:cNvSpPr>
          <p:nvPr/>
        </p:nvSpPr>
        <p:spPr bwMode="auto">
          <a:xfrm>
            <a:off x="7308850" y="309880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b</a:t>
            </a:r>
            <a:r>
              <a:rPr lang="en-US" i="1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67630" name="Line 14"/>
          <p:cNvSpPr>
            <a:spLocks noChangeShapeType="1"/>
          </p:cNvSpPr>
          <p:nvPr/>
        </p:nvSpPr>
        <p:spPr bwMode="auto">
          <a:xfrm flipV="1">
            <a:off x="6246812" y="904875"/>
            <a:ext cx="1981200" cy="12065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7631" name="Line 15"/>
          <p:cNvSpPr>
            <a:spLocks noChangeShapeType="1"/>
          </p:cNvSpPr>
          <p:nvPr/>
        </p:nvSpPr>
        <p:spPr bwMode="auto">
          <a:xfrm>
            <a:off x="6011862" y="2860675"/>
            <a:ext cx="2425700" cy="9906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782DF46-01EE-4839-B70F-1AFCAFA4D52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52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36435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676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3676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367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7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7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7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7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7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7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7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7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7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7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7622" grpId="0" animBg="1"/>
      <p:bldP spid="367623" grpId="0" animBg="1"/>
      <p:bldP spid="367624" grpId="0"/>
      <p:bldP spid="367625" grpId="0"/>
      <p:bldP spid="367626" grpId="0" animBg="1"/>
      <p:bldP spid="367627" grpId="0"/>
      <p:bldP spid="367628" grpId="0"/>
      <p:bldP spid="367629" grpId="0"/>
      <p:bldP spid="367630" grpId="0" animBg="1"/>
      <p:bldP spid="36763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846138"/>
            <a:ext cx="8867775" cy="75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>
                <a:latin typeface="Times New Roman" pitchFamily="18" charset="0"/>
              </a:rPr>
              <a:t>	4. </a:t>
            </a:r>
            <a:r>
              <a:rPr lang="en-US" sz="2000" b="1" dirty="0" err="1">
                <a:latin typeface="Times New Roman" pitchFamily="18" charset="0"/>
              </a:rPr>
              <a:t>Biểu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diễn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err="1">
                <a:latin typeface="Times New Roman" pitchFamily="18" charset="0"/>
              </a:rPr>
              <a:t>mặt</a:t>
            </a:r>
            <a:r>
              <a:rPr lang="en-US" sz="2000" b="1">
                <a:latin typeface="Times New Roman" pitchFamily="18" charset="0"/>
              </a:rPr>
              <a:t> phẳng  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>
                <a:latin typeface="Times New Roman" pitchFamily="18" charset="0"/>
              </a:rPr>
              <a:t>	</a:t>
            </a:r>
            <a:r>
              <a:rPr lang="en-US" sz="2000">
                <a:latin typeface="Times New Roman" pitchFamily="18" charset="0"/>
              </a:rPr>
              <a:t>Trên hình biểu diễn </a:t>
            </a:r>
            <a:r>
              <a:rPr lang="en-US" sz="2000" dirty="0" err="1">
                <a:latin typeface="Times New Roman" pitchFamily="18" charset="0"/>
              </a:rPr>
              <a:t>có</a:t>
            </a:r>
            <a:r>
              <a:rPr lang="en-US" sz="2000" dirty="0">
                <a:latin typeface="Times New Roman" pitchFamily="18" charset="0"/>
              </a:rPr>
              <a:t> 4 </a:t>
            </a:r>
            <a:r>
              <a:rPr lang="en-US" sz="2000" dirty="0" err="1">
                <a:latin typeface="Times New Roman" pitchFamily="18" charset="0"/>
              </a:rPr>
              <a:t>cách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để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xác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định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một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mặt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phẳng</a:t>
            </a:r>
            <a:r>
              <a:rPr lang="en-US" sz="2000" dirty="0">
                <a:latin typeface="Times New Roman" pitchFamily="18" charset="0"/>
              </a:rPr>
              <a:t> </a:t>
            </a:r>
            <a:endParaRPr lang="en-US" sz="2000" baseline="-25000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000" i="1" dirty="0">
                <a:latin typeface="Times New Roman" pitchFamily="18" charset="0"/>
              </a:rPr>
              <a:t>		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46063" y="1592263"/>
            <a:ext cx="2497137" cy="3058299"/>
            <a:chOff x="246063" y="1920875"/>
            <a:chExt cx="2497137" cy="3058299"/>
          </a:xfrm>
        </p:grpSpPr>
        <p:sp>
          <p:nvSpPr>
            <p:cNvPr id="29708" name="Line 12"/>
            <p:cNvSpPr>
              <a:spLocks noChangeShapeType="1"/>
            </p:cNvSpPr>
            <p:nvPr/>
          </p:nvSpPr>
          <p:spPr bwMode="auto">
            <a:xfrm flipH="1" flipV="1">
              <a:off x="788988" y="2257425"/>
              <a:ext cx="12700" cy="16065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9" name="Oval 13"/>
            <p:cNvSpPr>
              <a:spLocks noChangeArrowheads="1"/>
            </p:cNvSpPr>
            <p:nvPr/>
          </p:nvSpPr>
          <p:spPr bwMode="auto">
            <a:xfrm>
              <a:off x="755650" y="2265363"/>
              <a:ext cx="76200" cy="76200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0" name="Oval 14"/>
            <p:cNvSpPr>
              <a:spLocks noChangeArrowheads="1"/>
            </p:cNvSpPr>
            <p:nvPr/>
          </p:nvSpPr>
          <p:spPr bwMode="auto">
            <a:xfrm>
              <a:off x="768350" y="3832225"/>
              <a:ext cx="76200" cy="76200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1" name="Text Box 15"/>
            <p:cNvSpPr txBox="1">
              <a:spLocks noChangeArrowheads="1"/>
            </p:cNvSpPr>
            <p:nvPr/>
          </p:nvSpPr>
          <p:spPr bwMode="auto">
            <a:xfrm>
              <a:off x="722313" y="1935163"/>
              <a:ext cx="304800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</a:rPr>
                <a:t>A</a:t>
              </a:r>
              <a:r>
                <a:rPr lang="en-US" baseline="-250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29712" name="Text Box 16"/>
            <p:cNvSpPr txBox="1">
              <a:spLocks noChangeArrowheads="1"/>
            </p:cNvSpPr>
            <p:nvPr/>
          </p:nvSpPr>
          <p:spPr bwMode="auto">
            <a:xfrm>
              <a:off x="889000" y="3878263"/>
              <a:ext cx="304800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</a:rPr>
                <a:t>A</a:t>
              </a:r>
              <a:r>
                <a:rPr lang="en-US" baseline="-250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29713" name="Oval 17"/>
            <p:cNvSpPr>
              <a:spLocks noChangeArrowheads="1"/>
            </p:cNvSpPr>
            <p:nvPr/>
          </p:nvSpPr>
          <p:spPr bwMode="auto">
            <a:xfrm>
              <a:off x="1379538" y="2660650"/>
              <a:ext cx="76200" cy="76200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4" name="Oval 18"/>
            <p:cNvSpPr>
              <a:spLocks noChangeArrowheads="1"/>
            </p:cNvSpPr>
            <p:nvPr/>
          </p:nvSpPr>
          <p:spPr bwMode="auto">
            <a:xfrm>
              <a:off x="1392238" y="4656138"/>
              <a:ext cx="76200" cy="76200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5" name="Text Box 19"/>
            <p:cNvSpPr txBox="1">
              <a:spLocks noChangeArrowheads="1"/>
            </p:cNvSpPr>
            <p:nvPr/>
          </p:nvSpPr>
          <p:spPr bwMode="auto">
            <a:xfrm>
              <a:off x="1346200" y="2330450"/>
              <a:ext cx="304800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</a:rPr>
                <a:t>B</a:t>
              </a:r>
              <a:r>
                <a:rPr lang="en-US" baseline="-250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29716" name="Text Box 20"/>
            <p:cNvSpPr txBox="1">
              <a:spLocks noChangeArrowheads="1"/>
            </p:cNvSpPr>
            <p:nvPr/>
          </p:nvSpPr>
          <p:spPr bwMode="auto">
            <a:xfrm>
              <a:off x="1512888" y="4702175"/>
              <a:ext cx="304800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</a:rPr>
                <a:t>B</a:t>
              </a:r>
              <a:r>
                <a:rPr lang="en-US" baseline="-250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29717" name="Line 21"/>
            <p:cNvSpPr>
              <a:spLocks noChangeShapeType="1"/>
            </p:cNvSpPr>
            <p:nvPr/>
          </p:nvSpPr>
          <p:spPr bwMode="auto">
            <a:xfrm flipH="1" flipV="1">
              <a:off x="2141538" y="2038350"/>
              <a:ext cx="12700" cy="16065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18" name="Oval 22"/>
            <p:cNvSpPr>
              <a:spLocks noChangeArrowheads="1"/>
            </p:cNvSpPr>
            <p:nvPr/>
          </p:nvSpPr>
          <p:spPr bwMode="auto">
            <a:xfrm>
              <a:off x="2108200" y="2046288"/>
              <a:ext cx="76200" cy="76200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9" name="Oval 23"/>
            <p:cNvSpPr>
              <a:spLocks noChangeArrowheads="1"/>
            </p:cNvSpPr>
            <p:nvPr/>
          </p:nvSpPr>
          <p:spPr bwMode="auto">
            <a:xfrm>
              <a:off x="2120900" y="3613150"/>
              <a:ext cx="76200" cy="76200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0" name="Text Box 24"/>
            <p:cNvSpPr txBox="1">
              <a:spLocks noChangeArrowheads="1"/>
            </p:cNvSpPr>
            <p:nvPr/>
          </p:nvSpPr>
          <p:spPr bwMode="auto">
            <a:xfrm>
              <a:off x="2346325" y="1987550"/>
              <a:ext cx="304800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</a:rPr>
                <a:t>C</a:t>
              </a:r>
              <a:r>
                <a:rPr lang="en-US" baseline="-250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29721" name="Text Box 25"/>
            <p:cNvSpPr txBox="1">
              <a:spLocks noChangeArrowheads="1"/>
            </p:cNvSpPr>
            <p:nvPr/>
          </p:nvSpPr>
          <p:spPr bwMode="auto">
            <a:xfrm>
              <a:off x="2341563" y="3673475"/>
              <a:ext cx="304800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</a:rPr>
                <a:t>C</a:t>
              </a:r>
              <a:r>
                <a:rPr lang="en-US" baseline="-250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29723" name="Line 27"/>
            <p:cNvSpPr>
              <a:spLocks noChangeShapeType="1"/>
            </p:cNvSpPr>
            <p:nvPr/>
          </p:nvSpPr>
          <p:spPr bwMode="auto">
            <a:xfrm>
              <a:off x="1414463" y="2736850"/>
              <a:ext cx="0" cy="19288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45" name="Text Box 49"/>
            <p:cNvSpPr txBox="1">
              <a:spLocks noChangeArrowheads="1"/>
            </p:cNvSpPr>
            <p:nvPr/>
          </p:nvSpPr>
          <p:spPr bwMode="auto">
            <a:xfrm>
              <a:off x="246063" y="1920875"/>
              <a:ext cx="304800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 b="1">
                  <a:latin typeface="Times New Roman" pitchFamily="18" charset="0"/>
                </a:rPr>
                <a:t>a)</a:t>
              </a:r>
              <a:endParaRPr lang="en-US" sz="2000" b="1" baseline="-25000">
                <a:latin typeface="Times New Roman" pitchFamily="18" charset="0"/>
              </a:endParaRPr>
            </a:p>
          </p:txBody>
        </p:sp>
        <p:sp>
          <p:nvSpPr>
            <p:cNvPr id="55" name="Text Box 18"/>
            <p:cNvSpPr txBox="1">
              <a:spLocks noChangeArrowheads="1"/>
            </p:cNvSpPr>
            <p:nvPr/>
          </p:nvSpPr>
          <p:spPr bwMode="auto">
            <a:xfrm>
              <a:off x="484188" y="2923401"/>
              <a:ext cx="696912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x</a:t>
              </a:r>
              <a:endParaRPr lang="en-US" baseline="-25000" dirty="0">
                <a:latin typeface="Times New Roman" pitchFamily="18" charset="0"/>
              </a:endParaRPr>
            </a:p>
          </p:txBody>
        </p:sp>
        <p:sp>
          <p:nvSpPr>
            <p:cNvPr id="56" name="Line 22"/>
            <p:cNvSpPr>
              <a:spLocks noChangeShapeType="1"/>
            </p:cNvSpPr>
            <p:nvPr/>
          </p:nvSpPr>
          <p:spPr bwMode="auto">
            <a:xfrm>
              <a:off x="320675" y="3198040"/>
              <a:ext cx="24225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3225800" y="1692276"/>
            <a:ext cx="2794000" cy="2439174"/>
            <a:chOff x="3225800" y="2020888"/>
            <a:chExt cx="2794000" cy="2439174"/>
          </a:xfrm>
        </p:grpSpPr>
        <p:sp>
          <p:nvSpPr>
            <p:cNvPr id="57" name="Text Box 18"/>
            <p:cNvSpPr txBox="1">
              <a:spLocks noChangeArrowheads="1"/>
            </p:cNvSpPr>
            <p:nvPr/>
          </p:nvSpPr>
          <p:spPr bwMode="auto">
            <a:xfrm>
              <a:off x="5322888" y="3320663"/>
              <a:ext cx="696912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x</a:t>
              </a:r>
              <a:endParaRPr lang="en-US" baseline="-25000" dirty="0">
                <a:latin typeface="Times New Roman" pitchFamily="18" charset="0"/>
              </a:endParaRPr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3225800" y="2020888"/>
              <a:ext cx="2470150" cy="2439174"/>
              <a:chOff x="3225800" y="2020888"/>
              <a:chExt cx="2470150" cy="2439174"/>
            </a:xfrm>
          </p:grpSpPr>
          <p:sp>
            <p:nvSpPr>
              <p:cNvPr id="29699" name="Line 3"/>
              <p:cNvSpPr>
                <a:spLocks noChangeShapeType="1"/>
              </p:cNvSpPr>
              <p:nvPr/>
            </p:nvSpPr>
            <p:spPr bwMode="auto">
              <a:xfrm flipH="1" flipV="1">
                <a:off x="4351338" y="2562225"/>
                <a:ext cx="12700" cy="160655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00" name="Line 4"/>
              <p:cNvSpPr>
                <a:spLocks noChangeShapeType="1"/>
              </p:cNvSpPr>
              <p:nvPr/>
            </p:nvSpPr>
            <p:spPr bwMode="auto">
              <a:xfrm flipV="1">
                <a:off x="3440113" y="2538413"/>
                <a:ext cx="1843087" cy="8636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01" name="Oval 5"/>
              <p:cNvSpPr>
                <a:spLocks noChangeArrowheads="1"/>
              </p:cNvSpPr>
              <p:nvPr/>
            </p:nvSpPr>
            <p:spPr bwMode="auto">
              <a:xfrm>
                <a:off x="4318000" y="2570163"/>
                <a:ext cx="76200" cy="76200"/>
              </a:xfrm>
              <a:prstGeom prst="ellipse">
                <a:avLst/>
              </a:prstGeom>
              <a:solidFill>
                <a:srgbClr val="CC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02" name="Line 6"/>
              <p:cNvSpPr>
                <a:spLocks noChangeShapeType="1"/>
              </p:cNvSpPr>
              <p:nvPr/>
            </p:nvSpPr>
            <p:spPr bwMode="auto">
              <a:xfrm>
                <a:off x="3436938" y="3671888"/>
                <a:ext cx="2068512" cy="4572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03" name="Oval 7"/>
              <p:cNvSpPr>
                <a:spLocks noChangeArrowheads="1"/>
              </p:cNvSpPr>
              <p:nvPr/>
            </p:nvSpPr>
            <p:spPr bwMode="auto">
              <a:xfrm>
                <a:off x="4330700" y="4137025"/>
                <a:ext cx="76200" cy="76200"/>
              </a:xfrm>
              <a:prstGeom prst="ellipse">
                <a:avLst/>
              </a:prstGeom>
              <a:solidFill>
                <a:srgbClr val="CC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04" name="Text Box 8"/>
              <p:cNvSpPr txBox="1">
                <a:spLocks noChangeArrowheads="1"/>
              </p:cNvSpPr>
              <p:nvPr/>
            </p:nvSpPr>
            <p:spPr bwMode="auto">
              <a:xfrm>
                <a:off x="4284663" y="2239963"/>
                <a:ext cx="304800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>
                    <a:latin typeface="Times New Roman" pitchFamily="18" charset="0"/>
                  </a:rPr>
                  <a:t>A</a:t>
                </a:r>
                <a:r>
                  <a:rPr lang="en-US" baseline="-25000">
                    <a:latin typeface="Times New Roman" pitchFamily="18" charset="0"/>
                  </a:rPr>
                  <a:t>2</a:t>
                </a:r>
              </a:p>
            </p:txBody>
          </p:sp>
          <p:sp>
            <p:nvSpPr>
              <p:cNvPr id="29705" name="Text Box 9"/>
              <p:cNvSpPr txBox="1">
                <a:spLocks noChangeArrowheads="1"/>
              </p:cNvSpPr>
              <p:nvPr/>
            </p:nvSpPr>
            <p:spPr bwMode="auto">
              <a:xfrm>
                <a:off x="5038725" y="2238375"/>
                <a:ext cx="304800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i="1">
                    <a:latin typeface="Times New Roman" pitchFamily="18" charset="0"/>
                  </a:rPr>
                  <a:t>l</a:t>
                </a:r>
                <a:r>
                  <a:rPr lang="en-US" i="1" baseline="-25000">
                    <a:latin typeface="Times New Roman" pitchFamily="18" charset="0"/>
                  </a:rPr>
                  <a:t>2</a:t>
                </a:r>
              </a:p>
            </p:txBody>
          </p:sp>
          <p:sp>
            <p:nvSpPr>
              <p:cNvPr id="29706" name="Text Box 10"/>
              <p:cNvSpPr txBox="1">
                <a:spLocks noChangeArrowheads="1"/>
              </p:cNvSpPr>
              <p:nvPr/>
            </p:nvSpPr>
            <p:spPr bwMode="auto">
              <a:xfrm>
                <a:off x="5391150" y="3802063"/>
                <a:ext cx="304800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i="1">
                    <a:latin typeface="Times New Roman" pitchFamily="18" charset="0"/>
                  </a:rPr>
                  <a:t>l</a:t>
                </a:r>
                <a:r>
                  <a:rPr lang="en-US" i="1" baseline="-25000"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29707" name="Text Box 11"/>
              <p:cNvSpPr txBox="1">
                <a:spLocks noChangeArrowheads="1"/>
              </p:cNvSpPr>
              <p:nvPr/>
            </p:nvSpPr>
            <p:spPr bwMode="auto">
              <a:xfrm>
                <a:off x="4451350" y="4183063"/>
                <a:ext cx="304800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>
                    <a:latin typeface="Times New Roman" pitchFamily="18" charset="0"/>
                  </a:rPr>
                  <a:t>A</a:t>
                </a:r>
                <a:r>
                  <a:rPr lang="en-US" baseline="-25000"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29748" name="Text Box 52"/>
              <p:cNvSpPr txBox="1">
                <a:spLocks noChangeArrowheads="1"/>
              </p:cNvSpPr>
              <p:nvPr/>
            </p:nvSpPr>
            <p:spPr bwMode="auto">
              <a:xfrm>
                <a:off x="3260725" y="2020888"/>
                <a:ext cx="304800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b="1">
                    <a:latin typeface="Times New Roman" pitchFamily="18" charset="0"/>
                  </a:rPr>
                  <a:t>b)</a:t>
                </a:r>
                <a:endParaRPr lang="en-US" b="1" baseline="-25000">
                  <a:latin typeface="Times New Roman" pitchFamily="18" charset="0"/>
                </a:endParaRPr>
              </a:p>
            </p:txBody>
          </p:sp>
          <p:sp>
            <p:nvSpPr>
              <p:cNvPr id="58" name="Line 22"/>
              <p:cNvSpPr>
                <a:spLocks noChangeShapeType="1"/>
              </p:cNvSpPr>
              <p:nvPr/>
            </p:nvSpPr>
            <p:spPr bwMode="auto">
              <a:xfrm>
                <a:off x="3225800" y="3600839"/>
                <a:ext cx="242252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4" name="Group 3"/>
          <p:cNvGrpSpPr/>
          <p:nvPr/>
        </p:nvGrpSpPr>
        <p:grpSpPr>
          <a:xfrm>
            <a:off x="6065838" y="1370013"/>
            <a:ext cx="2439987" cy="2448699"/>
            <a:chOff x="6065838" y="1698625"/>
            <a:chExt cx="2439987" cy="2448699"/>
          </a:xfrm>
        </p:grpSpPr>
        <p:sp>
          <p:nvSpPr>
            <p:cNvPr id="29724" name="Line 28"/>
            <p:cNvSpPr>
              <a:spLocks noChangeShapeType="1"/>
            </p:cNvSpPr>
            <p:nvPr/>
          </p:nvSpPr>
          <p:spPr bwMode="auto">
            <a:xfrm>
              <a:off x="7250113" y="2060575"/>
              <a:ext cx="1057275" cy="4794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25" name="Line 29"/>
            <p:cNvSpPr>
              <a:spLocks noChangeShapeType="1"/>
            </p:cNvSpPr>
            <p:nvPr/>
          </p:nvSpPr>
          <p:spPr bwMode="auto">
            <a:xfrm flipH="1">
              <a:off x="7272338" y="3059113"/>
              <a:ext cx="989012" cy="8143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26" name="Text Box 30"/>
            <p:cNvSpPr txBox="1">
              <a:spLocks noChangeArrowheads="1"/>
            </p:cNvSpPr>
            <p:nvPr/>
          </p:nvSpPr>
          <p:spPr bwMode="auto">
            <a:xfrm>
              <a:off x="7208838" y="1698625"/>
              <a:ext cx="304800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</a:rPr>
                <a:t>I</a:t>
              </a:r>
              <a:r>
                <a:rPr lang="en-US" baseline="-250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29727" name="Text Box 31"/>
            <p:cNvSpPr txBox="1">
              <a:spLocks noChangeArrowheads="1"/>
            </p:cNvSpPr>
            <p:nvPr/>
          </p:nvSpPr>
          <p:spPr bwMode="auto">
            <a:xfrm>
              <a:off x="8120063" y="2082800"/>
              <a:ext cx="304800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i="1">
                  <a:latin typeface="Times New Roman" pitchFamily="18" charset="0"/>
                </a:rPr>
                <a:t>b</a:t>
              </a:r>
              <a:r>
                <a:rPr lang="en-US" i="1" baseline="-250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29728" name="Text Box 32"/>
            <p:cNvSpPr txBox="1">
              <a:spLocks noChangeArrowheads="1"/>
            </p:cNvSpPr>
            <p:nvPr/>
          </p:nvSpPr>
          <p:spPr bwMode="auto">
            <a:xfrm>
              <a:off x="8201025" y="3189288"/>
              <a:ext cx="304800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i="1">
                  <a:latin typeface="Times New Roman" pitchFamily="18" charset="0"/>
                </a:rPr>
                <a:t>b</a:t>
              </a:r>
              <a:r>
                <a:rPr lang="en-US" i="1" baseline="-250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29729" name="Text Box 33"/>
            <p:cNvSpPr txBox="1">
              <a:spLocks noChangeArrowheads="1"/>
            </p:cNvSpPr>
            <p:nvPr/>
          </p:nvSpPr>
          <p:spPr bwMode="auto">
            <a:xfrm>
              <a:off x="7375525" y="3870325"/>
              <a:ext cx="304800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</a:rPr>
                <a:t>I</a:t>
              </a:r>
              <a:r>
                <a:rPr lang="en-US" baseline="-250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29730" name="Line 34"/>
            <p:cNvSpPr>
              <a:spLocks noChangeShapeType="1"/>
            </p:cNvSpPr>
            <p:nvPr/>
          </p:nvSpPr>
          <p:spPr bwMode="auto">
            <a:xfrm flipH="1" flipV="1">
              <a:off x="6415088" y="3100388"/>
              <a:ext cx="885825" cy="7715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31" name="Line 35"/>
            <p:cNvSpPr>
              <a:spLocks noChangeShapeType="1"/>
            </p:cNvSpPr>
            <p:nvPr/>
          </p:nvSpPr>
          <p:spPr bwMode="auto">
            <a:xfrm flipH="1">
              <a:off x="6529388" y="2057400"/>
              <a:ext cx="742950" cy="5000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32" name="Line 36"/>
            <p:cNvSpPr>
              <a:spLocks noChangeShapeType="1"/>
            </p:cNvSpPr>
            <p:nvPr/>
          </p:nvSpPr>
          <p:spPr bwMode="auto">
            <a:xfrm>
              <a:off x="7272338" y="2057400"/>
              <a:ext cx="0" cy="17859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33" name="Oval 37"/>
            <p:cNvSpPr>
              <a:spLocks noChangeArrowheads="1"/>
            </p:cNvSpPr>
            <p:nvPr/>
          </p:nvSpPr>
          <p:spPr bwMode="auto">
            <a:xfrm>
              <a:off x="7242175" y="2028825"/>
              <a:ext cx="76200" cy="76200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4" name="Oval 38"/>
            <p:cNvSpPr>
              <a:spLocks noChangeArrowheads="1"/>
            </p:cNvSpPr>
            <p:nvPr/>
          </p:nvSpPr>
          <p:spPr bwMode="auto">
            <a:xfrm>
              <a:off x="7254875" y="3824288"/>
              <a:ext cx="76200" cy="76200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5" name="Text Box 39"/>
            <p:cNvSpPr txBox="1">
              <a:spLocks noChangeArrowheads="1"/>
            </p:cNvSpPr>
            <p:nvPr/>
          </p:nvSpPr>
          <p:spPr bwMode="auto">
            <a:xfrm>
              <a:off x="6515100" y="2120900"/>
              <a:ext cx="304800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i="1">
                  <a:latin typeface="Times New Roman" pitchFamily="18" charset="0"/>
                </a:rPr>
                <a:t>a</a:t>
              </a:r>
              <a:r>
                <a:rPr lang="en-US" i="1" baseline="-250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29736" name="Text Box 40"/>
            <p:cNvSpPr txBox="1">
              <a:spLocks noChangeArrowheads="1"/>
            </p:cNvSpPr>
            <p:nvPr/>
          </p:nvSpPr>
          <p:spPr bwMode="auto">
            <a:xfrm>
              <a:off x="6481763" y="2884488"/>
              <a:ext cx="304800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i="1">
                  <a:latin typeface="Times New Roman" pitchFamily="18" charset="0"/>
                </a:rPr>
                <a:t>a</a:t>
              </a:r>
              <a:r>
                <a:rPr lang="en-US" i="1" baseline="-250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29747" name="Text Box 51"/>
            <p:cNvSpPr txBox="1">
              <a:spLocks noChangeArrowheads="1"/>
            </p:cNvSpPr>
            <p:nvPr/>
          </p:nvSpPr>
          <p:spPr bwMode="auto">
            <a:xfrm>
              <a:off x="6065838" y="1949450"/>
              <a:ext cx="304800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b="1" dirty="0">
                  <a:latin typeface="Times New Roman" pitchFamily="18" charset="0"/>
                </a:rPr>
                <a:t>c)</a:t>
              </a:r>
              <a:endParaRPr lang="en-US" b="1" baseline="-25000" dirty="0">
                <a:latin typeface="Times New Roman" pitchFamily="18" charset="0"/>
              </a:endParaRPr>
            </a:p>
          </p:txBody>
        </p:sp>
        <p:sp>
          <p:nvSpPr>
            <p:cNvPr id="59" name="Text Box 18"/>
            <p:cNvSpPr txBox="1">
              <a:spLocks noChangeArrowheads="1"/>
            </p:cNvSpPr>
            <p:nvPr/>
          </p:nvSpPr>
          <p:spPr bwMode="auto">
            <a:xfrm>
              <a:off x="6242050" y="2593590"/>
              <a:ext cx="696912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x</a:t>
              </a:r>
              <a:endParaRPr lang="en-US" baseline="-25000" dirty="0">
                <a:latin typeface="Times New Roman" pitchFamily="18" charset="0"/>
              </a:endParaRPr>
            </a:p>
          </p:txBody>
        </p:sp>
        <p:sp>
          <p:nvSpPr>
            <p:cNvPr id="60" name="Line 22"/>
            <p:cNvSpPr>
              <a:spLocks noChangeShapeType="1"/>
            </p:cNvSpPr>
            <p:nvPr/>
          </p:nvSpPr>
          <p:spPr bwMode="auto">
            <a:xfrm>
              <a:off x="6078537" y="2868229"/>
              <a:ext cx="24225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5984874" y="3886200"/>
            <a:ext cx="2422525" cy="2744787"/>
            <a:chOff x="5984874" y="4030663"/>
            <a:chExt cx="2422525" cy="2744787"/>
          </a:xfrm>
        </p:grpSpPr>
        <p:sp>
          <p:nvSpPr>
            <p:cNvPr id="29746" name="Text Box 50"/>
            <p:cNvSpPr txBox="1">
              <a:spLocks noChangeArrowheads="1"/>
            </p:cNvSpPr>
            <p:nvPr/>
          </p:nvSpPr>
          <p:spPr bwMode="auto">
            <a:xfrm>
              <a:off x="6270625" y="4030663"/>
              <a:ext cx="304800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b="1" dirty="0">
                  <a:latin typeface="Times New Roman" pitchFamily="18" charset="0"/>
                </a:rPr>
                <a:t>d)</a:t>
              </a:r>
              <a:endParaRPr lang="en-US" b="1" baseline="-25000" dirty="0">
                <a:latin typeface="Times New Roman" pitchFamily="18" charset="0"/>
              </a:endParaRPr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5984874" y="4403725"/>
              <a:ext cx="2422525" cy="2371725"/>
              <a:chOff x="5984874" y="4403725"/>
              <a:chExt cx="2422525" cy="2371725"/>
            </a:xfrm>
          </p:grpSpPr>
          <p:sp>
            <p:nvSpPr>
              <p:cNvPr id="29737" name="Line 41"/>
              <p:cNvSpPr>
                <a:spLocks noChangeShapeType="1"/>
              </p:cNvSpPr>
              <p:nvPr/>
            </p:nvSpPr>
            <p:spPr bwMode="auto">
              <a:xfrm>
                <a:off x="7088188" y="5749925"/>
                <a:ext cx="1042987" cy="8651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38" name="Line 42"/>
              <p:cNvSpPr>
                <a:spLocks noChangeShapeType="1"/>
              </p:cNvSpPr>
              <p:nvPr/>
            </p:nvSpPr>
            <p:spPr bwMode="auto">
              <a:xfrm flipH="1">
                <a:off x="7081838" y="4633913"/>
                <a:ext cx="1017587" cy="8001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39" name="Text Box 43"/>
              <p:cNvSpPr txBox="1">
                <a:spLocks noChangeArrowheads="1"/>
              </p:cNvSpPr>
              <p:nvPr/>
            </p:nvSpPr>
            <p:spPr bwMode="auto">
              <a:xfrm>
                <a:off x="7693025" y="4908550"/>
                <a:ext cx="304800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i="1">
                    <a:latin typeface="Times New Roman" pitchFamily="18" charset="0"/>
                  </a:rPr>
                  <a:t>d</a:t>
                </a:r>
                <a:r>
                  <a:rPr lang="en-US" i="1" baseline="-25000">
                    <a:latin typeface="Times New Roman" pitchFamily="18" charset="0"/>
                  </a:rPr>
                  <a:t>2</a:t>
                </a:r>
              </a:p>
            </p:txBody>
          </p:sp>
          <p:sp>
            <p:nvSpPr>
              <p:cNvPr id="29740" name="Text Box 44"/>
              <p:cNvSpPr txBox="1">
                <a:spLocks noChangeArrowheads="1"/>
              </p:cNvSpPr>
              <p:nvPr/>
            </p:nvSpPr>
            <p:spPr bwMode="auto">
              <a:xfrm>
                <a:off x="7669213" y="5937250"/>
                <a:ext cx="304800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i="1">
                    <a:latin typeface="Times New Roman" pitchFamily="18" charset="0"/>
                  </a:rPr>
                  <a:t>d</a:t>
                </a:r>
                <a:r>
                  <a:rPr lang="en-US" i="1" baseline="-25000"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29741" name="Line 45"/>
              <p:cNvSpPr>
                <a:spLocks noChangeShapeType="1"/>
              </p:cNvSpPr>
              <p:nvPr/>
            </p:nvSpPr>
            <p:spPr bwMode="auto">
              <a:xfrm flipH="1" flipV="1">
                <a:off x="6753225" y="6003925"/>
                <a:ext cx="885825" cy="77152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42" name="Line 46"/>
              <p:cNvSpPr>
                <a:spLocks noChangeShapeType="1"/>
              </p:cNvSpPr>
              <p:nvPr/>
            </p:nvSpPr>
            <p:spPr bwMode="auto">
              <a:xfrm flipH="1">
                <a:off x="6567488" y="4403725"/>
                <a:ext cx="1000125" cy="72866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43" name="Text Box 47"/>
              <p:cNvSpPr txBox="1">
                <a:spLocks noChangeArrowheads="1"/>
              </p:cNvSpPr>
              <p:nvPr/>
            </p:nvSpPr>
            <p:spPr bwMode="auto">
              <a:xfrm>
                <a:off x="6827838" y="4530725"/>
                <a:ext cx="304800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i="1">
                    <a:latin typeface="Times New Roman" pitchFamily="18" charset="0"/>
                  </a:rPr>
                  <a:t>c</a:t>
                </a:r>
                <a:r>
                  <a:rPr lang="en-US" i="1" baseline="-25000">
                    <a:latin typeface="Times New Roman" pitchFamily="18" charset="0"/>
                  </a:rPr>
                  <a:t>2</a:t>
                </a:r>
              </a:p>
            </p:txBody>
          </p:sp>
          <p:sp>
            <p:nvSpPr>
              <p:cNvPr id="29744" name="Text Box 48"/>
              <p:cNvSpPr txBox="1">
                <a:spLocks noChangeArrowheads="1"/>
              </p:cNvSpPr>
              <p:nvPr/>
            </p:nvSpPr>
            <p:spPr bwMode="auto">
              <a:xfrm>
                <a:off x="6838950" y="6227763"/>
                <a:ext cx="304800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i="1">
                    <a:latin typeface="Times New Roman" pitchFamily="18" charset="0"/>
                  </a:rPr>
                  <a:t>c</a:t>
                </a:r>
                <a:r>
                  <a:rPr lang="en-US" i="1" baseline="-25000"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61" name="Text Box 18"/>
              <p:cNvSpPr txBox="1">
                <a:spLocks noChangeArrowheads="1"/>
              </p:cNvSpPr>
              <p:nvPr/>
            </p:nvSpPr>
            <p:spPr bwMode="auto">
              <a:xfrm>
                <a:off x="6148387" y="5364161"/>
                <a:ext cx="696912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dirty="0">
                    <a:latin typeface="Times New Roman" pitchFamily="18" charset="0"/>
                  </a:rPr>
                  <a:t>x</a:t>
                </a:r>
                <a:endParaRPr lang="en-US" baseline="-25000" dirty="0">
                  <a:latin typeface="Times New Roman" pitchFamily="18" charset="0"/>
                </a:endParaRPr>
              </a:p>
            </p:txBody>
          </p:sp>
          <p:sp>
            <p:nvSpPr>
              <p:cNvPr id="62" name="Line 22"/>
              <p:cNvSpPr>
                <a:spLocks noChangeShapeType="1"/>
              </p:cNvSpPr>
              <p:nvPr/>
            </p:nvSpPr>
            <p:spPr bwMode="auto">
              <a:xfrm>
                <a:off x="5984874" y="5638800"/>
                <a:ext cx="242252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pic>
        <p:nvPicPr>
          <p:cNvPr id="66" name="Picture 65">
            <a:extLst>
              <a:ext uri="{FF2B5EF4-FFF2-40B4-BE49-F238E27FC236}">
                <a16:creationId xmlns:a16="http://schemas.microsoft.com/office/drawing/2014/main" id="{47ED5E2F-FFB4-4156-976A-E27AEFD135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52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87021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3" name="Rectangle 5"/>
          <p:cNvSpPr>
            <a:spLocks noChangeArrowheads="1"/>
          </p:cNvSpPr>
          <p:nvPr/>
        </p:nvSpPr>
        <p:spPr bwMode="auto">
          <a:xfrm>
            <a:off x="122238" y="5670550"/>
            <a:ext cx="538480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 i="1" dirty="0">
                <a:latin typeface="Times New Roman" pitchFamily="18" charset="0"/>
              </a:rPr>
              <a:t>*</a:t>
            </a:r>
            <a:r>
              <a:rPr lang="en-US" sz="2000" b="1" i="1" dirty="0" err="1">
                <a:latin typeface="Times New Roman" pitchFamily="18" charset="0"/>
              </a:rPr>
              <a:t>Tính</a:t>
            </a:r>
            <a:r>
              <a:rPr lang="en-US" sz="2000" b="1" i="1" dirty="0">
                <a:latin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</a:rPr>
              <a:t>chất</a:t>
            </a:r>
            <a:r>
              <a:rPr lang="en-US" sz="2000" b="1" i="1" dirty="0">
                <a:latin typeface="Times New Roman" pitchFamily="18" charset="0"/>
              </a:rPr>
              <a:t> :    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 i="1" dirty="0">
                <a:latin typeface="Times New Roman" pitchFamily="18" charset="0"/>
              </a:rPr>
              <a:t>                          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391171" name="Rectangle 3"/>
          <p:cNvSpPr>
            <a:spLocks noChangeArrowheads="1"/>
          </p:cNvSpPr>
          <p:nvPr/>
        </p:nvSpPr>
        <p:spPr bwMode="auto">
          <a:xfrm>
            <a:off x="46038" y="834677"/>
            <a:ext cx="9097962" cy="16037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>
                <a:latin typeface="Times New Roman" pitchFamily="18" charset="0"/>
              </a:rPr>
              <a:t>4.1- </a:t>
            </a:r>
            <a:r>
              <a:rPr lang="en-US" sz="2000" b="1" dirty="0" err="1">
                <a:latin typeface="Times New Roman" pitchFamily="18" charset="0"/>
              </a:rPr>
              <a:t>Các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mặt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err="1">
                <a:latin typeface="Times New Roman" pitchFamily="18" charset="0"/>
              </a:rPr>
              <a:t>phẳng</a:t>
            </a:r>
            <a:r>
              <a:rPr lang="en-US" sz="2000" b="1">
                <a:latin typeface="Times New Roman" pitchFamily="18" charset="0"/>
              </a:rPr>
              <a:t> chiếu</a:t>
            </a:r>
            <a:endParaRPr lang="en-US" sz="2000" b="1" i="1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000" b="1" i="1" dirty="0">
                <a:latin typeface="Times New Roman" pitchFamily="18" charset="0"/>
              </a:rPr>
              <a:t>a) </a:t>
            </a:r>
            <a:r>
              <a:rPr lang="en-US" sz="2000" b="1" i="1" dirty="0" err="1">
                <a:latin typeface="Times New Roman" pitchFamily="18" charset="0"/>
              </a:rPr>
              <a:t>Mặt</a:t>
            </a:r>
            <a:r>
              <a:rPr lang="en-US" sz="2000" b="1" i="1" dirty="0">
                <a:latin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</a:rPr>
              <a:t>phẳng</a:t>
            </a:r>
            <a:r>
              <a:rPr lang="en-US" sz="2000" b="1" i="1" dirty="0">
                <a:latin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</a:rPr>
              <a:t>chiếu</a:t>
            </a:r>
            <a:r>
              <a:rPr lang="en-US" sz="2000" b="1" i="1" dirty="0">
                <a:latin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</a:rPr>
              <a:t>bằng</a:t>
            </a:r>
            <a:endParaRPr lang="en-US" sz="2000" b="1" i="1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000" b="1" i="1" dirty="0">
                <a:latin typeface="Times New Roman" pitchFamily="18" charset="0"/>
              </a:rPr>
              <a:t>* </a:t>
            </a:r>
            <a:r>
              <a:rPr lang="en-US" sz="2000" b="1" i="1" dirty="0" err="1">
                <a:latin typeface="Times New Roman" pitchFamily="18" charset="0"/>
              </a:rPr>
              <a:t>Định</a:t>
            </a:r>
            <a:r>
              <a:rPr lang="en-US" sz="2000" b="1" i="1" dirty="0">
                <a:latin typeface="Times New Roman" pitchFamily="18" charset="0"/>
              </a:rPr>
              <a:t> </a:t>
            </a:r>
            <a:r>
              <a:rPr lang="en-US" sz="2000" b="1" i="1" err="1">
                <a:latin typeface="Times New Roman" pitchFamily="18" charset="0"/>
              </a:rPr>
              <a:t>nghĩa</a:t>
            </a:r>
            <a:r>
              <a:rPr lang="en-US" sz="2000" b="1" i="1">
                <a:latin typeface="Times New Roman" pitchFamily="18" charset="0"/>
              </a:rPr>
              <a:t>: </a:t>
            </a:r>
            <a:r>
              <a:rPr lang="vi-VN" sz="2000">
                <a:latin typeface="+mj-lt"/>
              </a:rPr>
              <a:t>Là mặt phẳng vuông góc với mặt phẳng hình chiếu bằng P</a:t>
            </a:r>
            <a:r>
              <a:rPr lang="vi-VN" sz="2000" baseline="-25000">
                <a:latin typeface="+mj-lt"/>
              </a:rPr>
              <a:t>1</a:t>
            </a:r>
            <a:endParaRPr lang="en-US" sz="2000" dirty="0">
              <a:latin typeface="+mj-lt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000" b="1" dirty="0">
                <a:latin typeface="Times New Roman" pitchFamily="18" charset="0"/>
              </a:rPr>
              <a:t>	</a:t>
            </a:r>
            <a:r>
              <a:rPr lang="en-US" sz="2000" b="1" dirty="0" err="1">
                <a:latin typeface="Times New Roman" pitchFamily="18" charset="0"/>
              </a:rPr>
              <a:t>Ví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dụ</a:t>
            </a:r>
            <a:r>
              <a:rPr lang="en-US" sz="2000" b="1" dirty="0">
                <a:latin typeface="Times New Roman" pitchFamily="18" charset="0"/>
              </a:rPr>
              <a:t>: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Mặt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phẳng</a:t>
            </a:r>
            <a:r>
              <a:rPr lang="en-US" sz="2000" dirty="0">
                <a:latin typeface="Times New Roman" pitchFamily="18" charset="0"/>
              </a:rPr>
              <a:t> </a:t>
            </a:r>
          </a:p>
          <a:p>
            <a:pPr marL="342900" indent="-342900">
              <a:spcBef>
                <a:spcPct val="20000"/>
              </a:spcBef>
            </a:pPr>
            <a:endParaRPr lang="en-US" sz="2000" b="1" i="1" dirty="0"/>
          </a:p>
          <a:p>
            <a:pPr marL="342900" indent="-342900">
              <a:spcBef>
                <a:spcPct val="20000"/>
              </a:spcBef>
            </a:pPr>
            <a:endParaRPr lang="en-US" sz="2000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000" i="1" dirty="0">
                <a:latin typeface="Times New Roman" pitchFamily="18" charset="0"/>
              </a:rPr>
              <a:t>		</a:t>
            </a:r>
            <a:endParaRPr lang="en-US" sz="2000" b="1" dirty="0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391175" name="Rectangle 7"/>
          <p:cNvSpPr>
            <a:spLocks noChangeArrowheads="1"/>
          </p:cNvSpPr>
          <p:nvPr/>
        </p:nvSpPr>
        <p:spPr bwMode="auto">
          <a:xfrm>
            <a:off x="204788" y="2716212"/>
            <a:ext cx="2514600" cy="1524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1176" name="Text Box 8"/>
          <p:cNvSpPr txBox="1">
            <a:spLocks noChangeArrowheads="1"/>
          </p:cNvSpPr>
          <p:nvPr/>
        </p:nvSpPr>
        <p:spPr bwMode="auto">
          <a:xfrm>
            <a:off x="249238" y="2714625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cs typeface="Arial" charset="0"/>
              </a:rPr>
              <a:t>P</a:t>
            </a:r>
            <a:r>
              <a:rPr lang="en-US" baseline="-25000">
                <a:cs typeface="Arial" charset="0"/>
              </a:rPr>
              <a:t>2</a:t>
            </a:r>
            <a:endParaRPr lang="el-GR" baseline="-25000">
              <a:cs typeface="Arial" charset="0"/>
            </a:endParaRPr>
          </a:p>
        </p:txBody>
      </p:sp>
      <p:sp>
        <p:nvSpPr>
          <p:cNvPr id="391177" name="Text Box 9"/>
          <p:cNvSpPr txBox="1">
            <a:spLocks noChangeArrowheads="1"/>
          </p:cNvSpPr>
          <p:nvPr/>
        </p:nvSpPr>
        <p:spPr bwMode="auto">
          <a:xfrm>
            <a:off x="292100" y="3922712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x</a:t>
            </a:r>
            <a:endParaRPr lang="en-US" baseline="-25000"/>
          </a:p>
        </p:txBody>
      </p:sp>
      <p:sp>
        <p:nvSpPr>
          <p:cNvPr id="391178" name="Line 10"/>
          <p:cNvSpPr>
            <a:spLocks noChangeShapeType="1"/>
          </p:cNvSpPr>
          <p:nvPr/>
        </p:nvSpPr>
        <p:spPr bwMode="auto">
          <a:xfrm>
            <a:off x="3892550" y="4314825"/>
            <a:ext cx="27003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1179" name="Line 11"/>
          <p:cNvSpPr>
            <a:spLocks noChangeShapeType="1"/>
          </p:cNvSpPr>
          <p:nvPr/>
        </p:nvSpPr>
        <p:spPr bwMode="auto">
          <a:xfrm flipV="1">
            <a:off x="6042025" y="3916362"/>
            <a:ext cx="0" cy="14589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1180" name="Text Box 12"/>
          <p:cNvSpPr txBox="1">
            <a:spLocks noChangeArrowheads="1"/>
          </p:cNvSpPr>
          <p:nvPr/>
        </p:nvSpPr>
        <p:spPr bwMode="auto">
          <a:xfrm>
            <a:off x="6129338" y="3825875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C</a:t>
            </a:r>
            <a:r>
              <a:rPr lang="en-US" baseline="-25000" dirty="0"/>
              <a:t>2</a:t>
            </a:r>
          </a:p>
        </p:txBody>
      </p:sp>
      <p:sp>
        <p:nvSpPr>
          <p:cNvPr id="391181" name="Text Box 13"/>
          <p:cNvSpPr txBox="1">
            <a:spLocks noChangeArrowheads="1"/>
          </p:cNvSpPr>
          <p:nvPr/>
        </p:nvSpPr>
        <p:spPr bwMode="auto">
          <a:xfrm>
            <a:off x="5908675" y="5440362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C</a:t>
            </a:r>
            <a:r>
              <a:rPr lang="en-US" baseline="-25000" dirty="0"/>
              <a:t>1</a:t>
            </a:r>
          </a:p>
        </p:txBody>
      </p:sp>
      <p:sp>
        <p:nvSpPr>
          <p:cNvPr id="391182" name="Text Box 14"/>
          <p:cNvSpPr txBox="1">
            <a:spLocks noChangeArrowheads="1"/>
          </p:cNvSpPr>
          <p:nvPr/>
        </p:nvSpPr>
        <p:spPr bwMode="auto">
          <a:xfrm>
            <a:off x="6415088" y="4062412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x</a:t>
            </a:r>
            <a:endParaRPr lang="en-US" baseline="-25000"/>
          </a:p>
        </p:txBody>
      </p:sp>
      <p:sp>
        <p:nvSpPr>
          <p:cNvPr id="391183" name="Text Box 15"/>
          <p:cNvSpPr txBox="1">
            <a:spLocks noChangeArrowheads="1"/>
          </p:cNvSpPr>
          <p:nvPr/>
        </p:nvSpPr>
        <p:spPr bwMode="auto">
          <a:xfrm>
            <a:off x="4583113" y="3025775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A</a:t>
            </a:r>
            <a:r>
              <a:rPr lang="en-US" baseline="-25000" dirty="0"/>
              <a:t>2</a:t>
            </a:r>
          </a:p>
        </p:txBody>
      </p:sp>
      <p:sp>
        <p:nvSpPr>
          <p:cNvPr id="391184" name="Line 16"/>
          <p:cNvSpPr>
            <a:spLocks noChangeShapeType="1"/>
          </p:cNvSpPr>
          <p:nvPr/>
        </p:nvSpPr>
        <p:spPr bwMode="auto">
          <a:xfrm>
            <a:off x="4083050" y="4311650"/>
            <a:ext cx="2433638" cy="130968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1185" name="Line 17"/>
          <p:cNvSpPr>
            <a:spLocks noChangeShapeType="1"/>
          </p:cNvSpPr>
          <p:nvPr/>
        </p:nvSpPr>
        <p:spPr bwMode="auto">
          <a:xfrm flipV="1">
            <a:off x="4813300" y="3332162"/>
            <a:ext cx="0" cy="1376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1186" name="Text Box 18"/>
          <p:cNvSpPr txBox="1">
            <a:spLocks noChangeArrowheads="1"/>
          </p:cNvSpPr>
          <p:nvPr/>
        </p:nvSpPr>
        <p:spPr bwMode="auto">
          <a:xfrm>
            <a:off x="4548188" y="470535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A</a:t>
            </a:r>
            <a:r>
              <a:rPr lang="en-US" baseline="-25000" dirty="0"/>
              <a:t>1</a:t>
            </a:r>
          </a:p>
        </p:txBody>
      </p:sp>
      <p:sp>
        <p:nvSpPr>
          <p:cNvPr id="391187" name="Freeform 19"/>
          <p:cNvSpPr>
            <a:spLocks/>
          </p:cNvSpPr>
          <p:nvPr/>
        </p:nvSpPr>
        <p:spPr bwMode="auto">
          <a:xfrm>
            <a:off x="4332288" y="4311650"/>
            <a:ext cx="28575" cy="127000"/>
          </a:xfrm>
          <a:custGeom>
            <a:avLst/>
            <a:gdLst>
              <a:gd name="T0" fmla="*/ 0 w 18"/>
              <a:gd name="T1" fmla="*/ 0 h 80"/>
              <a:gd name="T2" fmla="*/ 2147483647 w 18"/>
              <a:gd name="T3" fmla="*/ 2147483647 h 80"/>
              <a:gd name="T4" fmla="*/ 2147483647 w 18"/>
              <a:gd name="T5" fmla="*/ 2147483647 h 8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8" h="80">
                <a:moveTo>
                  <a:pt x="0" y="0"/>
                </a:moveTo>
                <a:cubicBezTo>
                  <a:pt x="3" y="6"/>
                  <a:pt x="18" y="25"/>
                  <a:pt x="18" y="38"/>
                </a:cubicBezTo>
                <a:cubicBezTo>
                  <a:pt x="18" y="51"/>
                  <a:pt x="5" y="71"/>
                  <a:pt x="2" y="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1188" name="Freeform 20"/>
          <p:cNvSpPr>
            <a:spLocks/>
          </p:cNvSpPr>
          <p:nvPr/>
        </p:nvSpPr>
        <p:spPr bwMode="auto">
          <a:xfrm>
            <a:off x="193675" y="4233862"/>
            <a:ext cx="3744913" cy="1017588"/>
          </a:xfrm>
          <a:custGeom>
            <a:avLst/>
            <a:gdLst>
              <a:gd name="T0" fmla="*/ 2147483647 w 2359"/>
              <a:gd name="T1" fmla="*/ 2147483647 h 641"/>
              <a:gd name="T2" fmla="*/ 2147483647 w 2359"/>
              <a:gd name="T3" fmla="*/ 2147483647 h 641"/>
              <a:gd name="T4" fmla="*/ 0 w 2359"/>
              <a:gd name="T5" fmla="*/ 0 h 641"/>
              <a:gd name="T6" fmla="*/ 2147483647 w 2359"/>
              <a:gd name="T7" fmla="*/ 2147483647 h 641"/>
              <a:gd name="T8" fmla="*/ 2147483647 w 2359"/>
              <a:gd name="T9" fmla="*/ 2147483647 h 6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359" h="641">
                <a:moveTo>
                  <a:pt x="2359" y="609"/>
                </a:moveTo>
                <a:lnTo>
                  <a:pt x="1595" y="1"/>
                </a:lnTo>
                <a:lnTo>
                  <a:pt x="0" y="0"/>
                </a:lnTo>
                <a:lnTo>
                  <a:pt x="671" y="641"/>
                </a:lnTo>
                <a:lnTo>
                  <a:pt x="2359" y="609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endParaRPr lang="en-US"/>
          </a:p>
        </p:txBody>
      </p:sp>
      <p:sp>
        <p:nvSpPr>
          <p:cNvPr id="391190" name="Line 22"/>
          <p:cNvSpPr>
            <a:spLocks noChangeShapeType="1"/>
          </p:cNvSpPr>
          <p:nvPr/>
        </p:nvSpPr>
        <p:spPr bwMode="auto">
          <a:xfrm>
            <a:off x="4808538" y="4711700"/>
            <a:ext cx="1238250" cy="660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1191" name="Oval 23"/>
          <p:cNvSpPr>
            <a:spLocks noChangeArrowheads="1"/>
          </p:cNvSpPr>
          <p:nvPr/>
        </p:nvSpPr>
        <p:spPr bwMode="auto">
          <a:xfrm>
            <a:off x="4775200" y="4664075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1192" name="Oval 24"/>
          <p:cNvSpPr>
            <a:spLocks noChangeArrowheads="1"/>
          </p:cNvSpPr>
          <p:nvPr/>
        </p:nvSpPr>
        <p:spPr bwMode="auto">
          <a:xfrm>
            <a:off x="6003925" y="5324475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1193" name="Line 25"/>
          <p:cNvSpPr>
            <a:spLocks noChangeShapeType="1"/>
          </p:cNvSpPr>
          <p:nvPr/>
        </p:nvSpPr>
        <p:spPr bwMode="auto">
          <a:xfrm>
            <a:off x="4808538" y="3321050"/>
            <a:ext cx="1238250" cy="5905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1194" name="Freeform 26"/>
          <p:cNvSpPr>
            <a:spLocks/>
          </p:cNvSpPr>
          <p:nvPr/>
        </p:nvSpPr>
        <p:spPr bwMode="auto">
          <a:xfrm>
            <a:off x="585788" y="2700337"/>
            <a:ext cx="3117850" cy="2495550"/>
          </a:xfrm>
          <a:custGeom>
            <a:avLst/>
            <a:gdLst>
              <a:gd name="T0" fmla="*/ 2147483647 w 1964"/>
              <a:gd name="T1" fmla="*/ 0 h 1572"/>
              <a:gd name="T2" fmla="*/ 0 w 1964"/>
              <a:gd name="T3" fmla="*/ 2147483647 h 1572"/>
              <a:gd name="T4" fmla="*/ 2147483647 w 1964"/>
              <a:gd name="T5" fmla="*/ 2147483647 h 1572"/>
              <a:gd name="T6" fmla="*/ 2147483647 w 1964"/>
              <a:gd name="T7" fmla="*/ 2147483647 h 1572"/>
              <a:gd name="T8" fmla="*/ 2147483647 w 1964"/>
              <a:gd name="T9" fmla="*/ 0 h 15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64" h="1572">
                <a:moveTo>
                  <a:pt x="2" y="0"/>
                </a:moveTo>
                <a:lnTo>
                  <a:pt x="0" y="971"/>
                </a:lnTo>
                <a:lnTo>
                  <a:pt x="1964" y="1572"/>
                </a:lnTo>
                <a:lnTo>
                  <a:pt x="1964" y="521"/>
                </a:lnTo>
                <a:lnTo>
                  <a:pt x="2" y="0"/>
                </a:lnTo>
                <a:close/>
              </a:path>
            </a:pathLst>
          </a:custGeom>
          <a:gradFill rotWithShape="1">
            <a:gsLst>
              <a:gs pos="0">
                <a:srgbClr val="FFF643">
                  <a:alpha val="20000"/>
                </a:srgbClr>
              </a:gs>
              <a:gs pos="100000">
                <a:srgbClr val="FFF75E">
                  <a:alpha val="57001"/>
                </a:srgbClr>
              </a:gs>
            </a:gsLst>
            <a:path path="rect">
              <a:fillToRect l="100000" t="100000"/>
            </a:path>
          </a:gra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1195" name="Line 27"/>
          <p:cNvSpPr>
            <a:spLocks noChangeShapeType="1"/>
          </p:cNvSpPr>
          <p:nvPr/>
        </p:nvSpPr>
        <p:spPr bwMode="auto">
          <a:xfrm flipV="1">
            <a:off x="581025" y="2689225"/>
            <a:ext cx="0" cy="155892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1196" name="Text Box 28"/>
          <p:cNvSpPr txBox="1">
            <a:spLocks noChangeArrowheads="1"/>
          </p:cNvSpPr>
          <p:nvPr/>
        </p:nvSpPr>
        <p:spPr bwMode="auto">
          <a:xfrm>
            <a:off x="2960688" y="4227512"/>
            <a:ext cx="228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C</a:t>
            </a:r>
          </a:p>
        </p:txBody>
      </p:sp>
      <p:sp>
        <p:nvSpPr>
          <p:cNvPr id="391197" name="Text Box 29"/>
          <p:cNvSpPr txBox="1">
            <a:spLocks noChangeArrowheads="1"/>
          </p:cNvSpPr>
          <p:nvPr/>
        </p:nvSpPr>
        <p:spPr bwMode="auto">
          <a:xfrm>
            <a:off x="1370013" y="3732212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A</a:t>
            </a:r>
            <a:endParaRPr lang="en-US" baseline="-25000"/>
          </a:p>
        </p:txBody>
      </p:sp>
      <p:sp>
        <p:nvSpPr>
          <p:cNvPr id="391198" name="Line 30"/>
          <p:cNvSpPr>
            <a:spLocks noChangeShapeType="1"/>
          </p:cNvSpPr>
          <p:nvPr/>
        </p:nvSpPr>
        <p:spPr bwMode="auto">
          <a:xfrm flipV="1">
            <a:off x="1531938" y="3382962"/>
            <a:ext cx="603250" cy="4000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1199" name="Line 31"/>
          <p:cNvSpPr>
            <a:spLocks noChangeShapeType="1"/>
          </p:cNvSpPr>
          <p:nvPr/>
        </p:nvSpPr>
        <p:spPr bwMode="auto">
          <a:xfrm>
            <a:off x="2122488" y="3368675"/>
            <a:ext cx="787400" cy="10699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1200" name="Text Box 32"/>
          <p:cNvSpPr txBox="1">
            <a:spLocks noChangeArrowheads="1"/>
          </p:cNvSpPr>
          <p:nvPr/>
        </p:nvSpPr>
        <p:spPr bwMode="auto">
          <a:xfrm>
            <a:off x="1868488" y="314325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B</a:t>
            </a:r>
            <a:endParaRPr lang="en-US" baseline="-25000"/>
          </a:p>
        </p:txBody>
      </p:sp>
      <p:sp>
        <p:nvSpPr>
          <p:cNvPr id="391202" name="Line 34"/>
          <p:cNvSpPr>
            <a:spLocks noChangeShapeType="1"/>
          </p:cNvSpPr>
          <p:nvPr/>
        </p:nvSpPr>
        <p:spPr bwMode="auto">
          <a:xfrm>
            <a:off x="1557338" y="3771900"/>
            <a:ext cx="13589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1203" name="Line 35"/>
          <p:cNvSpPr>
            <a:spLocks noChangeShapeType="1"/>
          </p:cNvSpPr>
          <p:nvPr/>
        </p:nvSpPr>
        <p:spPr bwMode="auto">
          <a:xfrm flipH="1" flipV="1">
            <a:off x="2903538" y="4451350"/>
            <a:ext cx="6350" cy="485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1204" name="Text Box 36"/>
          <p:cNvSpPr txBox="1">
            <a:spLocks noChangeArrowheads="1"/>
          </p:cNvSpPr>
          <p:nvPr/>
        </p:nvSpPr>
        <p:spPr bwMode="auto">
          <a:xfrm>
            <a:off x="1285875" y="4932362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cs typeface="Arial" charset="0"/>
              </a:rPr>
              <a:t>P</a:t>
            </a:r>
            <a:r>
              <a:rPr lang="en-US" baseline="-25000">
                <a:cs typeface="Arial" charset="0"/>
              </a:rPr>
              <a:t>1</a:t>
            </a:r>
            <a:endParaRPr lang="el-GR" baseline="-25000">
              <a:cs typeface="Arial" charset="0"/>
            </a:endParaRPr>
          </a:p>
        </p:txBody>
      </p:sp>
      <p:sp>
        <p:nvSpPr>
          <p:cNvPr id="391205" name="Line 37"/>
          <p:cNvSpPr>
            <a:spLocks noChangeShapeType="1"/>
          </p:cNvSpPr>
          <p:nvPr/>
        </p:nvSpPr>
        <p:spPr bwMode="auto">
          <a:xfrm>
            <a:off x="577850" y="4246562"/>
            <a:ext cx="3151188" cy="9588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1206" name="Text Box 38"/>
          <p:cNvSpPr txBox="1">
            <a:spLocks noChangeArrowheads="1"/>
          </p:cNvSpPr>
          <p:nvPr/>
        </p:nvSpPr>
        <p:spPr bwMode="auto">
          <a:xfrm>
            <a:off x="1370013" y="4479925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A</a:t>
            </a:r>
            <a:r>
              <a:rPr lang="en-US" baseline="-25000"/>
              <a:t>1</a:t>
            </a:r>
          </a:p>
        </p:txBody>
      </p:sp>
      <p:sp>
        <p:nvSpPr>
          <p:cNvPr id="391208" name="Freeform 40"/>
          <p:cNvSpPr>
            <a:spLocks/>
          </p:cNvSpPr>
          <p:nvPr/>
        </p:nvSpPr>
        <p:spPr bwMode="auto">
          <a:xfrm>
            <a:off x="873125" y="4246562"/>
            <a:ext cx="77788" cy="76200"/>
          </a:xfrm>
          <a:custGeom>
            <a:avLst/>
            <a:gdLst>
              <a:gd name="T0" fmla="*/ 2147483647 w 49"/>
              <a:gd name="T1" fmla="*/ 0 h 48"/>
              <a:gd name="T2" fmla="*/ 2147483647 w 49"/>
              <a:gd name="T3" fmla="*/ 2147483647 h 48"/>
              <a:gd name="T4" fmla="*/ 2147483647 w 49"/>
              <a:gd name="T5" fmla="*/ 2147483647 h 48"/>
              <a:gd name="T6" fmla="*/ 0 w 49"/>
              <a:gd name="T7" fmla="*/ 2147483647 h 4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9" h="48">
                <a:moveTo>
                  <a:pt x="24" y="0"/>
                </a:moveTo>
                <a:cubicBezTo>
                  <a:pt x="38" y="8"/>
                  <a:pt x="49" y="17"/>
                  <a:pt x="49" y="24"/>
                </a:cubicBezTo>
                <a:cubicBezTo>
                  <a:pt x="49" y="31"/>
                  <a:pt x="33" y="39"/>
                  <a:pt x="25" y="43"/>
                </a:cubicBezTo>
                <a:cubicBezTo>
                  <a:pt x="17" y="47"/>
                  <a:pt x="5" y="47"/>
                  <a:pt x="0" y="4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1209" name="Text Box 41"/>
          <p:cNvSpPr txBox="1">
            <a:spLocks noChangeArrowheads="1"/>
          </p:cNvSpPr>
          <p:nvPr/>
        </p:nvSpPr>
        <p:spPr bwMode="auto">
          <a:xfrm>
            <a:off x="1092200" y="4138612"/>
            <a:ext cx="344488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  <a:sym typeface="Symbol" pitchFamily="18" charset="2"/>
              </a:rPr>
              <a:t>φ</a:t>
            </a:r>
          </a:p>
          <a:p>
            <a:pPr eaLnBrk="1" hangingPunct="1">
              <a:spcBef>
                <a:spcPct val="50000"/>
              </a:spcBef>
            </a:pPr>
            <a:endParaRPr lang="en-US" baseline="-25000">
              <a:sym typeface="Symbol" pitchFamily="18" charset="2"/>
            </a:endParaRPr>
          </a:p>
        </p:txBody>
      </p:sp>
      <p:sp>
        <p:nvSpPr>
          <p:cNvPr id="391210" name="Line 42"/>
          <p:cNvSpPr>
            <a:spLocks noChangeShapeType="1"/>
          </p:cNvSpPr>
          <p:nvPr/>
        </p:nvSpPr>
        <p:spPr bwMode="auto">
          <a:xfrm>
            <a:off x="1531938" y="4533900"/>
            <a:ext cx="1403350" cy="419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1211" name="Line 43"/>
          <p:cNvSpPr>
            <a:spLocks noChangeShapeType="1"/>
          </p:cNvSpPr>
          <p:nvPr/>
        </p:nvSpPr>
        <p:spPr bwMode="auto">
          <a:xfrm flipV="1">
            <a:off x="1539875" y="3770312"/>
            <a:ext cx="0" cy="736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1212" name="Oval 44"/>
          <p:cNvSpPr>
            <a:spLocks noChangeArrowheads="1"/>
          </p:cNvSpPr>
          <p:nvPr/>
        </p:nvSpPr>
        <p:spPr bwMode="auto">
          <a:xfrm>
            <a:off x="1501775" y="3741737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1213" name="Oval 45"/>
          <p:cNvSpPr>
            <a:spLocks noChangeArrowheads="1"/>
          </p:cNvSpPr>
          <p:nvPr/>
        </p:nvSpPr>
        <p:spPr bwMode="auto">
          <a:xfrm>
            <a:off x="1501775" y="4497387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1214" name="Oval 46"/>
          <p:cNvSpPr>
            <a:spLocks noChangeArrowheads="1"/>
          </p:cNvSpPr>
          <p:nvPr/>
        </p:nvSpPr>
        <p:spPr bwMode="auto">
          <a:xfrm>
            <a:off x="2867025" y="4899025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1215" name="Oval 47"/>
          <p:cNvSpPr>
            <a:spLocks noChangeArrowheads="1"/>
          </p:cNvSpPr>
          <p:nvPr/>
        </p:nvSpPr>
        <p:spPr bwMode="auto">
          <a:xfrm>
            <a:off x="2865438" y="441325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1216" name="Text Box 48"/>
          <p:cNvSpPr txBox="1">
            <a:spLocks noChangeArrowheads="1"/>
          </p:cNvSpPr>
          <p:nvPr/>
        </p:nvSpPr>
        <p:spPr bwMode="auto">
          <a:xfrm>
            <a:off x="2849563" y="499110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C</a:t>
            </a:r>
            <a:r>
              <a:rPr lang="en-US" baseline="-25000"/>
              <a:t>1</a:t>
            </a:r>
          </a:p>
        </p:txBody>
      </p:sp>
      <p:sp>
        <p:nvSpPr>
          <p:cNvPr id="391217" name="Line 49"/>
          <p:cNvSpPr>
            <a:spLocks noChangeShapeType="1"/>
          </p:cNvSpPr>
          <p:nvPr/>
        </p:nvSpPr>
        <p:spPr bwMode="auto">
          <a:xfrm>
            <a:off x="2135188" y="3378200"/>
            <a:ext cx="0" cy="1339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1218" name="Oval 50"/>
          <p:cNvSpPr>
            <a:spLocks noChangeArrowheads="1"/>
          </p:cNvSpPr>
          <p:nvPr/>
        </p:nvSpPr>
        <p:spPr bwMode="auto">
          <a:xfrm>
            <a:off x="2090738" y="3344862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1219" name="Oval 51"/>
          <p:cNvSpPr>
            <a:spLocks noChangeArrowheads="1"/>
          </p:cNvSpPr>
          <p:nvPr/>
        </p:nvSpPr>
        <p:spPr bwMode="auto">
          <a:xfrm>
            <a:off x="2098675" y="4681537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1220" name="Text Box 52"/>
          <p:cNvSpPr txBox="1">
            <a:spLocks noChangeArrowheads="1"/>
          </p:cNvSpPr>
          <p:nvPr/>
        </p:nvSpPr>
        <p:spPr bwMode="auto">
          <a:xfrm>
            <a:off x="1935163" y="469900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B</a:t>
            </a:r>
            <a:r>
              <a:rPr lang="en-US" baseline="-25000"/>
              <a:t>1</a:t>
            </a:r>
          </a:p>
        </p:txBody>
      </p:sp>
      <p:sp>
        <p:nvSpPr>
          <p:cNvPr id="391222" name="Line 54"/>
          <p:cNvSpPr>
            <a:spLocks noChangeShapeType="1"/>
          </p:cNvSpPr>
          <p:nvPr/>
        </p:nvSpPr>
        <p:spPr bwMode="auto">
          <a:xfrm>
            <a:off x="585788" y="4235450"/>
            <a:ext cx="21399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1223" name="Line 55"/>
          <p:cNvSpPr>
            <a:spLocks noChangeShapeType="1"/>
          </p:cNvSpPr>
          <p:nvPr/>
        </p:nvSpPr>
        <p:spPr bwMode="auto">
          <a:xfrm flipV="1">
            <a:off x="2719388" y="3263900"/>
            <a:ext cx="0" cy="97155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1224" name="Line 56"/>
          <p:cNvSpPr>
            <a:spLocks noChangeShapeType="1"/>
          </p:cNvSpPr>
          <p:nvPr/>
        </p:nvSpPr>
        <p:spPr bwMode="auto">
          <a:xfrm>
            <a:off x="2732088" y="4241800"/>
            <a:ext cx="971550" cy="7747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1225" name="Text Box 57"/>
          <p:cNvSpPr txBox="1">
            <a:spLocks noChangeArrowheads="1"/>
          </p:cNvSpPr>
          <p:nvPr/>
        </p:nvSpPr>
        <p:spPr bwMode="auto">
          <a:xfrm>
            <a:off x="5164138" y="2606675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B</a:t>
            </a:r>
            <a:r>
              <a:rPr lang="en-US" baseline="-25000" dirty="0"/>
              <a:t>2</a:t>
            </a:r>
          </a:p>
        </p:txBody>
      </p:sp>
      <p:sp>
        <p:nvSpPr>
          <p:cNvPr id="391226" name="Text Box 58"/>
          <p:cNvSpPr txBox="1">
            <a:spLocks noChangeArrowheads="1"/>
          </p:cNvSpPr>
          <p:nvPr/>
        </p:nvSpPr>
        <p:spPr bwMode="auto">
          <a:xfrm>
            <a:off x="5337175" y="5167312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B</a:t>
            </a:r>
            <a:r>
              <a:rPr lang="en-US" baseline="-25000" dirty="0"/>
              <a:t>1</a:t>
            </a:r>
          </a:p>
        </p:txBody>
      </p:sp>
      <p:sp>
        <p:nvSpPr>
          <p:cNvPr id="391227" name="Line 59"/>
          <p:cNvSpPr>
            <a:spLocks noChangeShapeType="1"/>
          </p:cNvSpPr>
          <p:nvPr/>
        </p:nvSpPr>
        <p:spPr bwMode="auto">
          <a:xfrm flipH="1" flipV="1">
            <a:off x="5551488" y="2946400"/>
            <a:ext cx="482600" cy="958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1228" name="Line 60"/>
          <p:cNvSpPr>
            <a:spLocks noChangeShapeType="1"/>
          </p:cNvSpPr>
          <p:nvPr/>
        </p:nvSpPr>
        <p:spPr bwMode="auto">
          <a:xfrm flipV="1">
            <a:off x="4802188" y="2940050"/>
            <a:ext cx="749300" cy="393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1229" name="Line 61"/>
          <p:cNvSpPr>
            <a:spLocks noChangeShapeType="1"/>
          </p:cNvSpPr>
          <p:nvPr/>
        </p:nvSpPr>
        <p:spPr bwMode="auto">
          <a:xfrm>
            <a:off x="5545138" y="2946400"/>
            <a:ext cx="0" cy="2165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1230" name="Oval 62"/>
          <p:cNvSpPr>
            <a:spLocks noChangeArrowheads="1"/>
          </p:cNvSpPr>
          <p:nvPr/>
        </p:nvSpPr>
        <p:spPr bwMode="auto">
          <a:xfrm>
            <a:off x="4775200" y="3294062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1231" name="Oval 63"/>
          <p:cNvSpPr>
            <a:spLocks noChangeArrowheads="1"/>
          </p:cNvSpPr>
          <p:nvPr/>
        </p:nvSpPr>
        <p:spPr bwMode="auto">
          <a:xfrm>
            <a:off x="6003925" y="3871912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1232" name="Oval 64"/>
          <p:cNvSpPr>
            <a:spLocks noChangeArrowheads="1"/>
          </p:cNvSpPr>
          <p:nvPr/>
        </p:nvSpPr>
        <p:spPr bwMode="auto">
          <a:xfrm>
            <a:off x="5514975" y="5072062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1233" name="Oval 65"/>
          <p:cNvSpPr>
            <a:spLocks noChangeArrowheads="1"/>
          </p:cNvSpPr>
          <p:nvPr/>
        </p:nvSpPr>
        <p:spPr bwMode="auto">
          <a:xfrm>
            <a:off x="5514975" y="2900362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1235" name="Text Box 67"/>
          <p:cNvSpPr txBox="1">
            <a:spLocks noChangeArrowheads="1"/>
          </p:cNvSpPr>
          <p:nvPr/>
        </p:nvSpPr>
        <p:spPr bwMode="auto">
          <a:xfrm>
            <a:off x="4400550" y="4237037"/>
            <a:ext cx="344488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  <a:sym typeface="Symbol" pitchFamily="18" charset="2"/>
              </a:rPr>
              <a:t>φ</a:t>
            </a:r>
          </a:p>
          <a:p>
            <a:pPr eaLnBrk="1" hangingPunct="1">
              <a:spcBef>
                <a:spcPct val="50000"/>
              </a:spcBef>
            </a:pPr>
            <a:endParaRPr lang="en-US" baseline="-25000">
              <a:sym typeface="Symbol" pitchFamily="18" charset="2"/>
            </a:endParaRPr>
          </a:p>
        </p:txBody>
      </p:sp>
      <p:sp>
        <p:nvSpPr>
          <p:cNvPr id="391237" name="Freeform 69"/>
          <p:cNvSpPr>
            <a:spLocks/>
          </p:cNvSpPr>
          <p:nvPr/>
        </p:nvSpPr>
        <p:spPr bwMode="auto">
          <a:xfrm>
            <a:off x="427038" y="4070350"/>
            <a:ext cx="146050" cy="171450"/>
          </a:xfrm>
          <a:custGeom>
            <a:avLst/>
            <a:gdLst>
              <a:gd name="T0" fmla="*/ 2147483647 w 92"/>
              <a:gd name="T1" fmla="*/ 0 h 108"/>
              <a:gd name="T2" fmla="*/ 2147483647 w 92"/>
              <a:gd name="T3" fmla="*/ 2147483647 h 108"/>
              <a:gd name="T4" fmla="*/ 2147483647 w 92"/>
              <a:gd name="T5" fmla="*/ 2147483647 h 108"/>
              <a:gd name="T6" fmla="*/ 0 w 92"/>
              <a:gd name="T7" fmla="*/ 2147483647 h 10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92" h="108">
                <a:moveTo>
                  <a:pt x="92" y="0"/>
                </a:moveTo>
                <a:cubicBezTo>
                  <a:pt x="78" y="4"/>
                  <a:pt x="65" y="9"/>
                  <a:pt x="52" y="20"/>
                </a:cubicBezTo>
                <a:cubicBezTo>
                  <a:pt x="39" y="31"/>
                  <a:pt x="21" y="53"/>
                  <a:pt x="12" y="68"/>
                </a:cubicBezTo>
                <a:cubicBezTo>
                  <a:pt x="3" y="83"/>
                  <a:pt x="6" y="88"/>
                  <a:pt x="0" y="10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1238" name="Oval 70"/>
          <p:cNvSpPr>
            <a:spLocks noChangeArrowheads="1"/>
          </p:cNvSpPr>
          <p:nvPr/>
        </p:nvSpPr>
        <p:spPr bwMode="auto">
          <a:xfrm>
            <a:off x="498475" y="4148137"/>
            <a:ext cx="44450" cy="428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91239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9459001"/>
              </p:ext>
            </p:extLst>
          </p:nvPr>
        </p:nvGraphicFramePr>
        <p:xfrm>
          <a:off x="2455863" y="1936403"/>
          <a:ext cx="973137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1" name="Equation" r:id="rId3" imgW="596880" imgH="291960" progId="Equation.DSMT4">
                  <p:embed/>
                </p:oleObj>
              </mc:Choice>
              <mc:Fallback>
                <p:oleObj name="Equation" r:id="rId3" imgW="596880" imgH="291960" progId="Equation.DSMT4">
                  <p:embed/>
                  <p:pic>
                    <p:nvPicPr>
                      <p:cNvPr id="391239" name="Object 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5863" y="1936403"/>
                        <a:ext cx="973137" cy="476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1242" name="Rectangle 74"/>
          <p:cNvSpPr>
            <a:spLocks noChangeArrowheads="1"/>
          </p:cNvSpPr>
          <p:nvPr/>
        </p:nvSpPr>
        <p:spPr bwMode="auto">
          <a:xfrm>
            <a:off x="3375025" y="3470275"/>
            <a:ext cx="32702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l-GR" b="1">
                <a:solidFill>
                  <a:srgbClr val="CC0000"/>
                </a:solidFill>
              </a:rPr>
              <a:t>α</a:t>
            </a:r>
            <a:endParaRPr lang="en-US" b="1">
              <a:solidFill>
                <a:srgbClr val="CC0000"/>
              </a:solidFill>
            </a:endParaRPr>
          </a:p>
        </p:txBody>
      </p:sp>
      <p:sp>
        <p:nvSpPr>
          <p:cNvPr id="391243" name="Freeform 75"/>
          <p:cNvSpPr>
            <a:spLocks/>
          </p:cNvSpPr>
          <p:nvPr/>
        </p:nvSpPr>
        <p:spPr bwMode="auto">
          <a:xfrm>
            <a:off x="3309938" y="3421062"/>
            <a:ext cx="387350" cy="557213"/>
          </a:xfrm>
          <a:custGeom>
            <a:avLst/>
            <a:gdLst>
              <a:gd name="T0" fmla="*/ 2147483647 w 244"/>
              <a:gd name="T1" fmla="*/ 0 h 351"/>
              <a:gd name="T2" fmla="*/ 2147483647 w 244"/>
              <a:gd name="T3" fmla="*/ 2147483647 h 351"/>
              <a:gd name="T4" fmla="*/ 2147483647 w 244"/>
              <a:gd name="T5" fmla="*/ 2147483647 h 351"/>
              <a:gd name="T6" fmla="*/ 2147483647 w 244"/>
              <a:gd name="T7" fmla="*/ 2147483647 h 35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44" h="351">
                <a:moveTo>
                  <a:pt x="4" y="0"/>
                </a:moveTo>
                <a:cubicBezTo>
                  <a:pt x="2" y="49"/>
                  <a:pt x="0" y="98"/>
                  <a:pt x="18" y="144"/>
                </a:cubicBezTo>
                <a:cubicBezTo>
                  <a:pt x="36" y="190"/>
                  <a:pt x="72" y="240"/>
                  <a:pt x="110" y="274"/>
                </a:cubicBezTo>
                <a:cubicBezTo>
                  <a:pt x="148" y="308"/>
                  <a:pt x="225" y="337"/>
                  <a:pt x="244" y="351"/>
                </a:cubicBezTo>
              </a:path>
            </a:pathLst>
          </a:custGeom>
          <a:noFill/>
          <a:ln w="12700" cap="flat" cmpd="sng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65" name="Picture 64">
            <a:extLst>
              <a:ext uri="{FF2B5EF4-FFF2-40B4-BE49-F238E27FC236}">
                <a16:creationId xmlns:a16="http://schemas.microsoft.com/office/drawing/2014/main" id="{86F19DD9-CF03-44AA-B405-BAEFE3A9832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52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841958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91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391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391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391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" dur="500"/>
                                        <p:tgtEl>
                                          <p:spTgt spid="391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1" dur="500"/>
                                        <p:tgtEl>
                                          <p:spTgt spid="391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6" dur="500"/>
                                        <p:tgtEl>
                                          <p:spTgt spid="391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1175" grpId="0" animBg="1"/>
      <p:bldP spid="391176" grpId="0"/>
      <p:bldP spid="391177" grpId="0"/>
      <p:bldP spid="391178" grpId="0" animBg="1"/>
      <p:bldP spid="391179" grpId="0" animBg="1"/>
      <p:bldP spid="391180" grpId="0"/>
      <p:bldP spid="391181" grpId="0"/>
      <p:bldP spid="391182" grpId="0"/>
      <p:bldP spid="391183" grpId="0"/>
      <p:bldP spid="391184" grpId="0" animBg="1"/>
      <p:bldP spid="391185" grpId="0" animBg="1"/>
      <p:bldP spid="391186" grpId="0"/>
      <p:bldP spid="391187" grpId="0" animBg="1"/>
      <p:bldP spid="391188" grpId="0" animBg="1"/>
      <p:bldP spid="391190" grpId="0" animBg="1"/>
      <p:bldP spid="391191" grpId="0" animBg="1"/>
      <p:bldP spid="391192" grpId="0" animBg="1"/>
      <p:bldP spid="391193" grpId="0" animBg="1"/>
      <p:bldP spid="391194" grpId="0" animBg="1"/>
      <p:bldP spid="391195" grpId="0" animBg="1"/>
      <p:bldP spid="391196" grpId="0"/>
      <p:bldP spid="391197" grpId="0"/>
      <p:bldP spid="391198" grpId="0" animBg="1"/>
      <p:bldP spid="391199" grpId="0" animBg="1"/>
      <p:bldP spid="391200" grpId="0"/>
      <p:bldP spid="391202" grpId="0" animBg="1"/>
      <p:bldP spid="391203" grpId="0" animBg="1"/>
      <p:bldP spid="391204" grpId="0"/>
      <p:bldP spid="391205" grpId="0" animBg="1"/>
      <p:bldP spid="391206" grpId="0"/>
      <p:bldP spid="391208" grpId="0" animBg="1"/>
      <p:bldP spid="391209" grpId="0"/>
      <p:bldP spid="391210" grpId="0" animBg="1"/>
      <p:bldP spid="391211" grpId="0" animBg="1"/>
      <p:bldP spid="391212" grpId="0" animBg="1"/>
      <p:bldP spid="391213" grpId="0" animBg="1"/>
      <p:bldP spid="391214" grpId="0" animBg="1"/>
      <p:bldP spid="391215" grpId="0" animBg="1"/>
      <p:bldP spid="391216" grpId="0"/>
      <p:bldP spid="391217" grpId="0" animBg="1"/>
      <p:bldP spid="391218" grpId="0" animBg="1"/>
      <p:bldP spid="391219" grpId="0" animBg="1"/>
      <p:bldP spid="391220" grpId="0"/>
      <p:bldP spid="391222" grpId="0" animBg="1"/>
      <p:bldP spid="391223" grpId="0" animBg="1"/>
      <p:bldP spid="391224" grpId="0" animBg="1"/>
      <p:bldP spid="391225" grpId="0"/>
      <p:bldP spid="391226" grpId="0"/>
      <p:bldP spid="391227" grpId="0" animBg="1"/>
      <p:bldP spid="391228" grpId="0" animBg="1"/>
      <p:bldP spid="391229" grpId="0" animBg="1"/>
      <p:bldP spid="391230" grpId="0" animBg="1"/>
      <p:bldP spid="391231" grpId="0" animBg="1"/>
      <p:bldP spid="391232" grpId="0" animBg="1"/>
      <p:bldP spid="391233" grpId="0" animBg="1"/>
      <p:bldP spid="391235" grpId="0"/>
      <p:bldP spid="391237" grpId="0" animBg="1"/>
      <p:bldP spid="391238" grpId="0" animBg="1"/>
      <p:bldP spid="391242" grpId="0"/>
      <p:bldP spid="39124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7" name="Rectangle 3"/>
          <p:cNvSpPr>
            <a:spLocks noChangeArrowheads="1"/>
          </p:cNvSpPr>
          <p:nvPr/>
        </p:nvSpPr>
        <p:spPr bwMode="auto">
          <a:xfrm>
            <a:off x="112713" y="5381625"/>
            <a:ext cx="8990012" cy="71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 i="1" dirty="0">
                <a:latin typeface="Times New Roman" pitchFamily="18" charset="0"/>
              </a:rPr>
              <a:t>*</a:t>
            </a:r>
            <a:r>
              <a:rPr lang="en-US" sz="2000" b="1" i="1" dirty="0" err="1">
                <a:latin typeface="Times New Roman" pitchFamily="18" charset="0"/>
              </a:rPr>
              <a:t>Tính</a:t>
            </a:r>
            <a:r>
              <a:rPr lang="en-US" sz="2000" b="1" i="1" dirty="0">
                <a:latin typeface="Times New Roman" pitchFamily="18" charset="0"/>
              </a:rPr>
              <a:t> </a:t>
            </a:r>
            <a:r>
              <a:rPr lang="en-US" sz="2000" b="1" i="1" err="1">
                <a:latin typeface="Times New Roman" pitchFamily="18" charset="0"/>
              </a:rPr>
              <a:t>chất</a:t>
            </a:r>
            <a:r>
              <a:rPr lang="en-US" sz="2000" b="1" i="1">
                <a:latin typeface="Times New Roman" pitchFamily="18" charset="0"/>
              </a:rPr>
              <a:t> :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390150" name="Rectangle 6"/>
          <p:cNvSpPr>
            <a:spLocks noChangeArrowheads="1"/>
          </p:cNvSpPr>
          <p:nvPr/>
        </p:nvSpPr>
        <p:spPr bwMode="auto">
          <a:xfrm>
            <a:off x="46038" y="903287"/>
            <a:ext cx="9056687" cy="1233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 i="1">
                <a:latin typeface="Times New Roman" pitchFamily="18" charset="0"/>
              </a:rPr>
              <a:t>b</a:t>
            </a:r>
            <a:r>
              <a:rPr lang="en-US" sz="2000" b="1" i="1" dirty="0">
                <a:latin typeface="Times New Roman" pitchFamily="18" charset="0"/>
              </a:rPr>
              <a:t>) </a:t>
            </a:r>
            <a:r>
              <a:rPr lang="en-US" sz="2000" b="1" i="1" dirty="0" err="1">
                <a:latin typeface="Times New Roman" pitchFamily="18" charset="0"/>
              </a:rPr>
              <a:t>Mặt</a:t>
            </a:r>
            <a:r>
              <a:rPr lang="en-US" sz="2000" b="1" i="1" dirty="0">
                <a:latin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</a:rPr>
              <a:t>phẳng</a:t>
            </a:r>
            <a:r>
              <a:rPr lang="en-US" sz="2000" b="1" i="1" dirty="0">
                <a:latin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</a:rPr>
              <a:t>chiếu</a:t>
            </a:r>
            <a:r>
              <a:rPr lang="en-US" sz="2000" b="1" i="1" dirty="0">
                <a:latin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</a:rPr>
              <a:t>đứng</a:t>
            </a:r>
            <a:endParaRPr lang="en-US" sz="2000" b="1" i="1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000" b="1" i="1" dirty="0">
                <a:latin typeface="Times New Roman" pitchFamily="18" charset="0"/>
              </a:rPr>
              <a:t>* </a:t>
            </a:r>
            <a:r>
              <a:rPr lang="en-US" sz="2000" b="1" i="1" dirty="0" err="1">
                <a:latin typeface="Times New Roman" pitchFamily="18" charset="0"/>
              </a:rPr>
              <a:t>Định</a:t>
            </a:r>
            <a:r>
              <a:rPr lang="en-US" sz="2000" b="1" i="1" dirty="0">
                <a:latin typeface="Times New Roman" pitchFamily="18" charset="0"/>
              </a:rPr>
              <a:t> </a:t>
            </a:r>
            <a:r>
              <a:rPr lang="en-US" sz="2000" b="1" i="1" err="1">
                <a:latin typeface="Times New Roman" pitchFamily="18" charset="0"/>
              </a:rPr>
              <a:t>nghĩa</a:t>
            </a:r>
            <a:r>
              <a:rPr lang="en-US" sz="2000" b="1" i="1">
                <a:latin typeface="Times New Roman" pitchFamily="18" charset="0"/>
              </a:rPr>
              <a:t>: </a:t>
            </a:r>
            <a:r>
              <a:rPr lang="vi-VN" sz="2000">
                <a:latin typeface="+mj-lt"/>
              </a:rPr>
              <a:t>Là mặt phẳng vuông góc với mặt phẳng hình chiếu đứng P</a:t>
            </a:r>
            <a:r>
              <a:rPr lang="vi-VN" sz="2000" baseline="-25000">
                <a:latin typeface="+mj-lt"/>
              </a:rPr>
              <a:t>2</a:t>
            </a:r>
            <a:endParaRPr lang="en-US" sz="2000" dirty="0">
              <a:latin typeface="+mj-lt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000" b="1" dirty="0" err="1">
                <a:latin typeface="Times New Roman" pitchFamily="18" charset="0"/>
              </a:rPr>
              <a:t>Ví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dụ</a:t>
            </a:r>
            <a:r>
              <a:rPr lang="en-US" sz="2000" b="1" dirty="0">
                <a:latin typeface="Times New Roman" pitchFamily="18" charset="0"/>
              </a:rPr>
              <a:t>: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Mặt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phẳng</a:t>
            </a:r>
            <a:r>
              <a:rPr lang="en-US" sz="2000" dirty="0">
                <a:latin typeface="Times New Roman" pitchFamily="18" charset="0"/>
              </a:rPr>
              <a:t>              </a:t>
            </a:r>
            <a:endParaRPr lang="en-US" sz="2000" i="1" dirty="0">
              <a:latin typeface="Times New Roman" pitchFamily="18" charset="0"/>
            </a:endParaRPr>
          </a:p>
        </p:txBody>
      </p:sp>
      <p:graphicFrame>
        <p:nvGraphicFramePr>
          <p:cNvPr id="390152" name="Object 8"/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920623513"/>
              </p:ext>
            </p:extLst>
          </p:nvPr>
        </p:nvGraphicFramePr>
        <p:xfrm>
          <a:off x="1150938" y="2597150"/>
          <a:ext cx="414337" cy="193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2" name="Equation" r:id="rId3" imgW="0" imgH="0" progId="Equation.3">
                  <p:embed/>
                </p:oleObj>
              </mc:Choice>
              <mc:Fallback>
                <p:oleObj name="Equation" r:id="rId3" imgW="0" imgH="0" progId="Equation.3">
                  <p:embed/>
                  <p:pic>
                    <p:nvPicPr>
                      <p:cNvPr id="390152" name="Object 8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0938" y="2597150"/>
                        <a:ext cx="414337" cy="193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0153" name="Rectangle 9"/>
          <p:cNvSpPr>
            <a:spLocks noChangeArrowheads="1"/>
          </p:cNvSpPr>
          <p:nvPr/>
        </p:nvSpPr>
        <p:spPr bwMode="auto">
          <a:xfrm>
            <a:off x="266700" y="2449512"/>
            <a:ext cx="2349500" cy="14239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0154" name="Text Box 10"/>
          <p:cNvSpPr txBox="1">
            <a:spLocks noChangeArrowheads="1"/>
          </p:cNvSpPr>
          <p:nvPr/>
        </p:nvSpPr>
        <p:spPr bwMode="auto">
          <a:xfrm>
            <a:off x="307975" y="2447925"/>
            <a:ext cx="28416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cs typeface="Arial" charset="0"/>
              </a:rPr>
              <a:t>P</a:t>
            </a:r>
            <a:r>
              <a:rPr lang="en-US" baseline="-25000">
                <a:cs typeface="Arial" charset="0"/>
              </a:rPr>
              <a:t>2</a:t>
            </a:r>
            <a:endParaRPr lang="el-GR" baseline="-25000">
              <a:cs typeface="Arial" charset="0"/>
            </a:endParaRPr>
          </a:p>
        </p:txBody>
      </p:sp>
      <p:sp>
        <p:nvSpPr>
          <p:cNvPr id="390155" name="Text Box 11"/>
          <p:cNvSpPr txBox="1">
            <a:spLocks noChangeArrowheads="1"/>
          </p:cNvSpPr>
          <p:nvPr/>
        </p:nvSpPr>
        <p:spPr bwMode="auto">
          <a:xfrm>
            <a:off x="347663" y="3578225"/>
            <a:ext cx="28416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x</a:t>
            </a:r>
            <a:endParaRPr lang="en-US" baseline="-25000"/>
          </a:p>
        </p:txBody>
      </p:sp>
      <p:sp>
        <p:nvSpPr>
          <p:cNvPr id="390156" name="Line 12"/>
          <p:cNvSpPr>
            <a:spLocks noChangeShapeType="1"/>
          </p:cNvSpPr>
          <p:nvPr/>
        </p:nvSpPr>
        <p:spPr bwMode="auto">
          <a:xfrm>
            <a:off x="4230688" y="3670300"/>
            <a:ext cx="25225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0157" name="Line 13"/>
          <p:cNvSpPr>
            <a:spLocks noChangeShapeType="1"/>
          </p:cNvSpPr>
          <p:nvPr/>
        </p:nvSpPr>
        <p:spPr bwMode="auto">
          <a:xfrm flipV="1">
            <a:off x="6264275" y="2438400"/>
            <a:ext cx="0" cy="1565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0158" name="Text Box 14"/>
          <p:cNvSpPr txBox="1">
            <a:spLocks noChangeArrowheads="1"/>
          </p:cNvSpPr>
          <p:nvPr/>
        </p:nvSpPr>
        <p:spPr bwMode="auto">
          <a:xfrm>
            <a:off x="6032500" y="2185987"/>
            <a:ext cx="28575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F</a:t>
            </a:r>
            <a:r>
              <a:rPr lang="en-US" baseline="-25000" dirty="0"/>
              <a:t>2</a:t>
            </a:r>
          </a:p>
        </p:txBody>
      </p:sp>
      <p:sp>
        <p:nvSpPr>
          <p:cNvPr id="390159" name="Text Box 15"/>
          <p:cNvSpPr txBox="1">
            <a:spLocks noChangeArrowheads="1"/>
          </p:cNvSpPr>
          <p:nvPr/>
        </p:nvSpPr>
        <p:spPr bwMode="auto">
          <a:xfrm>
            <a:off x="6318250" y="3856037"/>
            <a:ext cx="28416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F</a:t>
            </a:r>
            <a:r>
              <a:rPr lang="en-US" baseline="-25000" dirty="0"/>
              <a:t>1</a:t>
            </a:r>
          </a:p>
        </p:txBody>
      </p:sp>
      <p:sp>
        <p:nvSpPr>
          <p:cNvPr id="390160" name="Text Box 16"/>
          <p:cNvSpPr txBox="1">
            <a:spLocks noChangeArrowheads="1"/>
          </p:cNvSpPr>
          <p:nvPr/>
        </p:nvSpPr>
        <p:spPr bwMode="auto">
          <a:xfrm>
            <a:off x="6694488" y="3435350"/>
            <a:ext cx="28416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x</a:t>
            </a:r>
            <a:endParaRPr lang="en-US" baseline="-25000"/>
          </a:p>
        </p:txBody>
      </p:sp>
      <p:sp>
        <p:nvSpPr>
          <p:cNvPr id="390161" name="Text Box 17"/>
          <p:cNvSpPr txBox="1">
            <a:spLocks noChangeArrowheads="1"/>
          </p:cNvSpPr>
          <p:nvPr/>
        </p:nvSpPr>
        <p:spPr bwMode="auto">
          <a:xfrm>
            <a:off x="4862513" y="2898775"/>
            <a:ext cx="28416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D</a:t>
            </a:r>
            <a:r>
              <a:rPr lang="en-US" baseline="-25000" dirty="0"/>
              <a:t>2</a:t>
            </a:r>
          </a:p>
        </p:txBody>
      </p:sp>
      <p:sp>
        <p:nvSpPr>
          <p:cNvPr id="390162" name="Line 18"/>
          <p:cNvSpPr>
            <a:spLocks noChangeShapeType="1"/>
          </p:cNvSpPr>
          <p:nvPr/>
        </p:nvSpPr>
        <p:spPr bwMode="auto">
          <a:xfrm flipV="1">
            <a:off x="4344988" y="2235200"/>
            <a:ext cx="2247900" cy="143351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0163" name="Line 19"/>
          <p:cNvSpPr>
            <a:spLocks noChangeShapeType="1"/>
          </p:cNvSpPr>
          <p:nvPr/>
        </p:nvSpPr>
        <p:spPr bwMode="auto">
          <a:xfrm flipV="1">
            <a:off x="5014913" y="3221037"/>
            <a:ext cx="6350" cy="1216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0164" name="Text Box 20"/>
          <p:cNvSpPr txBox="1">
            <a:spLocks noChangeArrowheads="1"/>
          </p:cNvSpPr>
          <p:nvPr/>
        </p:nvSpPr>
        <p:spPr bwMode="auto">
          <a:xfrm>
            <a:off x="4845050" y="4475162"/>
            <a:ext cx="28416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D</a:t>
            </a:r>
            <a:r>
              <a:rPr lang="en-US" baseline="-25000" dirty="0"/>
              <a:t>1</a:t>
            </a:r>
          </a:p>
        </p:txBody>
      </p:sp>
      <p:sp>
        <p:nvSpPr>
          <p:cNvPr id="390165" name="Freeform 21"/>
          <p:cNvSpPr>
            <a:spLocks/>
          </p:cNvSpPr>
          <p:nvPr/>
        </p:nvSpPr>
        <p:spPr bwMode="auto">
          <a:xfrm>
            <a:off x="4589463" y="3513137"/>
            <a:ext cx="34925" cy="166688"/>
          </a:xfrm>
          <a:custGeom>
            <a:avLst/>
            <a:gdLst>
              <a:gd name="T0" fmla="*/ 0 w 23"/>
              <a:gd name="T1" fmla="*/ 0 h 112"/>
              <a:gd name="T2" fmla="*/ 2147483647 w 23"/>
              <a:gd name="T3" fmla="*/ 2147483647 h 112"/>
              <a:gd name="T4" fmla="*/ 2147483647 w 23"/>
              <a:gd name="T5" fmla="*/ 2147483647 h 11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3" h="112">
                <a:moveTo>
                  <a:pt x="0" y="0"/>
                </a:moveTo>
                <a:cubicBezTo>
                  <a:pt x="3" y="10"/>
                  <a:pt x="17" y="41"/>
                  <a:pt x="20" y="60"/>
                </a:cubicBezTo>
                <a:cubicBezTo>
                  <a:pt x="23" y="79"/>
                  <a:pt x="20" y="101"/>
                  <a:pt x="20" y="11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0166" name="Line 22"/>
          <p:cNvSpPr>
            <a:spLocks noChangeShapeType="1"/>
          </p:cNvSpPr>
          <p:nvPr/>
        </p:nvSpPr>
        <p:spPr bwMode="auto">
          <a:xfrm flipV="1">
            <a:off x="614363" y="2451100"/>
            <a:ext cx="2005012" cy="1420812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0167" name="Text Box 23"/>
          <p:cNvSpPr txBox="1">
            <a:spLocks noChangeArrowheads="1"/>
          </p:cNvSpPr>
          <p:nvPr/>
        </p:nvSpPr>
        <p:spPr bwMode="auto">
          <a:xfrm>
            <a:off x="4689475" y="3400425"/>
            <a:ext cx="142875" cy="969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ym typeface="Symbol" pitchFamily="18" charset="2"/>
              </a:rPr>
              <a:t>φ</a:t>
            </a:r>
          </a:p>
          <a:p>
            <a:pPr eaLnBrk="1" hangingPunct="1">
              <a:spcBef>
                <a:spcPct val="50000"/>
              </a:spcBef>
            </a:pPr>
            <a:endParaRPr lang="en-US">
              <a:latin typeface="Times New Roman" pitchFamily="18" charset="0"/>
              <a:sym typeface="Symbol" pitchFamily="18" charset="2"/>
            </a:endParaRPr>
          </a:p>
          <a:p>
            <a:pPr eaLnBrk="1" hangingPunct="1">
              <a:spcBef>
                <a:spcPct val="50000"/>
              </a:spcBef>
            </a:pPr>
            <a:endParaRPr lang="en-US" baseline="-25000">
              <a:sym typeface="Symbol" pitchFamily="18" charset="2"/>
            </a:endParaRPr>
          </a:p>
        </p:txBody>
      </p:sp>
      <p:sp>
        <p:nvSpPr>
          <p:cNvPr id="390168" name="Freeform 24"/>
          <p:cNvSpPr>
            <a:spLocks/>
          </p:cNvSpPr>
          <p:nvPr/>
        </p:nvSpPr>
        <p:spPr bwMode="auto">
          <a:xfrm>
            <a:off x="255588" y="3868737"/>
            <a:ext cx="3500437" cy="950913"/>
          </a:xfrm>
          <a:custGeom>
            <a:avLst/>
            <a:gdLst>
              <a:gd name="T0" fmla="*/ 2147483647 w 2359"/>
              <a:gd name="T1" fmla="*/ 2147483647 h 641"/>
              <a:gd name="T2" fmla="*/ 2147483647 w 2359"/>
              <a:gd name="T3" fmla="*/ 2147483647 h 641"/>
              <a:gd name="T4" fmla="*/ 0 w 2359"/>
              <a:gd name="T5" fmla="*/ 0 h 641"/>
              <a:gd name="T6" fmla="*/ 2147483647 w 2359"/>
              <a:gd name="T7" fmla="*/ 2147483647 h 641"/>
              <a:gd name="T8" fmla="*/ 2147483647 w 2359"/>
              <a:gd name="T9" fmla="*/ 2147483647 h 6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359" h="641">
                <a:moveTo>
                  <a:pt x="2359" y="609"/>
                </a:moveTo>
                <a:lnTo>
                  <a:pt x="1595" y="1"/>
                </a:lnTo>
                <a:lnTo>
                  <a:pt x="0" y="0"/>
                </a:lnTo>
                <a:lnTo>
                  <a:pt x="671" y="641"/>
                </a:lnTo>
                <a:lnTo>
                  <a:pt x="2359" y="609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endParaRPr lang="en-US"/>
          </a:p>
        </p:txBody>
      </p:sp>
      <p:sp>
        <p:nvSpPr>
          <p:cNvPr id="390170" name="Line 26"/>
          <p:cNvSpPr>
            <a:spLocks noChangeShapeType="1"/>
          </p:cNvSpPr>
          <p:nvPr/>
        </p:nvSpPr>
        <p:spPr bwMode="auto">
          <a:xfrm flipV="1">
            <a:off x="5022850" y="2438400"/>
            <a:ext cx="1244600" cy="8016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0171" name="Oval 27"/>
          <p:cNvSpPr>
            <a:spLocks noChangeArrowheads="1"/>
          </p:cNvSpPr>
          <p:nvPr/>
        </p:nvSpPr>
        <p:spPr bwMode="auto">
          <a:xfrm>
            <a:off x="4986338" y="3195637"/>
            <a:ext cx="69850" cy="7143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0172" name="Oval 28"/>
          <p:cNvSpPr>
            <a:spLocks noChangeArrowheads="1"/>
          </p:cNvSpPr>
          <p:nvPr/>
        </p:nvSpPr>
        <p:spPr bwMode="auto">
          <a:xfrm>
            <a:off x="6219825" y="2411412"/>
            <a:ext cx="69850" cy="7143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0173" name="Line 29"/>
          <p:cNvSpPr>
            <a:spLocks noChangeShapeType="1"/>
          </p:cNvSpPr>
          <p:nvPr/>
        </p:nvSpPr>
        <p:spPr bwMode="auto">
          <a:xfrm flipV="1">
            <a:off x="5033963" y="3994150"/>
            <a:ext cx="1241425" cy="4445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0174" name="Freeform 30"/>
          <p:cNvSpPr>
            <a:spLocks/>
          </p:cNvSpPr>
          <p:nvPr/>
        </p:nvSpPr>
        <p:spPr bwMode="auto">
          <a:xfrm>
            <a:off x="622300" y="2463800"/>
            <a:ext cx="3157538" cy="2349500"/>
          </a:xfrm>
          <a:custGeom>
            <a:avLst/>
            <a:gdLst>
              <a:gd name="T0" fmla="*/ 2147483647 w 2128"/>
              <a:gd name="T1" fmla="*/ 0 h 1584"/>
              <a:gd name="T2" fmla="*/ 0 w 2128"/>
              <a:gd name="T3" fmla="*/ 2147483647 h 1584"/>
              <a:gd name="T4" fmla="*/ 2147483647 w 2128"/>
              <a:gd name="T5" fmla="*/ 2147483647 h 1584"/>
              <a:gd name="T6" fmla="*/ 2147483647 w 2128"/>
              <a:gd name="T7" fmla="*/ 2147483647 h 1584"/>
              <a:gd name="T8" fmla="*/ 2147483647 w 2128"/>
              <a:gd name="T9" fmla="*/ 0 h 15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128" h="1584">
                <a:moveTo>
                  <a:pt x="1344" y="0"/>
                </a:moveTo>
                <a:lnTo>
                  <a:pt x="0" y="952"/>
                </a:lnTo>
                <a:lnTo>
                  <a:pt x="732" y="1584"/>
                </a:lnTo>
                <a:lnTo>
                  <a:pt x="2128" y="548"/>
                </a:lnTo>
                <a:lnTo>
                  <a:pt x="1344" y="0"/>
                </a:lnTo>
                <a:close/>
              </a:path>
            </a:pathLst>
          </a:custGeom>
          <a:gradFill rotWithShape="1">
            <a:gsLst>
              <a:gs pos="0">
                <a:srgbClr val="FFF643">
                  <a:alpha val="20000"/>
                </a:srgbClr>
              </a:gs>
              <a:gs pos="100000">
                <a:srgbClr val="FFF75E">
                  <a:alpha val="57001"/>
                </a:srgbClr>
              </a:gs>
            </a:gsLst>
            <a:path path="rect">
              <a:fillToRect l="100000" t="100000"/>
            </a:path>
          </a:gra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0175" name="Text Box 31"/>
          <p:cNvSpPr txBox="1">
            <a:spLocks noChangeArrowheads="1"/>
          </p:cNvSpPr>
          <p:nvPr/>
        </p:nvSpPr>
        <p:spPr bwMode="auto">
          <a:xfrm>
            <a:off x="2319338" y="2954337"/>
            <a:ext cx="21431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E</a:t>
            </a:r>
          </a:p>
        </p:txBody>
      </p:sp>
      <p:sp>
        <p:nvSpPr>
          <p:cNvPr id="390176" name="Text Box 32"/>
          <p:cNvSpPr txBox="1">
            <a:spLocks noChangeArrowheads="1"/>
          </p:cNvSpPr>
          <p:nvPr/>
        </p:nvSpPr>
        <p:spPr bwMode="auto">
          <a:xfrm>
            <a:off x="838200" y="3263900"/>
            <a:ext cx="28416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D</a:t>
            </a:r>
            <a:r>
              <a:rPr lang="en-US" baseline="-25000" dirty="0"/>
              <a:t>2</a:t>
            </a:r>
          </a:p>
        </p:txBody>
      </p:sp>
      <p:sp>
        <p:nvSpPr>
          <p:cNvPr id="390177" name="Line 33"/>
          <p:cNvSpPr>
            <a:spLocks noChangeShapeType="1"/>
          </p:cNvSpPr>
          <p:nvPr/>
        </p:nvSpPr>
        <p:spPr bwMode="auto">
          <a:xfrm>
            <a:off x="1981200" y="2911475"/>
            <a:ext cx="296863" cy="234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0178" name="Text Box 34"/>
          <p:cNvSpPr txBox="1">
            <a:spLocks noChangeArrowheads="1"/>
          </p:cNvSpPr>
          <p:nvPr/>
        </p:nvSpPr>
        <p:spPr bwMode="auto">
          <a:xfrm>
            <a:off x="1797050" y="2611437"/>
            <a:ext cx="28575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F</a:t>
            </a:r>
            <a:r>
              <a:rPr lang="en-US" baseline="-25000" dirty="0"/>
              <a:t>2</a:t>
            </a:r>
          </a:p>
        </p:txBody>
      </p:sp>
      <p:sp>
        <p:nvSpPr>
          <p:cNvPr id="390180" name="Text Box 36"/>
          <p:cNvSpPr txBox="1">
            <a:spLocks noChangeArrowheads="1"/>
          </p:cNvSpPr>
          <p:nvPr/>
        </p:nvSpPr>
        <p:spPr bwMode="auto">
          <a:xfrm>
            <a:off x="3216275" y="4497387"/>
            <a:ext cx="2857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cs typeface="Arial" charset="0"/>
              </a:rPr>
              <a:t>P</a:t>
            </a:r>
            <a:r>
              <a:rPr lang="en-US" baseline="-25000">
                <a:cs typeface="Arial" charset="0"/>
              </a:rPr>
              <a:t>1</a:t>
            </a:r>
            <a:endParaRPr lang="el-GR" baseline="-25000">
              <a:cs typeface="Arial" charset="0"/>
            </a:endParaRPr>
          </a:p>
        </p:txBody>
      </p:sp>
      <p:sp>
        <p:nvSpPr>
          <p:cNvPr id="390181" name="Freeform 37"/>
          <p:cNvSpPr>
            <a:spLocks/>
          </p:cNvSpPr>
          <p:nvPr/>
        </p:nvSpPr>
        <p:spPr bwMode="auto">
          <a:xfrm>
            <a:off x="823913" y="3714750"/>
            <a:ext cx="77787" cy="160337"/>
          </a:xfrm>
          <a:custGeom>
            <a:avLst/>
            <a:gdLst>
              <a:gd name="T0" fmla="*/ 0 w 52"/>
              <a:gd name="T1" fmla="*/ 0 h 108"/>
              <a:gd name="T2" fmla="*/ 2147483647 w 52"/>
              <a:gd name="T3" fmla="*/ 2147483647 h 108"/>
              <a:gd name="T4" fmla="*/ 2147483647 w 52"/>
              <a:gd name="T5" fmla="*/ 2147483647 h 10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2" h="108">
                <a:moveTo>
                  <a:pt x="0" y="0"/>
                </a:moveTo>
                <a:cubicBezTo>
                  <a:pt x="6" y="9"/>
                  <a:pt x="27" y="38"/>
                  <a:pt x="36" y="56"/>
                </a:cubicBezTo>
                <a:cubicBezTo>
                  <a:pt x="45" y="74"/>
                  <a:pt x="49" y="97"/>
                  <a:pt x="52" y="10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0182" name="Text Box 38"/>
          <p:cNvSpPr txBox="1">
            <a:spLocks noChangeArrowheads="1"/>
          </p:cNvSpPr>
          <p:nvPr/>
        </p:nvSpPr>
        <p:spPr bwMode="auto">
          <a:xfrm>
            <a:off x="941388" y="3619500"/>
            <a:ext cx="142875" cy="969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ym typeface="Symbol" pitchFamily="18" charset="2"/>
              </a:rPr>
              <a:t>φ</a:t>
            </a:r>
          </a:p>
          <a:p>
            <a:pPr eaLnBrk="1" hangingPunct="1">
              <a:spcBef>
                <a:spcPct val="50000"/>
              </a:spcBef>
            </a:pPr>
            <a:endParaRPr lang="en-US">
              <a:latin typeface="Times New Roman" pitchFamily="18" charset="0"/>
              <a:sym typeface="Symbol" pitchFamily="18" charset="2"/>
            </a:endParaRPr>
          </a:p>
          <a:p>
            <a:pPr eaLnBrk="1" hangingPunct="1">
              <a:spcBef>
                <a:spcPct val="50000"/>
              </a:spcBef>
            </a:pPr>
            <a:endParaRPr lang="en-US" baseline="-25000">
              <a:sym typeface="Symbol" pitchFamily="18" charset="2"/>
            </a:endParaRPr>
          </a:p>
        </p:txBody>
      </p:sp>
      <p:sp>
        <p:nvSpPr>
          <p:cNvPr id="390183" name="Line 39"/>
          <p:cNvSpPr>
            <a:spLocks noChangeShapeType="1"/>
          </p:cNvSpPr>
          <p:nvPr/>
        </p:nvSpPr>
        <p:spPr bwMode="auto">
          <a:xfrm flipV="1">
            <a:off x="1066800" y="2901950"/>
            <a:ext cx="919163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0184" name="Line 40"/>
          <p:cNvSpPr>
            <a:spLocks noChangeShapeType="1"/>
          </p:cNvSpPr>
          <p:nvPr/>
        </p:nvSpPr>
        <p:spPr bwMode="auto">
          <a:xfrm>
            <a:off x="1081088" y="3559175"/>
            <a:ext cx="560387" cy="493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0185" name="Line 41"/>
          <p:cNvSpPr>
            <a:spLocks noChangeShapeType="1"/>
          </p:cNvSpPr>
          <p:nvPr/>
        </p:nvSpPr>
        <p:spPr bwMode="auto">
          <a:xfrm flipV="1">
            <a:off x="1625600" y="3133725"/>
            <a:ext cx="642938" cy="914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0186" name="Oval 42"/>
          <p:cNvSpPr>
            <a:spLocks noChangeArrowheads="1"/>
          </p:cNvSpPr>
          <p:nvPr/>
        </p:nvSpPr>
        <p:spPr bwMode="auto">
          <a:xfrm>
            <a:off x="1027113" y="3524250"/>
            <a:ext cx="71437" cy="714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0187" name="Oval 43"/>
          <p:cNvSpPr>
            <a:spLocks noChangeArrowheads="1"/>
          </p:cNvSpPr>
          <p:nvPr/>
        </p:nvSpPr>
        <p:spPr bwMode="auto">
          <a:xfrm>
            <a:off x="1939925" y="2865437"/>
            <a:ext cx="71438" cy="7143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0188" name="Text Box 44"/>
          <p:cNvSpPr txBox="1">
            <a:spLocks noChangeArrowheads="1"/>
          </p:cNvSpPr>
          <p:nvPr/>
        </p:nvSpPr>
        <p:spPr bwMode="auto">
          <a:xfrm>
            <a:off x="1509713" y="4064000"/>
            <a:ext cx="28416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D</a:t>
            </a:r>
            <a:endParaRPr lang="en-US" baseline="-25000" dirty="0"/>
          </a:p>
        </p:txBody>
      </p:sp>
      <p:sp>
        <p:nvSpPr>
          <p:cNvPr id="390189" name="Line 45"/>
          <p:cNvSpPr>
            <a:spLocks noChangeShapeType="1"/>
          </p:cNvSpPr>
          <p:nvPr/>
        </p:nvSpPr>
        <p:spPr bwMode="auto">
          <a:xfrm>
            <a:off x="1606550" y="3178175"/>
            <a:ext cx="773113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0190" name="Line 46"/>
          <p:cNvSpPr>
            <a:spLocks noChangeShapeType="1"/>
          </p:cNvSpPr>
          <p:nvPr/>
        </p:nvSpPr>
        <p:spPr bwMode="auto">
          <a:xfrm flipV="1">
            <a:off x="1630363" y="3786187"/>
            <a:ext cx="747712" cy="266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0191" name="Line 47"/>
          <p:cNvSpPr>
            <a:spLocks noChangeShapeType="1"/>
          </p:cNvSpPr>
          <p:nvPr/>
        </p:nvSpPr>
        <p:spPr bwMode="auto">
          <a:xfrm flipH="1" flipV="1">
            <a:off x="2260600" y="3127375"/>
            <a:ext cx="123825" cy="6540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0192" name="Oval 48"/>
          <p:cNvSpPr>
            <a:spLocks noChangeArrowheads="1"/>
          </p:cNvSpPr>
          <p:nvPr/>
        </p:nvSpPr>
        <p:spPr bwMode="auto">
          <a:xfrm>
            <a:off x="2336800" y="3744912"/>
            <a:ext cx="71438" cy="7143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0193" name="Oval 49"/>
          <p:cNvSpPr>
            <a:spLocks noChangeArrowheads="1"/>
          </p:cNvSpPr>
          <p:nvPr/>
        </p:nvSpPr>
        <p:spPr bwMode="auto">
          <a:xfrm>
            <a:off x="2230438" y="3098800"/>
            <a:ext cx="71437" cy="714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0194" name="Oval 50"/>
          <p:cNvSpPr>
            <a:spLocks noChangeArrowheads="1"/>
          </p:cNvSpPr>
          <p:nvPr/>
        </p:nvSpPr>
        <p:spPr bwMode="auto">
          <a:xfrm>
            <a:off x="1597025" y="4019550"/>
            <a:ext cx="71438" cy="714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0195" name="Text Box 51"/>
          <p:cNvSpPr txBox="1">
            <a:spLocks noChangeArrowheads="1"/>
          </p:cNvSpPr>
          <p:nvPr/>
        </p:nvSpPr>
        <p:spPr bwMode="auto">
          <a:xfrm>
            <a:off x="2444750" y="3684587"/>
            <a:ext cx="2127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E</a:t>
            </a:r>
          </a:p>
        </p:txBody>
      </p:sp>
      <p:sp>
        <p:nvSpPr>
          <p:cNvPr id="390197" name="Line 53"/>
          <p:cNvSpPr>
            <a:spLocks noChangeShapeType="1"/>
          </p:cNvSpPr>
          <p:nvPr/>
        </p:nvSpPr>
        <p:spPr bwMode="auto">
          <a:xfrm>
            <a:off x="622300" y="3875087"/>
            <a:ext cx="1085850" cy="938213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0198" name="Line 54"/>
          <p:cNvSpPr>
            <a:spLocks noChangeShapeType="1"/>
          </p:cNvSpPr>
          <p:nvPr/>
        </p:nvSpPr>
        <p:spPr bwMode="auto">
          <a:xfrm>
            <a:off x="633413" y="3870325"/>
            <a:ext cx="198278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0199" name="Line 55"/>
          <p:cNvSpPr>
            <a:spLocks noChangeShapeType="1"/>
          </p:cNvSpPr>
          <p:nvPr/>
        </p:nvSpPr>
        <p:spPr bwMode="auto">
          <a:xfrm>
            <a:off x="2622550" y="2468562"/>
            <a:ext cx="0" cy="1412875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0200" name="Line 56"/>
          <p:cNvSpPr>
            <a:spLocks noChangeShapeType="1"/>
          </p:cNvSpPr>
          <p:nvPr/>
        </p:nvSpPr>
        <p:spPr bwMode="auto">
          <a:xfrm>
            <a:off x="2616200" y="3870325"/>
            <a:ext cx="190500" cy="136525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0201" name="Oval 57"/>
          <p:cNvSpPr>
            <a:spLocks noChangeArrowheads="1"/>
          </p:cNvSpPr>
          <p:nvPr/>
        </p:nvSpPr>
        <p:spPr bwMode="auto">
          <a:xfrm>
            <a:off x="1565275" y="3138487"/>
            <a:ext cx="71438" cy="7143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0202" name="Text Box 58"/>
          <p:cNvSpPr txBox="1">
            <a:spLocks noChangeArrowheads="1"/>
          </p:cNvSpPr>
          <p:nvPr/>
        </p:nvSpPr>
        <p:spPr bwMode="auto">
          <a:xfrm>
            <a:off x="1182688" y="2924175"/>
            <a:ext cx="38893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E</a:t>
            </a:r>
            <a:r>
              <a:rPr lang="en-US" baseline="-25000" dirty="0"/>
              <a:t>2</a:t>
            </a:r>
          </a:p>
        </p:txBody>
      </p:sp>
      <p:sp>
        <p:nvSpPr>
          <p:cNvPr id="390203" name="Line 59"/>
          <p:cNvSpPr>
            <a:spLocks noChangeShapeType="1"/>
          </p:cNvSpPr>
          <p:nvPr/>
        </p:nvSpPr>
        <p:spPr bwMode="auto">
          <a:xfrm>
            <a:off x="5805488" y="2736850"/>
            <a:ext cx="0" cy="2011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0204" name="Oval 60"/>
          <p:cNvSpPr>
            <a:spLocks noChangeArrowheads="1"/>
          </p:cNvSpPr>
          <p:nvPr/>
        </p:nvSpPr>
        <p:spPr bwMode="auto">
          <a:xfrm>
            <a:off x="5772150" y="2693987"/>
            <a:ext cx="69850" cy="698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0205" name="Line 61"/>
          <p:cNvSpPr>
            <a:spLocks noChangeShapeType="1"/>
          </p:cNvSpPr>
          <p:nvPr/>
        </p:nvSpPr>
        <p:spPr bwMode="auto">
          <a:xfrm flipH="1">
            <a:off x="5805488" y="3994150"/>
            <a:ext cx="463550" cy="7477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0206" name="Line 62"/>
          <p:cNvSpPr>
            <a:spLocks noChangeShapeType="1"/>
          </p:cNvSpPr>
          <p:nvPr/>
        </p:nvSpPr>
        <p:spPr bwMode="auto">
          <a:xfrm>
            <a:off x="5010150" y="4451350"/>
            <a:ext cx="801688" cy="279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0207" name="Text Box 63"/>
          <p:cNvSpPr txBox="1">
            <a:spLocks noChangeArrowheads="1"/>
          </p:cNvSpPr>
          <p:nvPr/>
        </p:nvSpPr>
        <p:spPr bwMode="auto">
          <a:xfrm>
            <a:off x="5802313" y="4770437"/>
            <a:ext cx="28416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E</a:t>
            </a:r>
            <a:r>
              <a:rPr lang="en-US" baseline="-25000" dirty="0"/>
              <a:t>1</a:t>
            </a:r>
          </a:p>
        </p:txBody>
      </p:sp>
      <p:sp>
        <p:nvSpPr>
          <p:cNvPr id="390208" name="Oval 64"/>
          <p:cNvSpPr>
            <a:spLocks noChangeArrowheads="1"/>
          </p:cNvSpPr>
          <p:nvPr/>
        </p:nvSpPr>
        <p:spPr bwMode="auto">
          <a:xfrm>
            <a:off x="4991100" y="4414837"/>
            <a:ext cx="69850" cy="698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0209" name="Oval 65"/>
          <p:cNvSpPr>
            <a:spLocks noChangeArrowheads="1"/>
          </p:cNvSpPr>
          <p:nvPr/>
        </p:nvSpPr>
        <p:spPr bwMode="auto">
          <a:xfrm>
            <a:off x="6235700" y="3962400"/>
            <a:ext cx="68263" cy="714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0210" name="Oval 66"/>
          <p:cNvSpPr>
            <a:spLocks noChangeArrowheads="1"/>
          </p:cNvSpPr>
          <p:nvPr/>
        </p:nvSpPr>
        <p:spPr bwMode="auto">
          <a:xfrm>
            <a:off x="5778500" y="4692650"/>
            <a:ext cx="69850" cy="714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0211" name="Text Box 67"/>
          <p:cNvSpPr txBox="1">
            <a:spLocks noChangeArrowheads="1"/>
          </p:cNvSpPr>
          <p:nvPr/>
        </p:nvSpPr>
        <p:spPr bwMode="auto">
          <a:xfrm>
            <a:off x="5572125" y="2454275"/>
            <a:ext cx="28416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E</a:t>
            </a:r>
            <a:r>
              <a:rPr lang="en-US" baseline="-25000" dirty="0"/>
              <a:t>2</a:t>
            </a:r>
          </a:p>
        </p:txBody>
      </p:sp>
      <p:sp>
        <p:nvSpPr>
          <p:cNvPr id="390214" name="Freeform 70"/>
          <p:cNvSpPr>
            <a:spLocks/>
          </p:cNvSpPr>
          <p:nvPr/>
        </p:nvSpPr>
        <p:spPr bwMode="auto">
          <a:xfrm>
            <a:off x="438150" y="3870325"/>
            <a:ext cx="296863" cy="106362"/>
          </a:xfrm>
          <a:custGeom>
            <a:avLst/>
            <a:gdLst>
              <a:gd name="T0" fmla="*/ 0 w 200"/>
              <a:gd name="T1" fmla="*/ 0 h 72"/>
              <a:gd name="T2" fmla="*/ 2147483647 w 200"/>
              <a:gd name="T3" fmla="*/ 2147483647 h 72"/>
              <a:gd name="T4" fmla="*/ 2147483647 w 200"/>
              <a:gd name="T5" fmla="*/ 2147483647 h 7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0" h="72">
                <a:moveTo>
                  <a:pt x="0" y="0"/>
                </a:moveTo>
                <a:cubicBezTo>
                  <a:pt x="21" y="22"/>
                  <a:pt x="43" y="44"/>
                  <a:pt x="76" y="56"/>
                </a:cubicBezTo>
                <a:cubicBezTo>
                  <a:pt x="109" y="68"/>
                  <a:pt x="181" y="61"/>
                  <a:pt x="200" y="7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0215" name="Oval 71"/>
          <p:cNvSpPr>
            <a:spLocks noChangeArrowheads="1"/>
          </p:cNvSpPr>
          <p:nvPr/>
        </p:nvSpPr>
        <p:spPr bwMode="auto">
          <a:xfrm>
            <a:off x="563563" y="3897312"/>
            <a:ext cx="41275" cy="412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0219" name="Rectangle 75"/>
          <p:cNvSpPr>
            <a:spLocks noChangeArrowheads="1"/>
          </p:cNvSpPr>
          <p:nvPr/>
        </p:nvSpPr>
        <p:spPr bwMode="auto">
          <a:xfrm>
            <a:off x="3379788" y="3078162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l-GR" b="1">
                <a:solidFill>
                  <a:srgbClr val="CC0000"/>
                </a:solidFill>
                <a:latin typeface="Times New Roman" pitchFamily="18" charset="0"/>
              </a:rPr>
              <a:t>β</a:t>
            </a:r>
            <a:endParaRPr lang="en-US" b="1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390220" name="Freeform 76"/>
          <p:cNvSpPr>
            <a:spLocks/>
          </p:cNvSpPr>
          <p:nvPr/>
        </p:nvSpPr>
        <p:spPr bwMode="auto">
          <a:xfrm>
            <a:off x="3411538" y="3078162"/>
            <a:ext cx="87312" cy="406400"/>
          </a:xfrm>
          <a:custGeom>
            <a:avLst/>
            <a:gdLst>
              <a:gd name="T0" fmla="*/ 2147483647 w 55"/>
              <a:gd name="T1" fmla="*/ 0 h 256"/>
              <a:gd name="T2" fmla="*/ 2147483647 w 55"/>
              <a:gd name="T3" fmla="*/ 2147483647 h 256"/>
              <a:gd name="T4" fmla="*/ 2147483647 w 55"/>
              <a:gd name="T5" fmla="*/ 2147483647 h 256"/>
              <a:gd name="T6" fmla="*/ 2147483647 w 55"/>
              <a:gd name="T7" fmla="*/ 2147483647 h 25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5" h="256">
                <a:moveTo>
                  <a:pt x="51" y="0"/>
                </a:moveTo>
                <a:cubicBezTo>
                  <a:pt x="34" y="21"/>
                  <a:pt x="18" y="43"/>
                  <a:pt x="11" y="72"/>
                </a:cubicBezTo>
                <a:cubicBezTo>
                  <a:pt x="4" y="101"/>
                  <a:pt x="0" y="141"/>
                  <a:pt x="7" y="172"/>
                </a:cubicBezTo>
                <a:cubicBezTo>
                  <a:pt x="14" y="203"/>
                  <a:pt x="34" y="229"/>
                  <a:pt x="55" y="256"/>
                </a:cubicBezTo>
              </a:path>
            </a:pathLst>
          </a:custGeom>
          <a:noFill/>
          <a:ln w="12700" cap="flat" cmpd="sng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4598984"/>
              </p:ext>
            </p:extLst>
          </p:nvPr>
        </p:nvGraphicFramePr>
        <p:xfrm>
          <a:off x="2089150" y="1620838"/>
          <a:ext cx="938816" cy="439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3" name="Equation" r:id="rId4" imgW="634680" imgH="291960" progId="Equation.DSMT4">
                  <p:embed/>
                </p:oleObj>
              </mc:Choice>
              <mc:Fallback>
                <p:oleObj name="Equation" r:id="rId4" imgW="634680" imgH="291960" progId="Equation.DSMT4">
                  <p:embed/>
                  <p:pic>
                    <p:nvPicPr>
                      <p:cNvPr id="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9150" y="1620838"/>
                        <a:ext cx="938816" cy="4397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6" name="Picture 65">
            <a:extLst>
              <a:ext uri="{FF2B5EF4-FFF2-40B4-BE49-F238E27FC236}">
                <a16:creationId xmlns:a16="http://schemas.microsoft.com/office/drawing/2014/main" id="{D6CF8E2B-B378-4E4B-AB0C-0893DE37D2D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52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14961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90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390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390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4" dur="500"/>
                                        <p:tgtEl>
                                          <p:spTgt spid="390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500"/>
                            </p:stCondLst>
                            <p:childTnLst>
                              <p:par>
                                <p:cTn id="146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0153" grpId="0" animBg="1"/>
      <p:bldP spid="390154" grpId="0"/>
      <p:bldP spid="390155" grpId="0"/>
      <p:bldP spid="390156" grpId="0" animBg="1"/>
      <p:bldP spid="390157" grpId="0" animBg="1"/>
      <p:bldP spid="390158" grpId="0"/>
      <p:bldP spid="390159" grpId="0"/>
      <p:bldP spid="390160" grpId="0"/>
      <p:bldP spid="390161" grpId="0"/>
      <p:bldP spid="390162" grpId="0" animBg="1"/>
      <p:bldP spid="390163" grpId="0" animBg="1"/>
      <p:bldP spid="390164" grpId="0"/>
      <p:bldP spid="390165" grpId="0" animBg="1"/>
      <p:bldP spid="390166" grpId="0" animBg="1"/>
      <p:bldP spid="390167" grpId="0"/>
      <p:bldP spid="390168" grpId="0" animBg="1"/>
      <p:bldP spid="390170" grpId="0" animBg="1"/>
      <p:bldP spid="390171" grpId="0" animBg="1"/>
      <p:bldP spid="390172" grpId="0" animBg="1"/>
      <p:bldP spid="390173" grpId="0" animBg="1"/>
      <p:bldP spid="390174" grpId="0" animBg="1"/>
      <p:bldP spid="390175" grpId="0"/>
      <p:bldP spid="390176" grpId="0"/>
      <p:bldP spid="390177" grpId="0" animBg="1"/>
      <p:bldP spid="390178" grpId="0"/>
      <p:bldP spid="390180" grpId="0"/>
      <p:bldP spid="390181" grpId="0" animBg="1"/>
      <p:bldP spid="390182" grpId="0"/>
      <p:bldP spid="390183" grpId="0" animBg="1"/>
      <p:bldP spid="390184" grpId="0" animBg="1"/>
      <p:bldP spid="390185" grpId="0" animBg="1"/>
      <p:bldP spid="390186" grpId="0" animBg="1"/>
      <p:bldP spid="390187" grpId="0" animBg="1"/>
      <p:bldP spid="390188" grpId="0"/>
      <p:bldP spid="390189" grpId="0" animBg="1"/>
      <p:bldP spid="390190" grpId="0" animBg="1"/>
      <p:bldP spid="390191" grpId="0" animBg="1"/>
      <p:bldP spid="390192" grpId="0" animBg="1"/>
      <p:bldP spid="390193" grpId="0" animBg="1"/>
      <p:bldP spid="390194" grpId="0" animBg="1"/>
      <p:bldP spid="390195" grpId="0"/>
      <p:bldP spid="390197" grpId="0" animBg="1"/>
      <p:bldP spid="390198" grpId="0" animBg="1"/>
      <p:bldP spid="390199" grpId="0" animBg="1"/>
      <p:bldP spid="390200" grpId="0" animBg="1"/>
      <p:bldP spid="390201" grpId="0" animBg="1"/>
      <p:bldP spid="390202" grpId="0"/>
      <p:bldP spid="390203" grpId="0" animBg="1"/>
      <p:bldP spid="390204" grpId="0" animBg="1"/>
      <p:bldP spid="390205" grpId="0" animBg="1"/>
      <p:bldP spid="390206" grpId="0" animBg="1"/>
      <p:bldP spid="390207" grpId="0"/>
      <p:bldP spid="390208" grpId="0" animBg="1"/>
      <p:bldP spid="390209" grpId="0" animBg="1"/>
      <p:bldP spid="390210" grpId="0" animBg="1"/>
      <p:bldP spid="390211" grpId="0"/>
      <p:bldP spid="390214" grpId="0" animBg="1"/>
      <p:bldP spid="390215" grpId="0" animBg="1"/>
      <p:bldP spid="390219" grpId="0"/>
      <p:bldP spid="390220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2194" name="Object 2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551740980"/>
              </p:ext>
            </p:extLst>
          </p:nvPr>
        </p:nvGraphicFramePr>
        <p:xfrm>
          <a:off x="2149475" y="1587500"/>
          <a:ext cx="746125" cy="373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0" name="Equation" r:id="rId3" imgW="583920" imgH="291960" progId="Equation.DSMT4">
                  <p:embed/>
                </p:oleObj>
              </mc:Choice>
              <mc:Fallback>
                <p:oleObj name="Equation" r:id="rId3" imgW="583920" imgH="291960" progId="Equation.DSMT4">
                  <p:embed/>
                  <p:pic>
                    <p:nvPicPr>
                      <p:cNvPr id="392194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9475" y="1587500"/>
                        <a:ext cx="746125" cy="373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2196" name="Rectangle 4"/>
          <p:cNvSpPr>
            <a:spLocks noChangeArrowheads="1"/>
          </p:cNvSpPr>
          <p:nvPr/>
        </p:nvSpPr>
        <p:spPr bwMode="auto">
          <a:xfrm>
            <a:off x="134938" y="825500"/>
            <a:ext cx="9009062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 i="1" dirty="0">
                <a:latin typeface="Times New Roman" pitchFamily="18" charset="0"/>
              </a:rPr>
              <a:t>c) </a:t>
            </a:r>
            <a:r>
              <a:rPr lang="en-US" sz="2000" b="1" i="1" dirty="0" err="1">
                <a:latin typeface="Times New Roman" pitchFamily="18" charset="0"/>
              </a:rPr>
              <a:t>Mặt</a:t>
            </a:r>
            <a:r>
              <a:rPr lang="en-US" sz="2000" b="1" i="1" dirty="0">
                <a:latin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</a:rPr>
              <a:t>phẳng</a:t>
            </a:r>
            <a:r>
              <a:rPr lang="en-US" sz="2000" b="1" i="1" dirty="0">
                <a:latin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</a:rPr>
              <a:t>chiếu</a:t>
            </a:r>
            <a:r>
              <a:rPr lang="en-US" sz="2000" b="1" i="1" dirty="0">
                <a:latin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</a:rPr>
              <a:t>cạnh</a:t>
            </a:r>
            <a:endParaRPr lang="en-US" sz="2000" b="1" i="1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000" b="1" i="1" dirty="0">
                <a:latin typeface="Times New Roman" pitchFamily="18" charset="0"/>
              </a:rPr>
              <a:t>* </a:t>
            </a:r>
            <a:r>
              <a:rPr lang="en-US" sz="2000" b="1" i="1" dirty="0" err="1">
                <a:latin typeface="Times New Roman" pitchFamily="18" charset="0"/>
              </a:rPr>
              <a:t>Định</a:t>
            </a:r>
            <a:r>
              <a:rPr lang="en-US" sz="2000" b="1" i="1" dirty="0">
                <a:latin typeface="Times New Roman" pitchFamily="18" charset="0"/>
              </a:rPr>
              <a:t> </a:t>
            </a:r>
            <a:r>
              <a:rPr lang="en-US" sz="2000" b="1" i="1" err="1">
                <a:latin typeface="Times New Roman" pitchFamily="18" charset="0"/>
              </a:rPr>
              <a:t>nghĩa</a:t>
            </a:r>
            <a:r>
              <a:rPr lang="en-US" sz="2000" b="1" i="1">
                <a:latin typeface="Times New Roman" pitchFamily="18" charset="0"/>
              </a:rPr>
              <a:t>: </a:t>
            </a:r>
            <a:r>
              <a:rPr lang="vi-VN" sz="2000">
                <a:latin typeface="+mj-lt"/>
              </a:rPr>
              <a:t>Là mặt phẳng vuông góc với mặt phẳng hình chiếu cạnh P</a:t>
            </a:r>
            <a:r>
              <a:rPr lang="vi-VN" sz="2000" baseline="-25000">
                <a:latin typeface="+mj-lt"/>
              </a:rPr>
              <a:t>3</a:t>
            </a:r>
            <a:endParaRPr lang="en-US" sz="2000" dirty="0">
              <a:latin typeface="+mj-lt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000" b="1" dirty="0" err="1">
                <a:latin typeface="Times New Roman" pitchFamily="18" charset="0"/>
              </a:rPr>
              <a:t>Ví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dụ</a:t>
            </a:r>
            <a:r>
              <a:rPr lang="en-US" sz="2000" b="1" dirty="0">
                <a:latin typeface="Times New Roman" pitchFamily="18" charset="0"/>
              </a:rPr>
              <a:t>: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Mặt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phẳng</a:t>
            </a:r>
            <a:r>
              <a:rPr lang="en-US" sz="2000" dirty="0">
                <a:latin typeface="Times New Roman" pitchFamily="18" charset="0"/>
              </a:rPr>
              <a:t> </a:t>
            </a:r>
            <a:endParaRPr lang="en-US" sz="2000" i="1" dirty="0">
              <a:latin typeface="Times New Roman" pitchFamily="18" charset="0"/>
            </a:endParaRPr>
          </a:p>
        </p:txBody>
      </p:sp>
      <p:sp>
        <p:nvSpPr>
          <p:cNvPr id="392197" name="Rectangle 5"/>
          <p:cNvSpPr>
            <a:spLocks noChangeArrowheads="1"/>
          </p:cNvSpPr>
          <p:nvPr/>
        </p:nvSpPr>
        <p:spPr bwMode="auto">
          <a:xfrm>
            <a:off x="403225" y="5618163"/>
            <a:ext cx="7772400" cy="630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 i="1">
                <a:latin typeface="Times New Roman" pitchFamily="18" charset="0"/>
              </a:rPr>
              <a:t>*Tính chất :     </a:t>
            </a:r>
            <a:r>
              <a:rPr lang="en-US" sz="2000">
                <a:latin typeface="Times New Roman" pitchFamily="18" charset="0"/>
              </a:rPr>
              <a:t>      </a:t>
            </a:r>
          </a:p>
          <a:p>
            <a:pPr marL="1428750" lvl="3" indent="-228600">
              <a:spcBef>
                <a:spcPct val="20000"/>
              </a:spcBef>
            </a:pPr>
            <a:endParaRPr lang="en-US" sz="2000">
              <a:latin typeface="Times New Roman" pitchFamily="18" charset="0"/>
            </a:endParaRPr>
          </a:p>
          <a:p>
            <a:pPr marL="1428750" lvl="3" indent="-228600">
              <a:spcBef>
                <a:spcPct val="20000"/>
              </a:spcBef>
            </a:pPr>
            <a:endParaRPr lang="en-US" sz="2000">
              <a:latin typeface="Times New Roman" pitchFamily="18" charset="0"/>
            </a:endParaRPr>
          </a:p>
        </p:txBody>
      </p:sp>
      <p:sp>
        <p:nvSpPr>
          <p:cNvPr id="392198" name="Freeform 6"/>
          <p:cNvSpPr>
            <a:spLocks/>
          </p:cNvSpPr>
          <p:nvPr/>
        </p:nvSpPr>
        <p:spPr bwMode="auto">
          <a:xfrm>
            <a:off x="3022600" y="2643188"/>
            <a:ext cx="1409700" cy="2343150"/>
          </a:xfrm>
          <a:custGeom>
            <a:avLst/>
            <a:gdLst>
              <a:gd name="T0" fmla="*/ 0 w 888"/>
              <a:gd name="T1" fmla="*/ 2147483647 h 1476"/>
              <a:gd name="T2" fmla="*/ 2147483647 w 888"/>
              <a:gd name="T3" fmla="*/ 2147483647 h 1476"/>
              <a:gd name="T4" fmla="*/ 2147483647 w 888"/>
              <a:gd name="T5" fmla="*/ 2147483647 h 1476"/>
              <a:gd name="T6" fmla="*/ 0 w 888"/>
              <a:gd name="T7" fmla="*/ 0 h 1476"/>
              <a:gd name="T8" fmla="*/ 0 w 888"/>
              <a:gd name="T9" fmla="*/ 2147483647 h 14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888" h="1476">
                <a:moveTo>
                  <a:pt x="0" y="889"/>
                </a:moveTo>
                <a:lnTo>
                  <a:pt x="888" y="1476"/>
                </a:lnTo>
                <a:lnTo>
                  <a:pt x="882" y="574"/>
                </a:lnTo>
                <a:lnTo>
                  <a:pt x="0" y="0"/>
                </a:lnTo>
                <a:lnTo>
                  <a:pt x="0" y="889"/>
                </a:lnTo>
                <a:close/>
              </a:path>
            </a:pathLst>
          </a:custGeom>
          <a:solidFill>
            <a:schemeClr val="accent2">
              <a:alpha val="47058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2199" name="Freeform 7"/>
          <p:cNvSpPr>
            <a:spLocks/>
          </p:cNvSpPr>
          <p:nvPr/>
        </p:nvSpPr>
        <p:spPr bwMode="auto">
          <a:xfrm>
            <a:off x="817563" y="4065588"/>
            <a:ext cx="3636962" cy="935037"/>
          </a:xfrm>
          <a:custGeom>
            <a:avLst/>
            <a:gdLst>
              <a:gd name="T0" fmla="*/ 2147483647 w 2291"/>
              <a:gd name="T1" fmla="*/ 2147483647 h 589"/>
              <a:gd name="T2" fmla="*/ 2147483647 w 2291"/>
              <a:gd name="T3" fmla="*/ 0 h 589"/>
              <a:gd name="T4" fmla="*/ 0 w 2291"/>
              <a:gd name="T5" fmla="*/ 2147483647 h 589"/>
              <a:gd name="T6" fmla="*/ 2147483647 w 2291"/>
              <a:gd name="T7" fmla="*/ 2147483647 h 589"/>
              <a:gd name="T8" fmla="*/ 2147483647 w 2291"/>
              <a:gd name="T9" fmla="*/ 2147483647 h 58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291" h="589">
                <a:moveTo>
                  <a:pt x="2291" y="580"/>
                </a:moveTo>
                <a:lnTo>
                  <a:pt x="1396" y="0"/>
                </a:lnTo>
                <a:lnTo>
                  <a:pt x="0" y="1"/>
                </a:lnTo>
                <a:lnTo>
                  <a:pt x="743" y="589"/>
                </a:lnTo>
                <a:lnTo>
                  <a:pt x="2291" y="580"/>
                </a:lnTo>
                <a:close/>
              </a:path>
            </a:pathLst>
          </a:cu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2200" name="Rectangle 8"/>
          <p:cNvSpPr>
            <a:spLocks noChangeArrowheads="1"/>
          </p:cNvSpPr>
          <p:nvPr/>
        </p:nvSpPr>
        <p:spPr bwMode="auto">
          <a:xfrm>
            <a:off x="811213" y="2628900"/>
            <a:ext cx="2222500" cy="14351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2201" name="Text Box 9"/>
          <p:cNvSpPr txBox="1">
            <a:spLocks noChangeArrowheads="1"/>
          </p:cNvSpPr>
          <p:nvPr/>
        </p:nvSpPr>
        <p:spPr bwMode="auto">
          <a:xfrm>
            <a:off x="1020763" y="381000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x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392202" name="Text Box 10"/>
          <p:cNvSpPr txBox="1">
            <a:spLocks noChangeArrowheads="1"/>
          </p:cNvSpPr>
          <p:nvPr/>
        </p:nvSpPr>
        <p:spPr bwMode="auto">
          <a:xfrm>
            <a:off x="3810000" y="405765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I</a:t>
            </a:r>
            <a:r>
              <a:rPr lang="en-US" baseline="-25000" dirty="0">
                <a:latin typeface="Times New Roman" pitchFamily="18" charset="0"/>
              </a:rPr>
              <a:t>3</a:t>
            </a:r>
          </a:p>
        </p:txBody>
      </p:sp>
      <p:sp>
        <p:nvSpPr>
          <p:cNvPr id="392203" name="Text Box 11"/>
          <p:cNvSpPr txBox="1">
            <a:spLocks noChangeArrowheads="1"/>
          </p:cNvSpPr>
          <p:nvPr/>
        </p:nvSpPr>
        <p:spPr bwMode="auto">
          <a:xfrm>
            <a:off x="849313" y="2640013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P</a:t>
            </a:r>
            <a:r>
              <a:rPr lang="en-US" baseline="-25000">
                <a:latin typeface="Times New Roman" pitchFamily="18" charset="0"/>
                <a:cs typeface="Arial" charset="0"/>
              </a:rPr>
              <a:t>2</a:t>
            </a:r>
            <a:endParaRPr lang="el-GR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392204" name="Text Box 12"/>
          <p:cNvSpPr txBox="1">
            <a:spLocks noChangeArrowheads="1"/>
          </p:cNvSpPr>
          <p:nvPr/>
        </p:nvSpPr>
        <p:spPr bwMode="auto">
          <a:xfrm>
            <a:off x="4159250" y="354330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P</a:t>
            </a:r>
            <a:r>
              <a:rPr lang="en-US" baseline="-25000">
                <a:latin typeface="Times New Roman" pitchFamily="18" charset="0"/>
                <a:cs typeface="Arial" charset="0"/>
              </a:rPr>
              <a:t>3</a:t>
            </a:r>
            <a:endParaRPr lang="el-GR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392205" name="Text Box 13"/>
          <p:cNvSpPr txBox="1">
            <a:spLocks noChangeArrowheads="1"/>
          </p:cNvSpPr>
          <p:nvPr/>
        </p:nvSpPr>
        <p:spPr bwMode="auto">
          <a:xfrm>
            <a:off x="2881313" y="259715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z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392206" name="Text Box 14"/>
          <p:cNvSpPr txBox="1">
            <a:spLocks noChangeArrowheads="1"/>
          </p:cNvSpPr>
          <p:nvPr/>
        </p:nvSpPr>
        <p:spPr bwMode="auto">
          <a:xfrm>
            <a:off x="4240213" y="460375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y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392207" name="Text Box 15"/>
          <p:cNvSpPr txBox="1">
            <a:spLocks noChangeArrowheads="1"/>
          </p:cNvSpPr>
          <p:nvPr/>
        </p:nvSpPr>
        <p:spPr bwMode="auto">
          <a:xfrm>
            <a:off x="5027613" y="3862388"/>
            <a:ext cx="69691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x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392208" name="Line 16"/>
          <p:cNvSpPr>
            <a:spLocks noChangeShapeType="1"/>
          </p:cNvSpPr>
          <p:nvPr/>
        </p:nvSpPr>
        <p:spPr bwMode="auto">
          <a:xfrm>
            <a:off x="6751638" y="2470150"/>
            <a:ext cx="1587" cy="2908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stealth" w="med" len="lg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2209" name="Line 17"/>
          <p:cNvSpPr>
            <a:spLocks noChangeShapeType="1"/>
          </p:cNvSpPr>
          <p:nvPr/>
        </p:nvSpPr>
        <p:spPr bwMode="auto">
          <a:xfrm>
            <a:off x="5118100" y="2765425"/>
            <a:ext cx="1638300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2210" name="Text Box 18"/>
          <p:cNvSpPr txBox="1">
            <a:spLocks noChangeArrowheads="1"/>
          </p:cNvSpPr>
          <p:nvPr/>
        </p:nvSpPr>
        <p:spPr bwMode="auto">
          <a:xfrm>
            <a:off x="7118350" y="294640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G</a:t>
            </a:r>
            <a:r>
              <a:rPr lang="en-US" baseline="-25000" dirty="0">
                <a:latin typeface="Times New Roman" pitchFamily="18" charset="0"/>
              </a:rPr>
              <a:t>3</a:t>
            </a:r>
          </a:p>
        </p:txBody>
      </p:sp>
      <p:sp>
        <p:nvSpPr>
          <p:cNvPr id="392211" name="Text Box 19"/>
          <p:cNvSpPr txBox="1">
            <a:spLocks noChangeArrowheads="1"/>
          </p:cNvSpPr>
          <p:nvPr/>
        </p:nvSpPr>
        <p:spPr bwMode="auto">
          <a:xfrm>
            <a:off x="6811963" y="2432050"/>
            <a:ext cx="56673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z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392212" name="Text Box 20"/>
          <p:cNvSpPr txBox="1">
            <a:spLocks noChangeArrowheads="1"/>
          </p:cNvSpPr>
          <p:nvPr/>
        </p:nvSpPr>
        <p:spPr bwMode="auto">
          <a:xfrm>
            <a:off x="7664450" y="3611563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I</a:t>
            </a:r>
            <a:r>
              <a:rPr lang="en-US" baseline="-25000" dirty="0">
                <a:latin typeface="Times New Roman" pitchFamily="18" charset="0"/>
              </a:rPr>
              <a:t>3</a:t>
            </a:r>
          </a:p>
        </p:txBody>
      </p:sp>
      <p:sp>
        <p:nvSpPr>
          <p:cNvPr id="392213" name="Text Box 21"/>
          <p:cNvSpPr txBox="1">
            <a:spLocks noChangeArrowheads="1"/>
          </p:cNvSpPr>
          <p:nvPr/>
        </p:nvSpPr>
        <p:spPr bwMode="auto">
          <a:xfrm>
            <a:off x="5486400" y="2886075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G</a:t>
            </a:r>
            <a:r>
              <a:rPr lang="en-US" baseline="-25000" dirty="0">
                <a:latin typeface="Times New Roman" pitchFamily="18" charset="0"/>
              </a:rPr>
              <a:t>2</a:t>
            </a:r>
          </a:p>
        </p:txBody>
      </p:sp>
      <p:sp>
        <p:nvSpPr>
          <p:cNvPr id="392214" name="Line 22"/>
          <p:cNvSpPr>
            <a:spLocks noChangeShapeType="1"/>
          </p:cNvSpPr>
          <p:nvPr/>
        </p:nvSpPr>
        <p:spPr bwMode="auto">
          <a:xfrm>
            <a:off x="4906963" y="4108450"/>
            <a:ext cx="3765550" cy="1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stealth" w="med" len="lg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2215" name="Text Box 23"/>
          <p:cNvSpPr txBox="1">
            <a:spLocks noChangeArrowheads="1"/>
          </p:cNvSpPr>
          <p:nvPr/>
        </p:nvSpPr>
        <p:spPr bwMode="auto">
          <a:xfrm>
            <a:off x="6351588" y="381635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I</a:t>
            </a:r>
            <a:r>
              <a:rPr lang="en-US" baseline="-25000" dirty="0">
                <a:latin typeface="Times New Roman" pitchFamily="18" charset="0"/>
              </a:rPr>
              <a:t>2</a:t>
            </a:r>
          </a:p>
        </p:txBody>
      </p:sp>
      <p:sp>
        <p:nvSpPr>
          <p:cNvPr id="392216" name="Text Box 24"/>
          <p:cNvSpPr txBox="1">
            <a:spLocks noChangeArrowheads="1"/>
          </p:cNvSpPr>
          <p:nvPr/>
        </p:nvSpPr>
        <p:spPr bwMode="auto">
          <a:xfrm>
            <a:off x="6781800" y="3827463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O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392217" name="Line 25"/>
          <p:cNvSpPr>
            <a:spLocks noChangeShapeType="1"/>
          </p:cNvSpPr>
          <p:nvPr/>
        </p:nvSpPr>
        <p:spPr bwMode="auto">
          <a:xfrm>
            <a:off x="5789613" y="3136900"/>
            <a:ext cx="725487" cy="641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2218" name="Line 26"/>
          <p:cNvSpPr>
            <a:spLocks noChangeShapeType="1"/>
          </p:cNvSpPr>
          <p:nvPr/>
        </p:nvSpPr>
        <p:spPr bwMode="auto">
          <a:xfrm flipH="1" flipV="1">
            <a:off x="6742113" y="2755900"/>
            <a:ext cx="1098550" cy="13398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2219" name="Line 27"/>
          <p:cNvSpPr>
            <a:spLocks noChangeShapeType="1"/>
          </p:cNvSpPr>
          <p:nvPr/>
        </p:nvSpPr>
        <p:spPr bwMode="auto">
          <a:xfrm>
            <a:off x="5121275" y="5172075"/>
            <a:ext cx="1625600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2220" name="Freeform 28"/>
          <p:cNvSpPr>
            <a:spLocks/>
          </p:cNvSpPr>
          <p:nvPr/>
        </p:nvSpPr>
        <p:spPr bwMode="auto">
          <a:xfrm>
            <a:off x="6734175" y="4116388"/>
            <a:ext cx="1119188" cy="1058862"/>
          </a:xfrm>
          <a:custGeom>
            <a:avLst/>
            <a:gdLst>
              <a:gd name="T0" fmla="*/ 0 w 375"/>
              <a:gd name="T1" fmla="*/ 2147483647 h 387"/>
              <a:gd name="T2" fmla="*/ 2147483647 w 375"/>
              <a:gd name="T3" fmla="*/ 2147483647 h 387"/>
              <a:gd name="T4" fmla="*/ 2147483647 w 375"/>
              <a:gd name="T5" fmla="*/ 2147483647 h 387"/>
              <a:gd name="T6" fmla="*/ 2147483647 w 375"/>
              <a:gd name="T7" fmla="*/ 2147483647 h 387"/>
              <a:gd name="T8" fmla="*/ 2147483647 w 375"/>
              <a:gd name="T9" fmla="*/ 2147483647 h 387"/>
              <a:gd name="T10" fmla="*/ 2147483647 w 375"/>
              <a:gd name="T11" fmla="*/ 2147483647 h 387"/>
              <a:gd name="T12" fmla="*/ 2147483647 w 375"/>
              <a:gd name="T13" fmla="*/ 0 h 38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75" h="387">
                <a:moveTo>
                  <a:pt x="0" y="387"/>
                </a:moveTo>
                <a:cubicBezTo>
                  <a:pt x="12" y="385"/>
                  <a:pt x="48" y="382"/>
                  <a:pt x="75" y="375"/>
                </a:cubicBezTo>
                <a:cubicBezTo>
                  <a:pt x="102" y="368"/>
                  <a:pt x="135" y="360"/>
                  <a:pt x="162" y="347"/>
                </a:cubicBezTo>
                <a:cubicBezTo>
                  <a:pt x="189" y="334"/>
                  <a:pt x="213" y="319"/>
                  <a:pt x="237" y="297"/>
                </a:cubicBezTo>
                <a:cubicBezTo>
                  <a:pt x="262" y="276"/>
                  <a:pt x="291" y="243"/>
                  <a:pt x="310" y="214"/>
                </a:cubicBezTo>
                <a:cubicBezTo>
                  <a:pt x="329" y="185"/>
                  <a:pt x="343" y="159"/>
                  <a:pt x="354" y="123"/>
                </a:cubicBezTo>
                <a:cubicBezTo>
                  <a:pt x="365" y="87"/>
                  <a:pt x="371" y="26"/>
                  <a:pt x="375" y="0"/>
                </a:cubicBezTo>
              </a:path>
            </a:pathLst>
          </a:custGeom>
          <a:noFill/>
          <a:ln w="12700" cmpd="sng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2221" name="Line 29"/>
          <p:cNvSpPr>
            <a:spLocks noChangeShapeType="1"/>
          </p:cNvSpPr>
          <p:nvPr/>
        </p:nvSpPr>
        <p:spPr bwMode="auto">
          <a:xfrm>
            <a:off x="5776913" y="3143250"/>
            <a:ext cx="12954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2222" name="Line 30"/>
          <p:cNvSpPr>
            <a:spLocks noChangeShapeType="1"/>
          </p:cNvSpPr>
          <p:nvPr/>
        </p:nvSpPr>
        <p:spPr bwMode="auto">
          <a:xfrm>
            <a:off x="6500813" y="3784600"/>
            <a:ext cx="108585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2223" name="Line 31"/>
          <p:cNvSpPr>
            <a:spLocks noChangeShapeType="1"/>
          </p:cNvSpPr>
          <p:nvPr/>
        </p:nvSpPr>
        <p:spPr bwMode="auto">
          <a:xfrm>
            <a:off x="7053263" y="3130550"/>
            <a:ext cx="527050" cy="641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2224" name="Oval 32"/>
          <p:cNvSpPr>
            <a:spLocks noChangeArrowheads="1"/>
          </p:cNvSpPr>
          <p:nvPr/>
        </p:nvSpPr>
        <p:spPr bwMode="auto">
          <a:xfrm>
            <a:off x="7011988" y="3101975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2225" name="Oval 33"/>
          <p:cNvSpPr>
            <a:spLocks noChangeArrowheads="1"/>
          </p:cNvSpPr>
          <p:nvPr/>
        </p:nvSpPr>
        <p:spPr bwMode="auto">
          <a:xfrm>
            <a:off x="7551738" y="3730625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2226" name="Text Box 34"/>
          <p:cNvSpPr txBox="1">
            <a:spLocks noChangeArrowheads="1"/>
          </p:cNvSpPr>
          <p:nvPr/>
        </p:nvSpPr>
        <p:spPr bwMode="auto">
          <a:xfrm>
            <a:off x="5270500" y="3538538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H</a:t>
            </a:r>
            <a:r>
              <a:rPr lang="en-US" baseline="-25000" dirty="0">
                <a:latin typeface="Times New Roman" pitchFamily="18" charset="0"/>
              </a:rPr>
              <a:t>2</a:t>
            </a:r>
          </a:p>
        </p:txBody>
      </p:sp>
      <p:sp>
        <p:nvSpPr>
          <p:cNvPr id="392227" name="Freeform 35"/>
          <p:cNvSpPr>
            <a:spLocks/>
          </p:cNvSpPr>
          <p:nvPr/>
        </p:nvSpPr>
        <p:spPr bwMode="auto">
          <a:xfrm>
            <a:off x="6754813" y="2927350"/>
            <a:ext cx="114300" cy="58738"/>
          </a:xfrm>
          <a:custGeom>
            <a:avLst/>
            <a:gdLst>
              <a:gd name="T0" fmla="*/ 0 w 72"/>
              <a:gd name="T1" fmla="*/ 2147483647 h 37"/>
              <a:gd name="T2" fmla="*/ 2147483647 w 72"/>
              <a:gd name="T3" fmla="*/ 2147483647 h 37"/>
              <a:gd name="T4" fmla="*/ 2147483647 w 72"/>
              <a:gd name="T5" fmla="*/ 0 h 3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72" h="37">
                <a:moveTo>
                  <a:pt x="0" y="32"/>
                </a:moveTo>
                <a:cubicBezTo>
                  <a:pt x="16" y="34"/>
                  <a:pt x="32" y="37"/>
                  <a:pt x="44" y="32"/>
                </a:cubicBezTo>
                <a:cubicBezTo>
                  <a:pt x="56" y="27"/>
                  <a:pt x="64" y="21"/>
                  <a:pt x="7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2228" name="Freeform 36"/>
          <p:cNvSpPr>
            <a:spLocks/>
          </p:cNvSpPr>
          <p:nvPr/>
        </p:nvSpPr>
        <p:spPr bwMode="auto">
          <a:xfrm>
            <a:off x="6748463" y="2895600"/>
            <a:ext cx="114300" cy="58738"/>
          </a:xfrm>
          <a:custGeom>
            <a:avLst/>
            <a:gdLst>
              <a:gd name="T0" fmla="*/ 0 w 72"/>
              <a:gd name="T1" fmla="*/ 2147483647 h 37"/>
              <a:gd name="T2" fmla="*/ 2147483647 w 72"/>
              <a:gd name="T3" fmla="*/ 2147483647 h 37"/>
              <a:gd name="T4" fmla="*/ 2147483647 w 72"/>
              <a:gd name="T5" fmla="*/ 0 h 3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72" h="37">
                <a:moveTo>
                  <a:pt x="0" y="32"/>
                </a:moveTo>
                <a:cubicBezTo>
                  <a:pt x="16" y="34"/>
                  <a:pt x="32" y="37"/>
                  <a:pt x="44" y="32"/>
                </a:cubicBezTo>
                <a:cubicBezTo>
                  <a:pt x="56" y="27"/>
                  <a:pt x="64" y="21"/>
                  <a:pt x="7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2229" name="Freeform 37"/>
          <p:cNvSpPr>
            <a:spLocks/>
          </p:cNvSpPr>
          <p:nvPr/>
        </p:nvSpPr>
        <p:spPr bwMode="auto">
          <a:xfrm>
            <a:off x="7643813" y="3956050"/>
            <a:ext cx="63500" cy="152400"/>
          </a:xfrm>
          <a:custGeom>
            <a:avLst/>
            <a:gdLst>
              <a:gd name="T0" fmla="*/ 2147483647 w 40"/>
              <a:gd name="T1" fmla="*/ 0 h 96"/>
              <a:gd name="T2" fmla="*/ 2147483647 w 40"/>
              <a:gd name="T3" fmla="*/ 2147483647 h 96"/>
              <a:gd name="T4" fmla="*/ 0 w 40"/>
              <a:gd name="T5" fmla="*/ 2147483647 h 9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0" h="96">
                <a:moveTo>
                  <a:pt x="40" y="0"/>
                </a:moveTo>
                <a:cubicBezTo>
                  <a:pt x="31" y="10"/>
                  <a:pt x="23" y="20"/>
                  <a:pt x="16" y="36"/>
                </a:cubicBezTo>
                <a:cubicBezTo>
                  <a:pt x="9" y="52"/>
                  <a:pt x="4" y="74"/>
                  <a:pt x="0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2230" name="Text Box 38"/>
          <p:cNvSpPr txBox="1">
            <a:spLocks noChangeArrowheads="1"/>
          </p:cNvSpPr>
          <p:nvPr/>
        </p:nvSpPr>
        <p:spPr bwMode="auto">
          <a:xfrm>
            <a:off x="7494896" y="381000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dirty="0">
                <a:latin typeface="Times New Roman" pitchFamily="18" charset="0"/>
              </a:rPr>
              <a:t>β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392231" name="Text Box 39"/>
          <p:cNvSpPr txBox="1">
            <a:spLocks noChangeArrowheads="1"/>
          </p:cNvSpPr>
          <p:nvPr/>
        </p:nvSpPr>
        <p:spPr bwMode="auto">
          <a:xfrm>
            <a:off x="6781800" y="289560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dirty="0">
                <a:latin typeface="Times New Roman" pitchFamily="18" charset="0"/>
              </a:rPr>
              <a:t>α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392233" name="Freeform 41"/>
          <p:cNvSpPr>
            <a:spLocks/>
          </p:cNvSpPr>
          <p:nvPr/>
        </p:nvSpPr>
        <p:spPr bwMode="auto">
          <a:xfrm>
            <a:off x="1265238" y="2874963"/>
            <a:ext cx="2679700" cy="1797050"/>
          </a:xfrm>
          <a:custGeom>
            <a:avLst/>
            <a:gdLst>
              <a:gd name="T0" fmla="*/ 2147483647 w 1688"/>
              <a:gd name="T1" fmla="*/ 0 h 1132"/>
              <a:gd name="T2" fmla="*/ 0 w 1688"/>
              <a:gd name="T3" fmla="*/ 0 h 1132"/>
              <a:gd name="T4" fmla="*/ 2147483647 w 1688"/>
              <a:gd name="T5" fmla="*/ 2147483647 h 1132"/>
              <a:gd name="T6" fmla="*/ 2147483647 w 1688"/>
              <a:gd name="T7" fmla="*/ 2147483647 h 1132"/>
              <a:gd name="T8" fmla="*/ 2147483647 w 1688"/>
              <a:gd name="T9" fmla="*/ 0 h 11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688" h="1132">
                <a:moveTo>
                  <a:pt x="1112" y="0"/>
                </a:moveTo>
                <a:lnTo>
                  <a:pt x="0" y="0"/>
                </a:lnTo>
                <a:lnTo>
                  <a:pt x="472" y="1124"/>
                </a:lnTo>
                <a:lnTo>
                  <a:pt x="1688" y="1132"/>
                </a:lnTo>
                <a:lnTo>
                  <a:pt x="1112" y="0"/>
                </a:lnTo>
                <a:close/>
              </a:path>
            </a:pathLst>
          </a:custGeom>
          <a:gradFill rotWithShape="1">
            <a:gsLst>
              <a:gs pos="0">
                <a:srgbClr val="FFF643">
                  <a:alpha val="20000"/>
                </a:srgbClr>
              </a:gs>
              <a:gs pos="100000">
                <a:srgbClr val="FFF75E">
                  <a:alpha val="57001"/>
                </a:srgbClr>
              </a:gs>
            </a:gsLst>
            <a:path path="rect">
              <a:fillToRect l="100000" t="10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2234" name="Text Box 42"/>
          <p:cNvSpPr txBox="1">
            <a:spLocks noChangeArrowheads="1"/>
          </p:cNvSpPr>
          <p:nvPr/>
        </p:nvSpPr>
        <p:spPr bwMode="auto">
          <a:xfrm>
            <a:off x="3319463" y="307340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G</a:t>
            </a:r>
            <a:r>
              <a:rPr lang="en-US" baseline="-25000" dirty="0">
                <a:latin typeface="Times New Roman" pitchFamily="18" charset="0"/>
              </a:rPr>
              <a:t>3</a:t>
            </a:r>
          </a:p>
        </p:txBody>
      </p:sp>
      <p:sp>
        <p:nvSpPr>
          <p:cNvPr id="392235" name="Text Box 43"/>
          <p:cNvSpPr txBox="1">
            <a:spLocks noChangeArrowheads="1"/>
          </p:cNvSpPr>
          <p:nvPr/>
        </p:nvSpPr>
        <p:spPr bwMode="auto">
          <a:xfrm>
            <a:off x="3086100" y="386080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O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392236" name="Text Box 44"/>
          <p:cNvSpPr txBox="1">
            <a:spLocks noChangeArrowheads="1"/>
          </p:cNvSpPr>
          <p:nvPr/>
        </p:nvSpPr>
        <p:spPr bwMode="auto">
          <a:xfrm>
            <a:off x="3503613" y="353060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H</a:t>
            </a:r>
            <a:r>
              <a:rPr lang="en-US" baseline="-25000" dirty="0">
                <a:latin typeface="Times New Roman" pitchFamily="18" charset="0"/>
              </a:rPr>
              <a:t>3</a:t>
            </a:r>
          </a:p>
        </p:txBody>
      </p:sp>
      <p:sp>
        <p:nvSpPr>
          <p:cNvPr id="392237" name="Line 45"/>
          <p:cNvSpPr>
            <a:spLocks noChangeShapeType="1"/>
          </p:cNvSpPr>
          <p:nvPr/>
        </p:nvSpPr>
        <p:spPr bwMode="auto">
          <a:xfrm>
            <a:off x="3046413" y="2898775"/>
            <a:ext cx="914400" cy="177482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2238" name="Line 46"/>
          <p:cNvSpPr>
            <a:spLocks noChangeShapeType="1"/>
          </p:cNvSpPr>
          <p:nvPr/>
        </p:nvSpPr>
        <p:spPr bwMode="auto">
          <a:xfrm>
            <a:off x="2265363" y="3298825"/>
            <a:ext cx="98425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2239" name="Line 47"/>
          <p:cNvSpPr>
            <a:spLocks noChangeShapeType="1"/>
          </p:cNvSpPr>
          <p:nvPr/>
        </p:nvSpPr>
        <p:spPr bwMode="auto">
          <a:xfrm>
            <a:off x="3071813" y="4213225"/>
            <a:ext cx="6477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2240" name="Line 48"/>
          <p:cNvSpPr>
            <a:spLocks noChangeShapeType="1"/>
          </p:cNvSpPr>
          <p:nvPr/>
        </p:nvSpPr>
        <p:spPr bwMode="auto">
          <a:xfrm flipH="1" flipV="1">
            <a:off x="3257550" y="3298825"/>
            <a:ext cx="463550" cy="9080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2241" name="Freeform 49"/>
          <p:cNvSpPr>
            <a:spLocks/>
          </p:cNvSpPr>
          <p:nvPr/>
        </p:nvSpPr>
        <p:spPr bwMode="auto">
          <a:xfrm>
            <a:off x="3021013" y="3076575"/>
            <a:ext cx="123825" cy="55563"/>
          </a:xfrm>
          <a:custGeom>
            <a:avLst/>
            <a:gdLst>
              <a:gd name="T0" fmla="*/ 0 w 78"/>
              <a:gd name="T1" fmla="*/ 2147483647 h 35"/>
              <a:gd name="T2" fmla="*/ 2147483647 w 78"/>
              <a:gd name="T3" fmla="*/ 2147483647 h 35"/>
              <a:gd name="T4" fmla="*/ 2147483647 w 78"/>
              <a:gd name="T5" fmla="*/ 0 h 3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78" h="35">
                <a:moveTo>
                  <a:pt x="0" y="28"/>
                </a:moveTo>
                <a:cubicBezTo>
                  <a:pt x="7" y="28"/>
                  <a:pt x="32" y="35"/>
                  <a:pt x="45" y="30"/>
                </a:cubicBezTo>
                <a:cubicBezTo>
                  <a:pt x="58" y="25"/>
                  <a:pt x="71" y="6"/>
                  <a:pt x="7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2242" name="Freeform 50"/>
          <p:cNvSpPr>
            <a:spLocks/>
          </p:cNvSpPr>
          <p:nvPr/>
        </p:nvSpPr>
        <p:spPr bwMode="auto">
          <a:xfrm>
            <a:off x="3713163" y="4391025"/>
            <a:ext cx="88900" cy="107950"/>
          </a:xfrm>
          <a:custGeom>
            <a:avLst/>
            <a:gdLst>
              <a:gd name="T0" fmla="*/ 2147483647 w 56"/>
              <a:gd name="T1" fmla="*/ 0 h 68"/>
              <a:gd name="T2" fmla="*/ 2147483647 w 56"/>
              <a:gd name="T3" fmla="*/ 2147483647 h 68"/>
              <a:gd name="T4" fmla="*/ 0 w 56"/>
              <a:gd name="T5" fmla="*/ 2147483647 h 6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6" h="68">
                <a:moveTo>
                  <a:pt x="56" y="0"/>
                </a:moveTo>
                <a:cubicBezTo>
                  <a:pt x="42" y="4"/>
                  <a:pt x="29" y="9"/>
                  <a:pt x="20" y="20"/>
                </a:cubicBezTo>
                <a:cubicBezTo>
                  <a:pt x="11" y="31"/>
                  <a:pt x="11" y="35"/>
                  <a:pt x="0" y="6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2243" name="Freeform 51"/>
          <p:cNvSpPr>
            <a:spLocks/>
          </p:cNvSpPr>
          <p:nvPr/>
        </p:nvSpPr>
        <p:spPr bwMode="auto">
          <a:xfrm>
            <a:off x="3040063" y="3114675"/>
            <a:ext cx="123825" cy="55563"/>
          </a:xfrm>
          <a:custGeom>
            <a:avLst/>
            <a:gdLst>
              <a:gd name="T0" fmla="*/ 0 w 78"/>
              <a:gd name="T1" fmla="*/ 2147483647 h 35"/>
              <a:gd name="T2" fmla="*/ 2147483647 w 78"/>
              <a:gd name="T3" fmla="*/ 2147483647 h 35"/>
              <a:gd name="T4" fmla="*/ 2147483647 w 78"/>
              <a:gd name="T5" fmla="*/ 0 h 3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78" h="35">
                <a:moveTo>
                  <a:pt x="0" y="28"/>
                </a:moveTo>
                <a:cubicBezTo>
                  <a:pt x="7" y="28"/>
                  <a:pt x="32" y="35"/>
                  <a:pt x="45" y="30"/>
                </a:cubicBezTo>
                <a:cubicBezTo>
                  <a:pt x="58" y="25"/>
                  <a:pt x="71" y="6"/>
                  <a:pt x="7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2244" name="Text Box 52"/>
          <p:cNvSpPr txBox="1">
            <a:spLocks noChangeArrowheads="1"/>
          </p:cNvSpPr>
          <p:nvPr/>
        </p:nvSpPr>
        <p:spPr bwMode="auto">
          <a:xfrm>
            <a:off x="3608696" y="419100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dirty="0">
                <a:latin typeface="Times New Roman" pitchFamily="18" charset="0"/>
              </a:rPr>
              <a:t>β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392245" name="Text Box 53"/>
          <p:cNvSpPr txBox="1">
            <a:spLocks noChangeArrowheads="1"/>
          </p:cNvSpPr>
          <p:nvPr/>
        </p:nvSpPr>
        <p:spPr bwMode="auto">
          <a:xfrm>
            <a:off x="3048000" y="304800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dirty="0">
                <a:latin typeface="Times New Roman" pitchFamily="18" charset="0"/>
              </a:rPr>
              <a:t>α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392246" name="Oval 54"/>
          <p:cNvSpPr>
            <a:spLocks noChangeArrowheads="1"/>
          </p:cNvSpPr>
          <p:nvPr/>
        </p:nvSpPr>
        <p:spPr bwMode="auto">
          <a:xfrm>
            <a:off x="3221038" y="3255963"/>
            <a:ext cx="61912" cy="63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2247" name="Oval 55"/>
          <p:cNvSpPr>
            <a:spLocks noChangeArrowheads="1"/>
          </p:cNvSpPr>
          <p:nvPr/>
        </p:nvSpPr>
        <p:spPr bwMode="auto">
          <a:xfrm>
            <a:off x="3684588" y="4170363"/>
            <a:ext cx="61912" cy="63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2249" name="Text Box 57"/>
          <p:cNvSpPr txBox="1">
            <a:spLocks noChangeArrowheads="1"/>
          </p:cNvSpPr>
          <p:nvPr/>
        </p:nvSpPr>
        <p:spPr bwMode="auto">
          <a:xfrm>
            <a:off x="1971675" y="4708525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P</a:t>
            </a:r>
            <a:r>
              <a:rPr lang="en-US" baseline="-25000">
                <a:latin typeface="Times New Roman" pitchFamily="18" charset="0"/>
                <a:cs typeface="Arial" charset="0"/>
              </a:rPr>
              <a:t>1</a:t>
            </a:r>
            <a:endParaRPr lang="el-GR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392250" name="Text Box 58"/>
          <p:cNvSpPr txBox="1">
            <a:spLocks noChangeArrowheads="1"/>
          </p:cNvSpPr>
          <p:nvPr/>
        </p:nvSpPr>
        <p:spPr bwMode="auto">
          <a:xfrm>
            <a:off x="2297113" y="3035300"/>
            <a:ext cx="228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G</a:t>
            </a:r>
          </a:p>
        </p:txBody>
      </p:sp>
      <p:sp>
        <p:nvSpPr>
          <p:cNvPr id="392251" name="Line 59"/>
          <p:cNvSpPr>
            <a:spLocks noChangeShapeType="1"/>
          </p:cNvSpPr>
          <p:nvPr/>
        </p:nvSpPr>
        <p:spPr bwMode="auto">
          <a:xfrm flipH="1" flipV="1">
            <a:off x="2271713" y="3298825"/>
            <a:ext cx="800100" cy="9207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2252" name="Line 60"/>
          <p:cNvSpPr>
            <a:spLocks noChangeShapeType="1"/>
          </p:cNvSpPr>
          <p:nvPr/>
        </p:nvSpPr>
        <p:spPr bwMode="auto">
          <a:xfrm flipH="1">
            <a:off x="1974850" y="3286125"/>
            <a:ext cx="296863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2253" name="Line 61"/>
          <p:cNvSpPr>
            <a:spLocks noChangeShapeType="1"/>
          </p:cNvSpPr>
          <p:nvPr/>
        </p:nvSpPr>
        <p:spPr bwMode="auto">
          <a:xfrm>
            <a:off x="1954213" y="3756025"/>
            <a:ext cx="109855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2254" name="Oval 62"/>
          <p:cNvSpPr>
            <a:spLocks noChangeArrowheads="1"/>
          </p:cNvSpPr>
          <p:nvPr/>
        </p:nvSpPr>
        <p:spPr bwMode="auto">
          <a:xfrm>
            <a:off x="1925638" y="3725863"/>
            <a:ext cx="61912" cy="63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2255" name="Oval 63"/>
          <p:cNvSpPr>
            <a:spLocks noChangeArrowheads="1"/>
          </p:cNvSpPr>
          <p:nvPr/>
        </p:nvSpPr>
        <p:spPr bwMode="auto">
          <a:xfrm>
            <a:off x="2243138" y="3275013"/>
            <a:ext cx="61912" cy="63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2256" name="Oval 64"/>
          <p:cNvSpPr>
            <a:spLocks noChangeArrowheads="1"/>
          </p:cNvSpPr>
          <p:nvPr/>
        </p:nvSpPr>
        <p:spPr bwMode="auto">
          <a:xfrm>
            <a:off x="3043238" y="4176713"/>
            <a:ext cx="61912" cy="63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2257" name="Text Box 65"/>
          <p:cNvSpPr txBox="1">
            <a:spLocks noChangeArrowheads="1"/>
          </p:cNvSpPr>
          <p:nvPr/>
        </p:nvSpPr>
        <p:spPr bwMode="auto">
          <a:xfrm>
            <a:off x="3065463" y="4248150"/>
            <a:ext cx="228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I</a:t>
            </a:r>
          </a:p>
        </p:txBody>
      </p:sp>
      <p:sp>
        <p:nvSpPr>
          <p:cNvPr id="392258" name="Text Box 66"/>
          <p:cNvSpPr txBox="1">
            <a:spLocks noChangeArrowheads="1"/>
          </p:cNvSpPr>
          <p:nvPr/>
        </p:nvSpPr>
        <p:spPr bwMode="auto">
          <a:xfrm>
            <a:off x="1757363" y="3530600"/>
            <a:ext cx="228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H</a:t>
            </a:r>
          </a:p>
        </p:txBody>
      </p:sp>
      <p:sp>
        <p:nvSpPr>
          <p:cNvPr id="392259" name="Line 67"/>
          <p:cNvSpPr>
            <a:spLocks noChangeShapeType="1"/>
          </p:cNvSpPr>
          <p:nvPr/>
        </p:nvSpPr>
        <p:spPr bwMode="auto">
          <a:xfrm>
            <a:off x="1981200" y="3752850"/>
            <a:ext cx="1504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2260" name="Oval 68"/>
          <p:cNvSpPr>
            <a:spLocks noChangeArrowheads="1"/>
          </p:cNvSpPr>
          <p:nvPr/>
        </p:nvSpPr>
        <p:spPr bwMode="auto">
          <a:xfrm>
            <a:off x="3449638" y="3719513"/>
            <a:ext cx="61912" cy="63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2261" name="Line 69"/>
          <p:cNvSpPr>
            <a:spLocks noChangeShapeType="1"/>
          </p:cNvSpPr>
          <p:nvPr/>
        </p:nvSpPr>
        <p:spPr bwMode="auto">
          <a:xfrm flipH="1">
            <a:off x="1263650" y="2863850"/>
            <a:ext cx="1765300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2262" name="Line 70"/>
          <p:cNvSpPr>
            <a:spLocks noChangeShapeType="1"/>
          </p:cNvSpPr>
          <p:nvPr/>
        </p:nvSpPr>
        <p:spPr bwMode="auto">
          <a:xfrm flipH="1">
            <a:off x="2025650" y="4660900"/>
            <a:ext cx="1930400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2265" name="Line 73"/>
          <p:cNvSpPr>
            <a:spLocks noChangeShapeType="1"/>
          </p:cNvSpPr>
          <p:nvPr/>
        </p:nvSpPr>
        <p:spPr bwMode="auto">
          <a:xfrm>
            <a:off x="1765300" y="4070350"/>
            <a:ext cx="12573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2266" name="Line 74"/>
          <p:cNvSpPr>
            <a:spLocks noChangeShapeType="1"/>
          </p:cNvSpPr>
          <p:nvPr/>
        </p:nvSpPr>
        <p:spPr bwMode="auto">
          <a:xfrm flipV="1">
            <a:off x="3035300" y="2882900"/>
            <a:ext cx="0" cy="113665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2267" name="Line 75"/>
          <p:cNvSpPr>
            <a:spLocks noChangeShapeType="1"/>
          </p:cNvSpPr>
          <p:nvPr/>
        </p:nvSpPr>
        <p:spPr bwMode="auto">
          <a:xfrm>
            <a:off x="3048000" y="4076700"/>
            <a:ext cx="895350" cy="57785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2268" name="Line 76"/>
          <p:cNvSpPr>
            <a:spLocks noChangeShapeType="1"/>
          </p:cNvSpPr>
          <p:nvPr/>
        </p:nvSpPr>
        <p:spPr bwMode="auto">
          <a:xfrm>
            <a:off x="5410200" y="3530600"/>
            <a:ext cx="1968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2269" name="Oval 77"/>
          <p:cNvSpPr>
            <a:spLocks noChangeArrowheads="1"/>
          </p:cNvSpPr>
          <p:nvPr/>
        </p:nvSpPr>
        <p:spPr bwMode="auto">
          <a:xfrm>
            <a:off x="7329488" y="3489325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2270" name="Line 78"/>
          <p:cNvSpPr>
            <a:spLocks noChangeShapeType="1"/>
          </p:cNvSpPr>
          <p:nvPr/>
        </p:nvSpPr>
        <p:spPr bwMode="auto">
          <a:xfrm flipH="1">
            <a:off x="5422900" y="3155950"/>
            <a:ext cx="368300" cy="387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2271" name="Line 79"/>
          <p:cNvSpPr>
            <a:spLocks noChangeShapeType="1"/>
          </p:cNvSpPr>
          <p:nvPr/>
        </p:nvSpPr>
        <p:spPr bwMode="auto">
          <a:xfrm>
            <a:off x="5416550" y="3524250"/>
            <a:ext cx="1098550" cy="254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2272" name="Oval 80"/>
          <p:cNvSpPr>
            <a:spLocks noChangeArrowheads="1"/>
          </p:cNvSpPr>
          <p:nvPr/>
        </p:nvSpPr>
        <p:spPr bwMode="auto">
          <a:xfrm>
            <a:off x="5399088" y="3502025"/>
            <a:ext cx="68262" cy="698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2273" name="Oval 81"/>
          <p:cNvSpPr>
            <a:spLocks noChangeArrowheads="1"/>
          </p:cNvSpPr>
          <p:nvPr/>
        </p:nvSpPr>
        <p:spPr bwMode="auto">
          <a:xfrm>
            <a:off x="5773738" y="3103563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2274" name="Oval 82"/>
          <p:cNvSpPr>
            <a:spLocks noChangeArrowheads="1"/>
          </p:cNvSpPr>
          <p:nvPr/>
        </p:nvSpPr>
        <p:spPr bwMode="auto">
          <a:xfrm>
            <a:off x="6472238" y="3738563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2277" name="Text Box 85"/>
          <p:cNvSpPr txBox="1">
            <a:spLocks noChangeArrowheads="1"/>
          </p:cNvSpPr>
          <p:nvPr/>
        </p:nvSpPr>
        <p:spPr bwMode="auto">
          <a:xfrm>
            <a:off x="7416800" y="331470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H</a:t>
            </a:r>
            <a:r>
              <a:rPr lang="en-US" baseline="-25000" dirty="0">
                <a:latin typeface="Times New Roman" pitchFamily="18" charset="0"/>
              </a:rPr>
              <a:t>3</a:t>
            </a:r>
          </a:p>
        </p:txBody>
      </p:sp>
      <p:sp>
        <p:nvSpPr>
          <p:cNvPr id="392278" name="Text Box 86"/>
          <p:cNvSpPr txBox="1">
            <a:spLocks noChangeArrowheads="1"/>
          </p:cNvSpPr>
          <p:nvPr/>
        </p:nvSpPr>
        <p:spPr bwMode="auto">
          <a:xfrm>
            <a:off x="6824663" y="5272088"/>
            <a:ext cx="6731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y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392279" name="Text Box 87"/>
          <p:cNvSpPr txBox="1">
            <a:spLocks noChangeArrowheads="1"/>
          </p:cNvSpPr>
          <p:nvPr/>
        </p:nvSpPr>
        <p:spPr bwMode="auto">
          <a:xfrm>
            <a:off x="8175625" y="4164013"/>
            <a:ext cx="6731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y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392288" name="Rectangle 96"/>
          <p:cNvSpPr>
            <a:spLocks noChangeArrowheads="1"/>
          </p:cNvSpPr>
          <p:nvPr/>
        </p:nvSpPr>
        <p:spPr bwMode="auto">
          <a:xfrm>
            <a:off x="1963738" y="4283075"/>
            <a:ext cx="2905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b="1">
                <a:solidFill>
                  <a:srgbClr val="CC0000"/>
                </a:solidFill>
                <a:latin typeface="Times New Roman" pitchFamily="18" charset="0"/>
              </a:rPr>
              <a:t>γ</a:t>
            </a:r>
          </a:p>
        </p:txBody>
      </p:sp>
      <p:sp>
        <p:nvSpPr>
          <p:cNvPr id="392289" name="Freeform 97"/>
          <p:cNvSpPr>
            <a:spLocks/>
          </p:cNvSpPr>
          <p:nvPr/>
        </p:nvSpPr>
        <p:spPr bwMode="auto">
          <a:xfrm>
            <a:off x="1905000" y="4354513"/>
            <a:ext cx="457200" cy="306387"/>
          </a:xfrm>
          <a:custGeom>
            <a:avLst/>
            <a:gdLst>
              <a:gd name="T0" fmla="*/ 0 w 288"/>
              <a:gd name="T1" fmla="*/ 2147483647 h 193"/>
              <a:gd name="T2" fmla="*/ 2147483647 w 288"/>
              <a:gd name="T3" fmla="*/ 2147483647 h 193"/>
              <a:gd name="T4" fmla="*/ 2147483647 w 288"/>
              <a:gd name="T5" fmla="*/ 2147483647 h 193"/>
              <a:gd name="T6" fmla="*/ 2147483647 w 288"/>
              <a:gd name="T7" fmla="*/ 2147483647 h 19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88" h="193">
                <a:moveTo>
                  <a:pt x="0" y="9"/>
                </a:moveTo>
                <a:cubicBezTo>
                  <a:pt x="42" y="4"/>
                  <a:pt x="85" y="0"/>
                  <a:pt x="124" y="13"/>
                </a:cubicBezTo>
                <a:cubicBezTo>
                  <a:pt x="163" y="26"/>
                  <a:pt x="205" y="59"/>
                  <a:pt x="232" y="89"/>
                </a:cubicBezTo>
                <a:cubicBezTo>
                  <a:pt x="259" y="119"/>
                  <a:pt x="277" y="174"/>
                  <a:pt x="288" y="193"/>
                </a:cubicBezTo>
              </a:path>
            </a:pathLst>
          </a:custGeom>
          <a:noFill/>
          <a:ln w="12700" cap="flat" cmpd="sng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83" name="Picture 82">
            <a:extLst>
              <a:ext uri="{FF2B5EF4-FFF2-40B4-BE49-F238E27FC236}">
                <a16:creationId xmlns:a16="http://schemas.microsoft.com/office/drawing/2014/main" id="{561FB73E-3759-4E08-867E-6A9F74CE574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52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1426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92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392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392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500"/>
                                        <p:tgtEl>
                                          <p:spTgt spid="392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2" dur="500"/>
                                        <p:tgtEl>
                                          <p:spTgt spid="392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2197" grpId="0"/>
      <p:bldP spid="392198" grpId="0" animBg="1"/>
      <p:bldP spid="392199" grpId="0" animBg="1"/>
      <p:bldP spid="392200" grpId="0" animBg="1"/>
      <p:bldP spid="392201" grpId="0"/>
      <p:bldP spid="392202" grpId="0"/>
      <p:bldP spid="392203" grpId="0"/>
      <p:bldP spid="392204" grpId="0"/>
      <p:bldP spid="392205" grpId="0"/>
      <p:bldP spid="392206" grpId="0"/>
      <p:bldP spid="392207" grpId="0"/>
      <p:bldP spid="392208" grpId="0" animBg="1"/>
      <p:bldP spid="392209" grpId="0" animBg="1"/>
      <p:bldP spid="392210" grpId="0"/>
      <p:bldP spid="392211" grpId="0"/>
      <p:bldP spid="392212" grpId="0"/>
      <p:bldP spid="392213" grpId="0"/>
      <p:bldP spid="392214" grpId="0" animBg="1"/>
      <p:bldP spid="392215" grpId="0"/>
      <p:bldP spid="392216" grpId="0"/>
      <p:bldP spid="392217" grpId="0" animBg="1"/>
      <p:bldP spid="392218" grpId="0" animBg="1"/>
      <p:bldP spid="392219" grpId="0" animBg="1"/>
      <p:bldP spid="392220" grpId="0" animBg="1"/>
      <p:bldP spid="392221" grpId="0" animBg="1"/>
      <p:bldP spid="392222" grpId="0" animBg="1"/>
      <p:bldP spid="392223" grpId="0" animBg="1"/>
      <p:bldP spid="392224" grpId="0" animBg="1"/>
      <p:bldP spid="392225" grpId="0" animBg="1"/>
      <p:bldP spid="392226" grpId="0"/>
      <p:bldP spid="392227" grpId="0" animBg="1"/>
      <p:bldP spid="392228" grpId="0" animBg="1"/>
      <p:bldP spid="392229" grpId="0" animBg="1"/>
      <p:bldP spid="392230" grpId="0"/>
      <p:bldP spid="392231" grpId="0"/>
      <p:bldP spid="392233" grpId="0" animBg="1"/>
      <p:bldP spid="392234" grpId="0"/>
      <p:bldP spid="392235" grpId="0"/>
      <p:bldP spid="392236" grpId="0"/>
      <p:bldP spid="392237" grpId="0" animBg="1"/>
      <p:bldP spid="392238" grpId="0" animBg="1"/>
      <p:bldP spid="392239" grpId="0" animBg="1"/>
      <p:bldP spid="392240" grpId="0" animBg="1"/>
      <p:bldP spid="392241" grpId="0" animBg="1"/>
      <p:bldP spid="392242" grpId="0" animBg="1"/>
      <p:bldP spid="392243" grpId="0" animBg="1"/>
      <p:bldP spid="392244" grpId="0"/>
      <p:bldP spid="392245" grpId="0"/>
      <p:bldP spid="392246" grpId="0" animBg="1"/>
      <p:bldP spid="392247" grpId="0" animBg="1"/>
      <p:bldP spid="392249" grpId="0"/>
      <p:bldP spid="392250" grpId="0"/>
      <p:bldP spid="392251" grpId="0" animBg="1"/>
      <p:bldP spid="392252" grpId="0" animBg="1"/>
      <p:bldP spid="392253" grpId="0" animBg="1"/>
      <p:bldP spid="392254" grpId="0" animBg="1"/>
      <p:bldP spid="392255" grpId="0" animBg="1"/>
      <p:bldP spid="392256" grpId="0" animBg="1"/>
      <p:bldP spid="392257" grpId="0"/>
      <p:bldP spid="392258" grpId="0"/>
      <p:bldP spid="392259" grpId="0" animBg="1"/>
      <p:bldP spid="392260" grpId="0" animBg="1"/>
      <p:bldP spid="392261" grpId="0" animBg="1"/>
      <p:bldP spid="392262" grpId="0" animBg="1"/>
      <p:bldP spid="392265" grpId="0" animBg="1"/>
      <p:bldP spid="392266" grpId="0" animBg="1"/>
      <p:bldP spid="392267" grpId="0" animBg="1"/>
      <p:bldP spid="392268" grpId="0" animBg="1"/>
      <p:bldP spid="392269" grpId="0" animBg="1"/>
      <p:bldP spid="392270" grpId="0" animBg="1"/>
      <p:bldP spid="392271" grpId="0" animBg="1"/>
      <p:bldP spid="392272" grpId="0" animBg="1"/>
      <p:bldP spid="392273" grpId="0" animBg="1"/>
      <p:bldP spid="392274" grpId="0" animBg="1"/>
      <p:bldP spid="392277" grpId="0"/>
      <p:bldP spid="392278" grpId="0"/>
      <p:bldP spid="392279" grpId="0"/>
      <p:bldP spid="392288" grpId="0"/>
      <p:bldP spid="39228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1" name="Rectangle 3"/>
          <p:cNvSpPr>
            <a:spLocks noChangeArrowheads="1"/>
          </p:cNvSpPr>
          <p:nvPr/>
        </p:nvSpPr>
        <p:spPr bwMode="auto">
          <a:xfrm>
            <a:off x="77788" y="806450"/>
            <a:ext cx="9239250" cy="147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>
                <a:latin typeface="Times New Roman" pitchFamily="18" charset="0"/>
              </a:rPr>
              <a:t>4.2 </a:t>
            </a:r>
            <a:r>
              <a:rPr lang="en-US" sz="2000" b="1" dirty="0">
                <a:latin typeface="Times New Roman" pitchFamily="18" charset="0"/>
              </a:rPr>
              <a:t>- </a:t>
            </a:r>
            <a:r>
              <a:rPr lang="en-US" sz="2000" b="1" dirty="0" err="1">
                <a:latin typeface="Times New Roman" pitchFamily="18" charset="0"/>
              </a:rPr>
              <a:t>Các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mặt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phẳng</a:t>
            </a:r>
            <a:r>
              <a:rPr lang="en-US" sz="2000" b="1" dirty="0">
                <a:latin typeface="Times New Roman" pitchFamily="18" charset="0"/>
              </a:rPr>
              <a:t> song </a:t>
            </a:r>
            <a:r>
              <a:rPr lang="en-US" sz="2000" b="1" dirty="0" err="1">
                <a:latin typeface="Times New Roman" pitchFamily="18" charset="0"/>
              </a:rPr>
              <a:t>song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với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mặt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phẳng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hình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chiếu</a:t>
            </a:r>
            <a:endParaRPr lang="en-US" sz="2000" b="1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000" b="1" i="1" dirty="0">
                <a:latin typeface="Times New Roman" pitchFamily="18" charset="0"/>
              </a:rPr>
              <a:t>a) </a:t>
            </a:r>
            <a:r>
              <a:rPr lang="en-US" sz="2000" b="1" i="1" dirty="0" err="1">
                <a:latin typeface="Times New Roman" pitchFamily="18" charset="0"/>
              </a:rPr>
              <a:t>Mặt</a:t>
            </a:r>
            <a:r>
              <a:rPr lang="en-US" sz="2000" b="1" i="1" dirty="0">
                <a:latin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</a:rPr>
              <a:t>phẳng</a:t>
            </a:r>
            <a:r>
              <a:rPr lang="en-US" sz="2000" b="1" i="1" dirty="0">
                <a:latin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</a:rPr>
              <a:t>bằng</a:t>
            </a:r>
            <a:endParaRPr lang="en-US" sz="2000" b="1" i="1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000" b="1" i="1" dirty="0">
                <a:latin typeface="Times New Roman" pitchFamily="18" charset="0"/>
              </a:rPr>
              <a:t>	* </a:t>
            </a:r>
            <a:r>
              <a:rPr lang="en-US" sz="2000" b="1" i="1" dirty="0" err="1">
                <a:latin typeface="Times New Roman" pitchFamily="18" charset="0"/>
              </a:rPr>
              <a:t>Định</a:t>
            </a:r>
            <a:r>
              <a:rPr lang="en-US" sz="2000" b="1" i="1" dirty="0">
                <a:latin typeface="Times New Roman" pitchFamily="18" charset="0"/>
              </a:rPr>
              <a:t> </a:t>
            </a:r>
            <a:r>
              <a:rPr lang="en-US" sz="2000" b="1" i="1" err="1">
                <a:latin typeface="Times New Roman" pitchFamily="18" charset="0"/>
              </a:rPr>
              <a:t>nghĩa</a:t>
            </a:r>
            <a:r>
              <a:rPr lang="en-US" sz="2000" b="1" i="1">
                <a:latin typeface="Times New Roman" pitchFamily="18" charset="0"/>
              </a:rPr>
              <a:t>: </a:t>
            </a:r>
            <a:r>
              <a:rPr lang="vi-VN" sz="2000">
                <a:latin typeface="+mj-lt"/>
              </a:rPr>
              <a:t>Là mặt phẳng song song với mặt phẳng hình chiếu bằng P</a:t>
            </a:r>
            <a:r>
              <a:rPr lang="vi-VN" sz="2000" baseline="-25000">
                <a:latin typeface="+mj-lt"/>
              </a:rPr>
              <a:t>1</a:t>
            </a:r>
            <a:endParaRPr lang="en-US" sz="2000" dirty="0">
              <a:latin typeface="+mj-lt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000" dirty="0">
                <a:latin typeface="Times New Roman" pitchFamily="18" charset="0"/>
              </a:rPr>
              <a:t>	</a:t>
            </a:r>
            <a:r>
              <a:rPr lang="en-US" sz="2000" b="1" dirty="0" err="1">
                <a:latin typeface="Times New Roman" pitchFamily="18" charset="0"/>
              </a:rPr>
              <a:t>Ví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dụ</a:t>
            </a:r>
            <a:r>
              <a:rPr lang="en-US" sz="2000" b="1" dirty="0">
                <a:latin typeface="Times New Roman" pitchFamily="18" charset="0"/>
              </a:rPr>
              <a:t>: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Mặt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err="1">
                <a:latin typeface="Times New Roman" pitchFamily="18" charset="0"/>
              </a:rPr>
              <a:t>phẳng</a:t>
            </a:r>
            <a:r>
              <a:rPr lang="en-US" sz="2000">
                <a:latin typeface="Times New Roman" pitchFamily="18" charset="0"/>
              </a:rPr>
              <a:t> α//</a:t>
            </a:r>
            <a:r>
              <a:rPr lang="en-US" sz="2000" dirty="0">
                <a:latin typeface="Times New Roman" pitchFamily="18" charset="0"/>
              </a:rPr>
              <a:t>P</a:t>
            </a:r>
            <a:r>
              <a:rPr lang="en-US" sz="2000" baseline="-25000" dirty="0">
                <a:latin typeface="Times New Roman" pitchFamily="18" charset="0"/>
              </a:rPr>
              <a:t>1</a:t>
            </a:r>
            <a:endParaRPr lang="en-US" sz="2000" b="1" i="1" dirty="0"/>
          </a:p>
          <a:p>
            <a:pPr marL="342900" indent="-342900">
              <a:spcBef>
                <a:spcPct val="20000"/>
              </a:spcBef>
            </a:pPr>
            <a:endParaRPr lang="en-US" sz="2000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000" i="1" dirty="0">
                <a:latin typeface="Times New Roman" pitchFamily="18" charset="0"/>
              </a:rPr>
              <a:t>		</a:t>
            </a:r>
          </a:p>
        </p:txBody>
      </p:sp>
      <p:sp>
        <p:nvSpPr>
          <p:cNvPr id="386052" name="Rectangle 4"/>
          <p:cNvSpPr>
            <a:spLocks noChangeArrowheads="1"/>
          </p:cNvSpPr>
          <p:nvPr/>
        </p:nvSpPr>
        <p:spPr bwMode="auto">
          <a:xfrm>
            <a:off x="504825" y="5313363"/>
            <a:ext cx="7246938" cy="630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 i="1">
                <a:latin typeface="Times New Roman" pitchFamily="18" charset="0"/>
              </a:rPr>
              <a:t>*Tính chất :  </a:t>
            </a:r>
            <a:endParaRPr lang="en-US" sz="2000">
              <a:latin typeface="Times New Roman" pitchFamily="18" charset="0"/>
            </a:endParaRPr>
          </a:p>
        </p:txBody>
      </p:sp>
      <p:sp>
        <p:nvSpPr>
          <p:cNvPr id="386053" name="Rectangle 5"/>
          <p:cNvSpPr>
            <a:spLocks noChangeArrowheads="1"/>
          </p:cNvSpPr>
          <p:nvPr/>
        </p:nvSpPr>
        <p:spPr bwMode="auto">
          <a:xfrm>
            <a:off x="1308100" y="2471738"/>
            <a:ext cx="2514600" cy="1524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6054" name="Text Box 6"/>
          <p:cNvSpPr txBox="1">
            <a:spLocks noChangeArrowheads="1"/>
          </p:cNvSpPr>
          <p:nvPr/>
        </p:nvSpPr>
        <p:spPr bwMode="auto">
          <a:xfrm>
            <a:off x="1352550" y="2470150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cs typeface="Arial" charset="0"/>
              </a:rPr>
              <a:t>P</a:t>
            </a:r>
            <a:r>
              <a:rPr lang="en-US" baseline="-25000">
                <a:cs typeface="Arial" charset="0"/>
              </a:rPr>
              <a:t>2</a:t>
            </a:r>
            <a:endParaRPr lang="el-GR" baseline="-25000">
              <a:cs typeface="Arial" charset="0"/>
            </a:endParaRPr>
          </a:p>
        </p:txBody>
      </p:sp>
      <p:sp>
        <p:nvSpPr>
          <p:cNvPr id="386055" name="Text Box 7"/>
          <p:cNvSpPr txBox="1">
            <a:spLocks noChangeArrowheads="1"/>
          </p:cNvSpPr>
          <p:nvPr/>
        </p:nvSpPr>
        <p:spPr bwMode="auto">
          <a:xfrm>
            <a:off x="1395413" y="3678238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x</a:t>
            </a:r>
            <a:endParaRPr lang="en-US" baseline="-25000"/>
          </a:p>
        </p:txBody>
      </p:sp>
      <p:sp>
        <p:nvSpPr>
          <p:cNvPr id="386056" name="Line 8"/>
          <p:cNvSpPr>
            <a:spLocks noChangeShapeType="1"/>
          </p:cNvSpPr>
          <p:nvPr/>
        </p:nvSpPr>
        <p:spPr bwMode="auto">
          <a:xfrm>
            <a:off x="5237163" y="3498850"/>
            <a:ext cx="27003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6057" name="Line 9"/>
          <p:cNvSpPr>
            <a:spLocks noChangeShapeType="1"/>
          </p:cNvSpPr>
          <p:nvPr/>
        </p:nvSpPr>
        <p:spPr bwMode="auto">
          <a:xfrm flipV="1">
            <a:off x="6954838" y="2776538"/>
            <a:ext cx="0" cy="1935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6058" name="Text Box 10"/>
          <p:cNvSpPr txBox="1">
            <a:spLocks noChangeArrowheads="1"/>
          </p:cNvSpPr>
          <p:nvPr/>
        </p:nvSpPr>
        <p:spPr bwMode="auto">
          <a:xfrm>
            <a:off x="6673850" y="247015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B</a:t>
            </a:r>
            <a:r>
              <a:rPr lang="en-US" baseline="-25000"/>
              <a:t>2</a:t>
            </a:r>
          </a:p>
        </p:txBody>
      </p:sp>
      <p:sp>
        <p:nvSpPr>
          <p:cNvPr id="386059" name="Text Box 11"/>
          <p:cNvSpPr txBox="1">
            <a:spLocks noChangeArrowheads="1"/>
          </p:cNvSpPr>
          <p:nvPr/>
        </p:nvSpPr>
        <p:spPr bwMode="auto">
          <a:xfrm>
            <a:off x="6764338" y="4713288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B</a:t>
            </a:r>
            <a:r>
              <a:rPr lang="en-US" baseline="-25000"/>
              <a:t>1</a:t>
            </a:r>
          </a:p>
        </p:txBody>
      </p:sp>
      <p:sp>
        <p:nvSpPr>
          <p:cNvPr id="386060" name="Text Box 12"/>
          <p:cNvSpPr txBox="1">
            <a:spLocks noChangeArrowheads="1"/>
          </p:cNvSpPr>
          <p:nvPr/>
        </p:nvSpPr>
        <p:spPr bwMode="auto">
          <a:xfrm>
            <a:off x="7886700" y="3246438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x</a:t>
            </a:r>
            <a:endParaRPr lang="en-US" baseline="-25000"/>
          </a:p>
        </p:txBody>
      </p:sp>
      <p:sp>
        <p:nvSpPr>
          <p:cNvPr id="386061" name="Text Box 13"/>
          <p:cNvSpPr txBox="1">
            <a:spLocks noChangeArrowheads="1"/>
          </p:cNvSpPr>
          <p:nvPr/>
        </p:nvSpPr>
        <p:spPr bwMode="auto">
          <a:xfrm>
            <a:off x="5927725" y="248920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A</a:t>
            </a:r>
            <a:r>
              <a:rPr lang="en-US" baseline="-25000"/>
              <a:t>2</a:t>
            </a:r>
          </a:p>
        </p:txBody>
      </p:sp>
      <p:sp>
        <p:nvSpPr>
          <p:cNvPr id="386062" name="Line 14"/>
          <p:cNvSpPr>
            <a:spLocks noChangeShapeType="1"/>
          </p:cNvSpPr>
          <p:nvPr/>
        </p:nvSpPr>
        <p:spPr bwMode="auto">
          <a:xfrm flipV="1">
            <a:off x="6157913" y="2795588"/>
            <a:ext cx="0" cy="1376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6063" name="Text Box 15"/>
          <p:cNvSpPr txBox="1">
            <a:spLocks noChangeArrowheads="1"/>
          </p:cNvSpPr>
          <p:nvPr/>
        </p:nvSpPr>
        <p:spPr bwMode="auto">
          <a:xfrm>
            <a:off x="5892800" y="4168775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A</a:t>
            </a:r>
            <a:r>
              <a:rPr lang="en-US" baseline="-25000"/>
              <a:t>1</a:t>
            </a:r>
          </a:p>
        </p:txBody>
      </p:sp>
      <p:sp>
        <p:nvSpPr>
          <p:cNvPr id="386064" name="Line 16"/>
          <p:cNvSpPr>
            <a:spLocks noChangeShapeType="1"/>
          </p:cNvSpPr>
          <p:nvPr/>
        </p:nvSpPr>
        <p:spPr bwMode="auto">
          <a:xfrm>
            <a:off x="5432425" y="2795588"/>
            <a:ext cx="2532063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6065" name="Freeform 17"/>
          <p:cNvSpPr>
            <a:spLocks/>
          </p:cNvSpPr>
          <p:nvPr/>
        </p:nvSpPr>
        <p:spPr bwMode="auto">
          <a:xfrm>
            <a:off x="1301750" y="4003675"/>
            <a:ext cx="3744913" cy="1017588"/>
          </a:xfrm>
          <a:custGeom>
            <a:avLst/>
            <a:gdLst>
              <a:gd name="T0" fmla="*/ 2147483647 w 2359"/>
              <a:gd name="T1" fmla="*/ 2147483647 h 641"/>
              <a:gd name="T2" fmla="*/ 2147483647 w 2359"/>
              <a:gd name="T3" fmla="*/ 2147483647 h 641"/>
              <a:gd name="T4" fmla="*/ 0 w 2359"/>
              <a:gd name="T5" fmla="*/ 0 h 641"/>
              <a:gd name="T6" fmla="*/ 2147483647 w 2359"/>
              <a:gd name="T7" fmla="*/ 2147483647 h 641"/>
              <a:gd name="T8" fmla="*/ 2147483647 w 2359"/>
              <a:gd name="T9" fmla="*/ 2147483647 h 6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359" h="641">
                <a:moveTo>
                  <a:pt x="2359" y="609"/>
                </a:moveTo>
                <a:lnTo>
                  <a:pt x="1595" y="1"/>
                </a:lnTo>
                <a:lnTo>
                  <a:pt x="0" y="0"/>
                </a:lnTo>
                <a:lnTo>
                  <a:pt x="671" y="641"/>
                </a:lnTo>
                <a:lnTo>
                  <a:pt x="2359" y="609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endParaRPr lang="en-US"/>
          </a:p>
        </p:txBody>
      </p:sp>
      <p:sp>
        <p:nvSpPr>
          <p:cNvPr id="386066" name="Text Box 18"/>
          <p:cNvSpPr txBox="1">
            <a:spLocks noChangeArrowheads="1"/>
          </p:cNvSpPr>
          <p:nvPr/>
        </p:nvSpPr>
        <p:spPr bwMode="auto">
          <a:xfrm>
            <a:off x="3705225" y="4175125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C</a:t>
            </a:r>
            <a:r>
              <a:rPr lang="en-US" baseline="-25000"/>
              <a:t>1</a:t>
            </a:r>
          </a:p>
        </p:txBody>
      </p:sp>
      <p:sp>
        <p:nvSpPr>
          <p:cNvPr id="386067" name="Line 19"/>
          <p:cNvSpPr>
            <a:spLocks noChangeShapeType="1"/>
          </p:cNvSpPr>
          <p:nvPr/>
        </p:nvSpPr>
        <p:spPr bwMode="auto">
          <a:xfrm>
            <a:off x="6153150" y="4175125"/>
            <a:ext cx="800100" cy="558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6068" name="Line 20"/>
          <p:cNvSpPr>
            <a:spLocks noChangeShapeType="1"/>
          </p:cNvSpPr>
          <p:nvPr/>
        </p:nvSpPr>
        <p:spPr bwMode="auto">
          <a:xfrm>
            <a:off x="6153150" y="2784475"/>
            <a:ext cx="12636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6069" name="Oval 21"/>
          <p:cNvSpPr>
            <a:spLocks noChangeArrowheads="1"/>
          </p:cNvSpPr>
          <p:nvPr/>
        </p:nvSpPr>
        <p:spPr bwMode="auto">
          <a:xfrm>
            <a:off x="6119813" y="2751138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6071" name="Freeform 23"/>
          <p:cNvSpPr>
            <a:spLocks/>
          </p:cNvSpPr>
          <p:nvPr/>
        </p:nvSpPr>
        <p:spPr bwMode="auto">
          <a:xfrm>
            <a:off x="1320800" y="3254375"/>
            <a:ext cx="3781425" cy="919163"/>
          </a:xfrm>
          <a:custGeom>
            <a:avLst/>
            <a:gdLst>
              <a:gd name="T0" fmla="*/ 2147483647 w 2382"/>
              <a:gd name="T1" fmla="*/ 0 h 579"/>
              <a:gd name="T2" fmla="*/ 0 w 2382"/>
              <a:gd name="T3" fmla="*/ 0 h 579"/>
              <a:gd name="T4" fmla="*/ 2147483647 w 2382"/>
              <a:gd name="T5" fmla="*/ 2147483647 h 579"/>
              <a:gd name="T6" fmla="*/ 2147483647 w 2382"/>
              <a:gd name="T7" fmla="*/ 2147483647 h 579"/>
              <a:gd name="T8" fmla="*/ 2147483647 w 2382"/>
              <a:gd name="T9" fmla="*/ 0 h 57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382" h="579">
                <a:moveTo>
                  <a:pt x="1588" y="0"/>
                </a:moveTo>
                <a:lnTo>
                  <a:pt x="0" y="0"/>
                </a:lnTo>
                <a:lnTo>
                  <a:pt x="654" y="579"/>
                </a:lnTo>
                <a:lnTo>
                  <a:pt x="2382" y="579"/>
                </a:lnTo>
                <a:lnTo>
                  <a:pt x="1588" y="0"/>
                </a:lnTo>
                <a:close/>
              </a:path>
            </a:pathLst>
          </a:custGeom>
          <a:gradFill rotWithShape="1">
            <a:gsLst>
              <a:gs pos="0">
                <a:srgbClr val="FFF643">
                  <a:alpha val="20000"/>
                </a:srgbClr>
              </a:gs>
              <a:gs pos="100000">
                <a:srgbClr val="FFF75E">
                  <a:alpha val="57001"/>
                </a:srgbClr>
              </a:gs>
            </a:gsLst>
            <a:path path="rect">
              <a:fillToRect l="100000" t="10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6072" name="Text Box 24"/>
          <p:cNvSpPr txBox="1">
            <a:spLocks noChangeArrowheads="1"/>
          </p:cNvSpPr>
          <p:nvPr/>
        </p:nvSpPr>
        <p:spPr bwMode="auto">
          <a:xfrm>
            <a:off x="3549650" y="3754438"/>
            <a:ext cx="228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B</a:t>
            </a:r>
          </a:p>
        </p:txBody>
      </p:sp>
      <p:sp>
        <p:nvSpPr>
          <p:cNvPr id="386073" name="Text Box 25"/>
          <p:cNvSpPr txBox="1">
            <a:spLocks noChangeArrowheads="1"/>
          </p:cNvSpPr>
          <p:nvPr/>
        </p:nvSpPr>
        <p:spPr bwMode="auto">
          <a:xfrm>
            <a:off x="1984375" y="2949575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A</a:t>
            </a:r>
            <a:r>
              <a:rPr lang="en-US" baseline="-25000"/>
              <a:t>2</a:t>
            </a:r>
          </a:p>
        </p:txBody>
      </p:sp>
      <p:sp>
        <p:nvSpPr>
          <p:cNvPr id="386074" name="Text Box 26"/>
          <p:cNvSpPr txBox="1">
            <a:spLocks noChangeArrowheads="1"/>
          </p:cNvSpPr>
          <p:nvPr/>
        </p:nvSpPr>
        <p:spPr bwMode="auto">
          <a:xfrm>
            <a:off x="2187575" y="3475038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A</a:t>
            </a:r>
            <a:endParaRPr lang="en-US" baseline="-25000"/>
          </a:p>
        </p:txBody>
      </p:sp>
      <p:sp>
        <p:nvSpPr>
          <p:cNvPr id="386075" name="Line 27"/>
          <p:cNvSpPr>
            <a:spLocks noChangeShapeType="1"/>
          </p:cNvSpPr>
          <p:nvPr/>
        </p:nvSpPr>
        <p:spPr bwMode="auto">
          <a:xfrm flipV="1">
            <a:off x="2787650" y="3246438"/>
            <a:ext cx="0" cy="736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6076" name="Line 28"/>
          <p:cNvSpPr>
            <a:spLocks noChangeShapeType="1"/>
          </p:cNvSpPr>
          <p:nvPr/>
        </p:nvSpPr>
        <p:spPr bwMode="auto">
          <a:xfrm>
            <a:off x="2787650" y="3257550"/>
            <a:ext cx="692150" cy="587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6077" name="Text Box 29"/>
          <p:cNvSpPr txBox="1">
            <a:spLocks noChangeArrowheads="1"/>
          </p:cNvSpPr>
          <p:nvPr/>
        </p:nvSpPr>
        <p:spPr bwMode="auto">
          <a:xfrm>
            <a:off x="2711450" y="2974975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B</a:t>
            </a:r>
            <a:r>
              <a:rPr lang="en-US" baseline="-25000"/>
              <a:t>2</a:t>
            </a:r>
          </a:p>
        </p:txBody>
      </p:sp>
      <p:sp>
        <p:nvSpPr>
          <p:cNvPr id="386078" name="Line 30"/>
          <p:cNvSpPr>
            <a:spLocks noChangeShapeType="1"/>
          </p:cNvSpPr>
          <p:nvPr/>
        </p:nvSpPr>
        <p:spPr bwMode="auto">
          <a:xfrm>
            <a:off x="1319213" y="3257550"/>
            <a:ext cx="2501900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6079" name="Line 31"/>
          <p:cNvSpPr>
            <a:spLocks noChangeShapeType="1"/>
          </p:cNvSpPr>
          <p:nvPr/>
        </p:nvSpPr>
        <p:spPr bwMode="auto">
          <a:xfrm>
            <a:off x="2071688" y="3252788"/>
            <a:ext cx="384175" cy="3127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6080" name="Line 32"/>
          <p:cNvSpPr>
            <a:spLocks noChangeShapeType="1"/>
          </p:cNvSpPr>
          <p:nvPr/>
        </p:nvSpPr>
        <p:spPr bwMode="auto">
          <a:xfrm flipV="1">
            <a:off x="2081213" y="3270250"/>
            <a:ext cx="0" cy="71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6081" name="Text Box 33"/>
          <p:cNvSpPr txBox="1">
            <a:spLocks noChangeArrowheads="1"/>
          </p:cNvSpPr>
          <p:nvPr/>
        </p:nvSpPr>
        <p:spPr bwMode="auto">
          <a:xfrm>
            <a:off x="4646613" y="3922713"/>
            <a:ext cx="15398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CC0000"/>
                </a:solidFill>
                <a:latin typeface="Times New Roman" pitchFamily="18" charset="0"/>
                <a:sym typeface="Symbol" pitchFamily="18" charset="2"/>
              </a:rPr>
              <a:t></a:t>
            </a:r>
            <a:endParaRPr lang="en-US" b="1" baseline="-25000">
              <a:solidFill>
                <a:srgbClr val="CC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386082" name="Line 34"/>
          <p:cNvSpPr>
            <a:spLocks noChangeShapeType="1"/>
          </p:cNvSpPr>
          <p:nvPr/>
        </p:nvSpPr>
        <p:spPr bwMode="auto">
          <a:xfrm>
            <a:off x="2432050" y="3565525"/>
            <a:ext cx="1047750" cy="2921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6083" name="Line 35"/>
          <p:cNvSpPr>
            <a:spLocks noChangeShapeType="1"/>
          </p:cNvSpPr>
          <p:nvPr/>
        </p:nvSpPr>
        <p:spPr bwMode="auto">
          <a:xfrm>
            <a:off x="2089150" y="3260725"/>
            <a:ext cx="1219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6084" name="Oval 36"/>
          <p:cNvSpPr>
            <a:spLocks noChangeArrowheads="1"/>
          </p:cNvSpPr>
          <p:nvPr/>
        </p:nvSpPr>
        <p:spPr bwMode="auto">
          <a:xfrm>
            <a:off x="2039938" y="3214688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6085" name="Oval 37"/>
          <p:cNvSpPr>
            <a:spLocks noChangeArrowheads="1"/>
          </p:cNvSpPr>
          <p:nvPr/>
        </p:nvSpPr>
        <p:spPr bwMode="auto">
          <a:xfrm>
            <a:off x="2755900" y="3221038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6086" name="Line 38"/>
          <p:cNvSpPr>
            <a:spLocks noChangeShapeType="1"/>
          </p:cNvSpPr>
          <p:nvPr/>
        </p:nvSpPr>
        <p:spPr bwMode="auto">
          <a:xfrm flipV="1">
            <a:off x="3486150" y="3819525"/>
            <a:ext cx="0" cy="815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6087" name="Text Box 39"/>
          <p:cNvSpPr txBox="1">
            <a:spLocks noChangeArrowheads="1"/>
          </p:cNvSpPr>
          <p:nvPr/>
        </p:nvSpPr>
        <p:spPr bwMode="auto">
          <a:xfrm>
            <a:off x="2395538" y="4700588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cs typeface="Arial" charset="0"/>
              </a:rPr>
              <a:t>P</a:t>
            </a:r>
            <a:r>
              <a:rPr lang="en-US" baseline="-25000">
                <a:cs typeface="Arial" charset="0"/>
              </a:rPr>
              <a:t>1</a:t>
            </a:r>
            <a:endParaRPr lang="el-GR" baseline="-25000">
              <a:cs typeface="Arial" charset="0"/>
            </a:endParaRPr>
          </a:p>
        </p:txBody>
      </p:sp>
      <p:sp>
        <p:nvSpPr>
          <p:cNvPr id="386088" name="Line 40"/>
          <p:cNvSpPr>
            <a:spLocks noChangeShapeType="1"/>
          </p:cNvSpPr>
          <p:nvPr/>
        </p:nvSpPr>
        <p:spPr bwMode="auto">
          <a:xfrm>
            <a:off x="2794000" y="3992563"/>
            <a:ext cx="731838" cy="650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6089" name="Text Box 41"/>
          <p:cNvSpPr txBox="1">
            <a:spLocks noChangeArrowheads="1"/>
          </p:cNvSpPr>
          <p:nvPr/>
        </p:nvSpPr>
        <p:spPr bwMode="auto">
          <a:xfrm>
            <a:off x="2244725" y="429260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A</a:t>
            </a:r>
            <a:r>
              <a:rPr lang="en-US" baseline="-25000"/>
              <a:t>1</a:t>
            </a:r>
          </a:p>
        </p:txBody>
      </p:sp>
      <p:sp>
        <p:nvSpPr>
          <p:cNvPr id="386090" name="Line 42"/>
          <p:cNvSpPr>
            <a:spLocks noChangeShapeType="1"/>
          </p:cNvSpPr>
          <p:nvPr/>
        </p:nvSpPr>
        <p:spPr bwMode="auto">
          <a:xfrm>
            <a:off x="2087563" y="3992563"/>
            <a:ext cx="371475" cy="336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6091" name="Line 43"/>
          <p:cNvSpPr>
            <a:spLocks noChangeShapeType="1"/>
          </p:cNvSpPr>
          <p:nvPr/>
        </p:nvSpPr>
        <p:spPr bwMode="auto">
          <a:xfrm>
            <a:off x="2425700" y="4314825"/>
            <a:ext cx="1073150" cy="3127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6092" name="Line 44"/>
          <p:cNvSpPr>
            <a:spLocks noChangeShapeType="1"/>
          </p:cNvSpPr>
          <p:nvPr/>
        </p:nvSpPr>
        <p:spPr bwMode="auto">
          <a:xfrm flipV="1">
            <a:off x="2439988" y="3563938"/>
            <a:ext cx="6350" cy="749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6093" name="Freeform 45"/>
          <p:cNvSpPr>
            <a:spLocks/>
          </p:cNvSpPr>
          <p:nvPr/>
        </p:nvSpPr>
        <p:spPr bwMode="auto">
          <a:xfrm>
            <a:off x="4475163" y="3851275"/>
            <a:ext cx="185737" cy="323850"/>
          </a:xfrm>
          <a:custGeom>
            <a:avLst/>
            <a:gdLst>
              <a:gd name="T0" fmla="*/ 2147483647 w 85"/>
              <a:gd name="T1" fmla="*/ 0 h 148"/>
              <a:gd name="T2" fmla="*/ 2147483647 w 85"/>
              <a:gd name="T3" fmla="*/ 2147483647 h 148"/>
              <a:gd name="T4" fmla="*/ 2147483647 w 85"/>
              <a:gd name="T5" fmla="*/ 2147483647 h 148"/>
              <a:gd name="T6" fmla="*/ 2147483647 w 85"/>
              <a:gd name="T7" fmla="*/ 2147483647 h 14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5" h="148">
                <a:moveTo>
                  <a:pt x="85" y="0"/>
                </a:moveTo>
                <a:cubicBezTo>
                  <a:pt x="65" y="10"/>
                  <a:pt x="46" y="21"/>
                  <a:pt x="33" y="36"/>
                </a:cubicBezTo>
                <a:cubicBezTo>
                  <a:pt x="20" y="51"/>
                  <a:pt x="14" y="73"/>
                  <a:pt x="9" y="92"/>
                </a:cubicBezTo>
                <a:cubicBezTo>
                  <a:pt x="4" y="111"/>
                  <a:pt x="0" y="111"/>
                  <a:pt x="1" y="148"/>
                </a:cubicBezTo>
              </a:path>
            </a:pathLst>
          </a:custGeom>
          <a:noFill/>
          <a:ln w="12700" cmpd="sng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6094" name="Text Box 46"/>
          <p:cNvSpPr txBox="1">
            <a:spLocks noChangeArrowheads="1"/>
          </p:cNvSpPr>
          <p:nvPr/>
        </p:nvSpPr>
        <p:spPr bwMode="auto">
          <a:xfrm>
            <a:off x="3698875" y="3290888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C</a:t>
            </a:r>
            <a:endParaRPr lang="en-US" baseline="-25000"/>
          </a:p>
        </p:txBody>
      </p:sp>
      <p:sp>
        <p:nvSpPr>
          <p:cNvPr id="386095" name="Line 47"/>
          <p:cNvSpPr>
            <a:spLocks noChangeShapeType="1"/>
          </p:cNvSpPr>
          <p:nvPr/>
        </p:nvSpPr>
        <p:spPr bwMode="auto">
          <a:xfrm>
            <a:off x="3322638" y="3265488"/>
            <a:ext cx="29845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6096" name="Line 48"/>
          <p:cNvSpPr>
            <a:spLocks noChangeShapeType="1"/>
          </p:cNvSpPr>
          <p:nvPr/>
        </p:nvSpPr>
        <p:spPr bwMode="auto">
          <a:xfrm flipV="1">
            <a:off x="3338513" y="3270250"/>
            <a:ext cx="0" cy="71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6097" name="Oval 49"/>
          <p:cNvSpPr>
            <a:spLocks noChangeArrowheads="1"/>
          </p:cNvSpPr>
          <p:nvPr/>
        </p:nvSpPr>
        <p:spPr bwMode="auto">
          <a:xfrm>
            <a:off x="3297238" y="3221038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6098" name="Text Box 50"/>
          <p:cNvSpPr txBox="1">
            <a:spLocks noChangeArrowheads="1"/>
          </p:cNvSpPr>
          <p:nvPr/>
        </p:nvSpPr>
        <p:spPr bwMode="auto">
          <a:xfrm>
            <a:off x="3355975" y="463550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B</a:t>
            </a:r>
            <a:r>
              <a:rPr lang="en-US" baseline="-25000"/>
              <a:t>1</a:t>
            </a:r>
          </a:p>
        </p:txBody>
      </p:sp>
      <p:sp>
        <p:nvSpPr>
          <p:cNvPr id="386099" name="Line 51"/>
          <p:cNvSpPr>
            <a:spLocks noChangeShapeType="1"/>
          </p:cNvSpPr>
          <p:nvPr/>
        </p:nvSpPr>
        <p:spPr bwMode="auto">
          <a:xfrm>
            <a:off x="3338513" y="3979863"/>
            <a:ext cx="288925" cy="257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6100" name="Line 52"/>
          <p:cNvSpPr>
            <a:spLocks noChangeShapeType="1"/>
          </p:cNvSpPr>
          <p:nvPr/>
        </p:nvSpPr>
        <p:spPr bwMode="auto">
          <a:xfrm flipV="1">
            <a:off x="3621088" y="3487738"/>
            <a:ext cx="0" cy="736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6101" name="Line 53"/>
          <p:cNvSpPr>
            <a:spLocks noChangeShapeType="1"/>
          </p:cNvSpPr>
          <p:nvPr/>
        </p:nvSpPr>
        <p:spPr bwMode="auto">
          <a:xfrm flipV="1">
            <a:off x="2432050" y="3495675"/>
            <a:ext cx="1200150" cy="635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6102" name="Line 54"/>
          <p:cNvSpPr>
            <a:spLocks noChangeShapeType="1"/>
          </p:cNvSpPr>
          <p:nvPr/>
        </p:nvSpPr>
        <p:spPr bwMode="auto">
          <a:xfrm flipH="1">
            <a:off x="3486150" y="3489325"/>
            <a:ext cx="127000" cy="3746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6103" name="Oval 55"/>
          <p:cNvSpPr>
            <a:spLocks noChangeArrowheads="1"/>
          </p:cNvSpPr>
          <p:nvPr/>
        </p:nvSpPr>
        <p:spPr bwMode="auto">
          <a:xfrm>
            <a:off x="2408238" y="3529013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6104" name="Oval 56"/>
          <p:cNvSpPr>
            <a:spLocks noChangeArrowheads="1"/>
          </p:cNvSpPr>
          <p:nvPr/>
        </p:nvSpPr>
        <p:spPr bwMode="auto">
          <a:xfrm>
            <a:off x="3589338" y="3459163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6105" name="Line 57"/>
          <p:cNvSpPr>
            <a:spLocks noChangeShapeType="1"/>
          </p:cNvSpPr>
          <p:nvPr/>
        </p:nvSpPr>
        <p:spPr bwMode="auto">
          <a:xfrm flipV="1">
            <a:off x="2438400" y="4238625"/>
            <a:ext cx="1200150" cy="76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6106" name="Line 58"/>
          <p:cNvSpPr>
            <a:spLocks noChangeShapeType="1"/>
          </p:cNvSpPr>
          <p:nvPr/>
        </p:nvSpPr>
        <p:spPr bwMode="auto">
          <a:xfrm flipH="1">
            <a:off x="3505200" y="4244975"/>
            <a:ext cx="12065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6107" name="Oval 59"/>
          <p:cNvSpPr>
            <a:spLocks noChangeArrowheads="1"/>
          </p:cNvSpPr>
          <p:nvPr/>
        </p:nvSpPr>
        <p:spPr bwMode="auto">
          <a:xfrm>
            <a:off x="3595688" y="4221163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6108" name="Oval 60"/>
          <p:cNvSpPr>
            <a:spLocks noChangeArrowheads="1"/>
          </p:cNvSpPr>
          <p:nvPr/>
        </p:nvSpPr>
        <p:spPr bwMode="auto">
          <a:xfrm>
            <a:off x="2408238" y="4284663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6109" name="Oval 61"/>
          <p:cNvSpPr>
            <a:spLocks noChangeArrowheads="1"/>
          </p:cNvSpPr>
          <p:nvPr/>
        </p:nvSpPr>
        <p:spPr bwMode="auto">
          <a:xfrm>
            <a:off x="3455988" y="457835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6110" name="Oval 62"/>
          <p:cNvSpPr>
            <a:spLocks noChangeArrowheads="1"/>
          </p:cNvSpPr>
          <p:nvPr/>
        </p:nvSpPr>
        <p:spPr bwMode="auto">
          <a:xfrm>
            <a:off x="3460750" y="3806825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6111" name="Text Box 63"/>
          <p:cNvSpPr txBox="1">
            <a:spLocks noChangeArrowheads="1"/>
          </p:cNvSpPr>
          <p:nvPr/>
        </p:nvSpPr>
        <p:spPr bwMode="auto">
          <a:xfrm>
            <a:off x="3321050" y="2949575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C</a:t>
            </a:r>
            <a:r>
              <a:rPr lang="en-US" baseline="-25000"/>
              <a:t>2</a:t>
            </a:r>
          </a:p>
        </p:txBody>
      </p:sp>
      <p:sp>
        <p:nvSpPr>
          <p:cNvPr id="386112" name="Line 64"/>
          <p:cNvSpPr>
            <a:spLocks noChangeShapeType="1"/>
          </p:cNvSpPr>
          <p:nvPr/>
        </p:nvSpPr>
        <p:spPr bwMode="auto">
          <a:xfrm>
            <a:off x="2139950" y="3990975"/>
            <a:ext cx="16700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6113" name="Line 65"/>
          <p:cNvSpPr>
            <a:spLocks noChangeShapeType="1"/>
          </p:cNvSpPr>
          <p:nvPr/>
        </p:nvSpPr>
        <p:spPr bwMode="auto">
          <a:xfrm>
            <a:off x="3829050" y="3254375"/>
            <a:ext cx="0" cy="7366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6116" name="Line 68"/>
          <p:cNvSpPr>
            <a:spLocks noChangeShapeType="1"/>
          </p:cNvSpPr>
          <p:nvPr/>
        </p:nvSpPr>
        <p:spPr bwMode="auto">
          <a:xfrm>
            <a:off x="7410450" y="2790825"/>
            <a:ext cx="0" cy="1289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6117" name="Line 69"/>
          <p:cNvSpPr>
            <a:spLocks noChangeShapeType="1"/>
          </p:cNvSpPr>
          <p:nvPr/>
        </p:nvSpPr>
        <p:spPr bwMode="auto">
          <a:xfrm flipV="1">
            <a:off x="6153150" y="4067175"/>
            <a:ext cx="1250950" cy="1143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6118" name="Line 70"/>
          <p:cNvSpPr>
            <a:spLocks noChangeShapeType="1"/>
          </p:cNvSpPr>
          <p:nvPr/>
        </p:nvSpPr>
        <p:spPr bwMode="auto">
          <a:xfrm flipH="1">
            <a:off x="6953250" y="4060825"/>
            <a:ext cx="463550" cy="6794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6119" name="Oval 71"/>
          <p:cNvSpPr>
            <a:spLocks noChangeArrowheads="1"/>
          </p:cNvSpPr>
          <p:nvPr/>
        </p:nvSpPr>
        <p:spPr bwMode="auto">
          <a:xfrm>
            <a:off x="6119813" y="4140200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6120" name="Oval 72"/>
          <p:cNvSpPr>
            <a:spLocks noChangeArrowheads="1"/>
          </p:cNvSpPr>
          <p:nvPr/>
        </p:nvSpPr>
        <p:spPr bwMode="auto">
          <a:xfrm>
            <a:off x="6904038" y="4686300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6121" name="Oval 73"/>
          <p:cNvSpPr>
            <a:spLocks noChangeArrowheads="1"/>
          </p:cNvSpPr>
          <p:nvPr/>
        </p:nvSpPr>
        <p:spPr bwMode="auto">
          <a:xfrm>
            <a:off x="6923088" y="2751138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6122" name="Oval 74"/>
          <p:cNvSpPr>
            <a:spLocks noChangeArrowheads="1"/>
          </p:cNvSpPr>
          <p:nvPr/>
        </p:nvSpPr>
        <p:spPr bwMode="auto">
          <a:xfrm>
            <a:off x="7367588" y="4033838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6123" name="Oval 75"/>
          <p:cNvSpPr>
            <a:spLocks noChangeArrowheads="1"/>
          </p:cNvSpPr>
          <p:nvPr/>
        </p:nvSpPr>
        <p:spPr bwMode="auto">
          <a:xfrm>
            <a:off x="7380288" y="2757488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6124" name="Text Box 76"/>
          <p:cNvSpPr txBox="1">
            <a:spLocks noChangeArrowheads="1"/>
          </p:cNvSpPr>
          <p:nvPr/>
        </p:nvSpPr>
        <p:spPr bwMode="auto">
          <a:xfrm>
            <a:off x="7404100" y="252095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C</a:t>
            </a:r>
            <a:r>
              <a:rPr lang="en-US" baseline="-25000"/>
              <a:t>2</a:t>
            </a:r>
          </a:p>
        </p:txBody>
      </p:sp>
      <p:sp>
        <p:nvSpPr>
          <p:cNvPr id="386125" name="Text Box 77"/>
          <p:cNvSpPr txBox="1">
            <a:spLocks noChangeArrowheads="1"/>
          </p:cNvSpPr>
          <p:nvPr/>
        </p:nvSpPr>
        <p:spPr bwMode="auto">
          <a:xfrm>
            <a:off x="7437438" y="4110038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C</a:t>
            </a:r>
            <a:r>
              <a:rPr lang="en-US" baseline="-25000"/>
              <a:t>1</a:t>
            </a:r>
          </a:p>
        </p:txBody>
      </p:sp>
      <p:pic>
        <p:nvPicPr>
          <p:cNvPr id="74" name="Picture 73">
            <a:extLst>
              <a:ext uri="{FF2B5EF4-FFF2-40B4-BE49-F238E27FC236}">
                <a16:creationId xmlns:a16="http://schemas.microsoft.com/office/drawing/2014/main" id="{40C7E41B-2594-412E-810F-BAC9F8991C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52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3801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86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386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386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386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9" dur="500"/>
                                        <p:tgtEl>
                                          <p:spTgt spid="386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6052" grpId="0"/>
      <p:bldP spid="386053" grpId="0" animBg="1"/>
      <p:bldP spid="386054" grpId="0"/>
      <p:bldP spid="386055" grpId="0"/>
      <p:bldP spid="386056" grpId="0" animBg="1"/>
      <p:bldP spid="386057" grpId="0" animBg="1"/>
      <p:bldP spid="386058" grpId="0"/>
      <p:bldP spid="386059" grpId="0"/>
      <p:bldP spid="386060" grpId="0"/>
      <p:bldP spid="386061" grpId="0"/>
      <p:bldP spid="386062" grpId="0" animBg="1"/>
      <p:bldP spid="386063" grpId="0"/>
      <p:bldP spid="386064" grpId="0" animBg="1"/>
      <p:bldP spid="386065" grpId="0" animBg="1"/>
      <p:bldP spid="386066" grpId="0"/>
      <p:bldP spid="386067" grpId="0" animBg="1"/>
      <p:bldP spid="386068" grpId="0" animBg="1"/>
      <p:bldP spid="386069" grpId="0" animBg="1"/>
      <p:bldP spid="386071" grpId="0" animBg="1"/>
      <p:bldP spid="386072" grpId="0"/>
      <p:bldP spid="386073" grpId="0"/>
      <p:bldP spid="386074" grpId="0"/>
      <p:bldP spid="386075" grpId="0" animBg="1"/>
      <p:bldP spid="386076" grpId="0" animBg="1"/>
      <p:bldP spid="386077" grpId="0"/>
      <p:bldP spid="386078" grpId="0" animBg="1"/>
      <p:bldP spid="386079" grpId="0" animBg="1"/>
      <p:bldP spid="386080" grpId="0" animBg="1"/>
      <p:bldP spid="386081" grpId="0"/>
      <p:bldP spid="386082" grpId="0" animBg="1"/>
      <p:bldP spid="386083" grpId="0" animBg="1"/>
      <p:bldP spid="386084" grpId="0" animBg="1"/>
      <p:bldP spid="386085" grpId="0" animBg="1"/>
      <p:bldP spid="386086" grpId="0" animBg="1"/>
      <p:bldP spid="386087" grpId="0"/>
      <p:bldP spid="386088" grpId="0" animBg="1"/>
      <p:bldP spid="386089" grpId="0"/>
      <p:bldP spid="386090" grpId="0" animBg="1"/>
      <p:bldP spid="386091" grpId="0" animBg="1"/>
      <p:bldP spid="386092" grpId="0" animBg="1"/>
      <p:bldP spid="386093" grpId="0" animBg="1"/>
      <p:bldP spid="386094" grpId="0"/>
      <p:bldP spid="386095" grpId="0" animBg="1"/>
      <p:bldP spid="386096" grpId="0" animBg="1"/>
      <p:bldP spid="386097" grpId="0" animBg="1"/>
      <p:bldP spid="386098" grpId="0"/>
      <p:bldP spid="386099" grpId="0" animBg="1"/>
      <p:bldP spid="386100" grpId="0" animBg="1"/>
      <p:bldP spid="386101" grpId="0" animBg="1"/>
      <p:bldP spid="386102" grpId="0" animBg="1"/>
      <p:bldP spid="386103" grpId="0" animBg="1"/>
      <p:bldP spid="386104" grpId="0" animBg="1"/>
      <p:bldP spid="386105" grpId="0" animBg="1"/>
      <p:bldP spid="386106" grpId="0" animBg="1"/>
      <p:bldP spid="386107" grpId="0" animBg="1"/>
      <p:bldP spid="386108" grpId="0" animBg="1"/>
      <p:bldP spid="386109" grpId="0" animBg="1"/>
      <p:bldP spid="386110" grpId="0" animBg="1"/>
      <p:bldP spid="386111" grpId="0"/>
      <p:bldP spid="386112" grpId="0" animBg="1"/>
      <p:bldP spid="386113" grpId="0" animBg="1"/>
      <p:bldP spid="386116" grpId="0" animBg="1"/>
      <p:bldP spid="386117" grpId="0" animBg="1"/>
      <p:bldP spid="386118" grpId="0" animBg="1"/>
      <p:bldP spid="386119" grpId="0" animBg="1"/>
      <p:bldP spid="386120" grpId="0" animBg="1"/>
      <p:bldP spid="386121" grpId="0" animBg="1"/>
      <p:bldP spid="386122" grpId="0" animBg="1"/>
      <p:bldP spid="386123" grpId="0" animBg="1"/>
      <p:bldP spid="386124" grpId="0"/>
      <p:bldP spid="38612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075" name="Rectangle 3"/>
          <p:cNvSpPr>
            <a:spLocks noChangeArrowheads="1"/>
          </p:cNvSpPr>
          <p:nvPr/>
        </p:nvSpPr>
        <p:spPr bwMode="auto">
          <a:xfrm>
            <a:off x="409575" y="890587"/>
            <a:ext cx="8734425" cy="1090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 i="1" dirty="0">
                <a:latin typeface="Times New Roman" pitchFamily="18" charset="0"/>
              </a:rPr>
              <a:t>b) </a:t>
            </a:r>
            <a:r>
              <a:rPr lang="en-US" sz="2000" b="1" i="1" dirty="0" err="1">
                <a:latin typeface="Times New Roman" pitchFamily="18" charset="0"/>
              </a:rPr>
              <a:t>Mặt</a:t>
            </a:r>
            <a:r>
              <a:rPr lang="en-US" sz="2000" b="1" i="1" dirty="0">
                <a:latin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</a:rPr>
              <a:t>phẳng</a:t>
            </a:r>
            <a:r>
              <a:rPr lang="en-US" sz="2000" b="1" i="1" dirty="0">
                <a:latin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</a:rPr>
              <a:t>mặt</a:t>
            </a:r>
            <a:endParaRPr lang="en-US" sz="2000" b="1" i="1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000" b="1" i="1" dirty="0">
                <a:latin typeface="Times New Roman" pitchFamily="18" charset="0"/>
              </a:rPr>
              <a:t>* </a:t>
            </a:r>
            <a:r>
              <a:rPr lang="en-US" sz="2000" b="1" i="1" dirty="0" err="1">
                <a:latin typeface="Times New Roman" pitchFamily="18" charset="0"/>
              </a:rPr>
              <a:t>Định</a:t>
            </a:r>
            <a:r>
              <a:rPr lang="en-US" sz="2000" b="1" i="1" dirty="0">
                <a:latin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</a:rPr>
              <a:t>nghĩa</a:t>
            </a:r>
            <a:r>
              <a:rPr lang="en-US" sz="2000" b="1" i="1">
                <a:latin typeface="Times New Roman" pitchFamily="18" charset="0"/>
              </a:rPr>
              <a:t>: </a:t>
            </a:r>
            <a:r>
              <a:rPr lang="vi-VN" sz="2000">
                <a:latin typeface="+mj-lt"/>
              </a:rPr>
              <a:t>Là mặt phẳng song song với mặt phẳng hình chiếu đứng P</a:t>
            </a:r>
            <a:r>
              <a:rPr lang="vi-VN" sz="2000" baseline="-25000">
                <a:latin typeface="+mj-lt"/>
              </a:rPr>
              <a:t>2</a:t>
            </a:r>
            <a:endParaRPr lang="en-US" sz="2000" b="1" i="1" dirty="0">
              <a:latin typeface="+mj-lt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000" b="1" dirty="0" err="1">
                <a:latin typeface="Times New Roman" pitchFamily="18" charset="0"/>
              </a:rPr>
              <a:t>Ví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dụ</a:t>
            </a:r>
            <a:r>
              <a:rPr lang="en-US" sz="2000" b="1" dirty="0">
                <a:latin typeface="Times New Roman" pitchFamily="18" charset="0"/>
              </a:rPr>
              <a:t>: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Mặt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err="1">
                <a:latin typeface="Times New Roman" pitchFamily="18" charset="0"/>
              </a:rPr>
              <a:t>phẳng</a:t>
            </a:r>
            <a:r>
              <a:rPr lang="en-US" sz="2000">
                <a:latin typeface="Times New Roman" pitchFamily="18" charset="0"/>
              </a:rPr>
              <a:t> </a:t>
            </a:r>
            <a:r>
              <a:rPr lang="en-US" sz="2000">
                <a:latin typeface="Times New Roman" pitchFamily="18" charset="0"/>
                <a:sym typeface="Symbol" pitchFamily="18" charset="2"/>
              </a:rPr>
              <a:t>β</a:t>
            </a:r>
            <a:r>
              <a:rPr lang="en-US" sz="2000">
                <a:latin typeface="Times New Roman" pitchFamily="18" charset="0"/>
              </a:rPr>
              <a:t>//</a:t>
            </a:r>
            <a:r>
              <a:rPr lang="en-US" sz="2000" dirty="0">
                <a:latin typeface="Times New Roman" pitchFamily="18" charset="0"/>
              </a:rPr>
              <a:t>P</a:t>
            </a:r>
            <a:r>
              <a:rPr lang="en-US" sz="2000" baseline="-25000" dirty="0">
                <a:latin typeface="Times New Roman" pitchFamily="18" charset="0"/>
              </a:rPr>
              <a:t>2</a:t>
            </a:r>
            <a:endParaRPr lang="en-US" sz="2000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2000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000" i="1" dirty="0">
                <a:latin typeface="Times New Roman" pitchFamily="18" charset="0"/>
              </a:rPr>
              <a:t>		</a:t>
            </a:r>
          </a:p>
        </p:txBody>
      </p:sp>
      <p:sp>
        <p:nvSpPr>
          <p:cNvPr id="387076" name="Rectangle 4"/>
          <p:cNvSpPr>
            <a:spLocks noChangeArrowheads="1"/>
          </p:cNvSpPr>
          <p:nvPr/>
        </p:nvSpPr>
        <p:spPr bwMode="auto">
          <a:xfrm>
            <a:off x="536575" y="5160962"/>
            <a:ext cx="1511300" cy="63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 i="1">
                <a:latin typeface="Times New Roman" pitchFamily="18" charset="0"/>
              </a:rPr>
              <a:t>*Tính chất :  </a:t>
            </a:r>
            <a:endParaRPr lang="en-US" sz="2000">
              <a:latin typeface="Times New Roman" pitchFamily="18" charset="0"/>
            </a:endParaRPr>
          </a:p>
        </p:txBody>
      </p:sp>
      <p:sp>
        <p:nvSpPr>
          <p:cNvPr id="387078" name="Rectangle 6"/>
          <p:cNvSpPr>
            <a:spLocks noChangeArrowheads="1"/>
          </p:cNvSpPr>
          <p:nvPr/>
        </p:nvSpPr>
        <p:spPr bwMode="auto">
          <a:xfrm>
            <a:off x="1308100" y="2246312"/>
            <a:ext cx="2514600" cy="1524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7079" name="Text Box 7"/>
          <p:cNvSpPr txBox="1">
            <a:spLocks noChangeArrowheads="1"/>
          </p:cNvSpPr>
          <p:nvPr/>
        </p:nvSpPr>
        <p:spPr bwMode="auto">
          <a:xfrm>
            <a:off x="1352550" y="2244724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cs typeface="Arial" charset="0"/>
              </a:rPr>
              <a:t>P</a:t>
            </a:r>
            <a:r>
              <a:rPr lang="en-US" baseline="-25000">
                <a:cs typeface="Arial" charset="0"/>
              </a:rPr>
              <a:t>2</a:t>
            </a:r>
            <a:endParaRPr lang="el-GR" baseline="-25000">
              <a:cs typeface="Arial" charset="0"/>
            </a:endParaRPr>
          </a:p>
        </p:txBody>
      </p:sp>
      <p:sp>
        <p:nvSpPr>
          <p:cNvPr id="387080" name="Text Box 8"/>
          <p:cNvSpPr txBox="1">
            <a:spLocks noChangeArrowheads="1"/>
          </p:cNvSpPr>
          <p:nvPr/>
        </p:nvSpPr>
        <p:spPr bwMode="auto">
          <a:xfrm>
            <a:off x="1395413" y="3452812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x</a:t>
            </a:r>
            <a:endParaRPr lang="en-US" baseline="-25000"/>
          </a:p>
        </p:txBody>
      </p:sp>
      <p:sp>
        <p:nvSpPr>
          <p:cNvPr id="387081" name="Line 9"/>
          <p:cNvSpPr>
            <a:spLocks noChangeShapeType="1"/>
          </p:cNvSpPr>
          <p:nvPr/>
        </p:nvSpPr>
        <p:spPr bwMode="auto">
          <a:xfrm>
            <a:off x="5237163" y="3552824"/>
            <a:ext cx="27003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7082" name="Line 10"/>
          <p:cNvSpPr>
            <a:spLocks noChangeShapeType="1"/>
          </p:cNvSpPr>
          <p:nvPr/>
        </p:nvSpPr>
        <p:spPr bwMode="auto">
          <a:xfrm flipV="1">
            <a:off x="7481888" y="2233612"/>
            <a:ext cx="0" cy="2163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7083" name="Text Box 11"/>
          <p:cNvSpPr txBox="1">
            <a:spLocks noChangeArrowheads="1"/>
          </p:cNvSpPr>
          <p:nvPr/>
        </p:nvSpPr>
        <p:spPr bwMode="auto">
          <a:xfrm>
            <a:off x="7234238" y="1963737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F</a:t>
            </a:r>
            <a:r>
              <a:rPr lang="en-US" baseline="-25000" dirty="0"/>
              <a:t>2</a:t>
            </a:r>
          </a:p>
        </p:txBody>
      </p:sp>
      <p:sp>
        <p:nvSpPr>
          <p:cNvPr id="387084" name="Text Box 12"/>
          <p:cNvSpPr txBox="1">
            <a:spLocks noChangeArrowheads="1"/>
          </p:cNvSpPr>
          <p:nvPr/>
        </p:nvSpPr>
        <p:spPr bwMode="auto">
          <a:xfrm>
            <a:off x="7418388" y="4418012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F</a:t>
            </a:r>
            <a:r>
              <a:rPr lang="en-US" baseline="-25000" dirty="0"/>
              <a:t>1</a:t>
            </a:r>
          </a:p>
        </p:txBody>
      </p:sp>
      <p:sp>
        <p:nvSpPr>
          <p:cNvPr id="387085" name="Text Box 13"/>
          <p:cNvSpPr txBox="1">
            <a:spLocks noChangeArrowheads="1"/>
          </p:cNvSpPr>
          <p:nvPr/>
        </p:nvSpPr>
        <p:spPr bwMode="auto">
          <a:xfrm>
            <a:off x="7886700" y="3300412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x</a:t>
            </a:r>
            <a:endParaRPr lang="en-US" baseline="-25000"/>
          </a:p>
        </p:txBody>
      </p:sp>
      <p:sp>
        <p:nvSpPr>
          <p:cNvPr id="387086" name="Text Box 14"/>
          <p:cNvSpPr txBox="1">
            <a:spLocks noChangeArrowheads="1"/>
          </p:cNvSpPr>
          <p:nvPr/>
        </p:nvSpPr>
        <p:spPr bwMode="auto">
          <a:xfrm>
            <a:off x="5972175" y="2778124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D</a:t>
            </a:r>
            <a:r>
              <a:rPr lang="en-US" baseline="-25000" dirty="0"/>
              <a:t>2</a:t>
            </a:r>
          </a:p>
        </p:txBody>
      </p:sp>
      <p:sp>
        <p:nvSpPr>
          <p:cNvPr id="387087" name="Line 15"/>
          <p:cNvSpPr>
            <a:spLocks noChangeShapeType="1"/>
          </p:cNvSpPr>
          <p:nvPr/>
        </p:nvSpPr>
        <p:spPr bwMode="auto">
          <a:xfrm flipV="1">
            <a:off x="6145213" y="3071812"/>
            <a:ext cx="6350" cy="1300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7088" name="Text Box 16"/>
          <p:cNvSpPr txBox="1">
            <a:spLocks noChangeArrowheads="1"/>
          </p:cNvSpPr>
          <p:nvPr/>
        </p:nvSpPr>
        <p:spPr bwMode="auto">
          <a:xfrm>
            <a:off x="5962650" y="4413249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D</a:t>
            </a:r>
            <a:r>
              <a:rPr lang="en-US" baseline="-25000" dirty="0"/>
              <a:t>1</a:t>
            </a:r>
          </a:p>
        </p:txBody>
      </p:sp>
      <p:sp>
        <p:nvSpPr>
          <p:cNvPr id="387089" name="Line 17"/>
          <p:cNvSpPr>
            <a:spLocks noChangeShapeType="1"/>
          </p:cNvSpPr>
          <p:nvPr/>
        </p:nvSpPr>
        <p:spPr bwMode="auto">
          <a:xfrm>
            <a:off x="5432425" y="4386262"/>
            <a:ext cx="2532063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7090" name="Freeform 18"/>
          <p:cNvSpPr>
            <a:spLocks/>
          </p:cNvSpPr>
          <p:nvPr/>
        </p:nvSpPr>
        <p:spPr bwMode="auto">
          <a:xfrm>
            <a:off x="1296988" y="3763962"/>
            <a:ext cx="3744912" cy="1017587"/>
          </a:xfrm>
          <a:custGeom>
            <a:avLst/>
            <a:gdLst>
              <a:gd name="T0" fmla="*/ 2147483647 w 2359"/>
              <a:gd name="T1" fmla="*/ 2147483647 h 641"/>
              <a:gd name="T2" fmla="*/ 2147483647 w 2359"/>
              <a:gd name="T3" fmla="*/ 2147483647 h 641"/>
              <a:gd name="T4" fmla="*/ 0 w 2359"/>
              <a:gd name="T5" fmla="*/ 0 h 641"/>
              <a:gd name="T6" fmla="*/ 2147483647 w 2359"/>
              <a:gd name="T7" fmla="*/ 2147483647 h 641"/>
              <a:gd name="T8" fmla="*/ 2147483647 w 2359"/>
              <a:gd name="T9" fmla="*/ 2147483647 h 6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359" h="641">
                <a:moveTo>
                  <a:pt x="2359" y="609"/>
                </a:moveTo>
                <a:lnTo>
                  <a:pt x="1595" y="1"/>
                </a:lnTo>
                <a:lnTo>
                  <a:pt x="0" y="0"/>
                </a:lnTo>
                <a:lnTo>
                  <a:pt x="671" y="641"/>
                </a:lnTo>
                <a:lnTo>
                  <a:pt x="2359" y="609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endParaRPr lang="en-US"/>
          </a:p>
        </p:txBody>
      </p:sp>
      <p:sp>
        <p:nvSpPr>
          <p:cNvPr id="387091" name="Line 19"/>
          <p:cNvSpPr>
            <a:spLocks noChangeShapeType="1"/>
          </p:cNvSpPr>
          <p:nvPr/>
        </p:nvSpPr>
        <p:spPr bwMode="auto">
          <a:xfrm flipV="1">
            <a:off x="6153150" y="2233612"/>
            <a:ext cx="1331913" cy="8588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7092" name="Line 20"/>
          <p:cNvSpPr>
            <a:spLocks noChangeShapeType="1"/>
          </p:cNvSpPr>
          <p:nvPr/>
        </p:nvSpPr>
        <p:spPr bwMode="auto">
          <a:xfrm>
            <a:off x="6165850" y="4375149"/>
            <a:ext cx="1295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7093" name="Oval 21"/>
          <p:cNvSpPr>
            <a:spLocks noChangeArrowheads="1"/>
          </p:cNvSpPr>
          <p:nvPr/>
        </p:nvSpPr>
        <p:spPr bwMode="auto">
          <a:xfrm>
            <a:off x="6119813" y="4348162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7094" name="Oval 22"/>
          <p:cNvSpPr>
            <a:spLocks noChangeArrowheads="1"/>
          </p:cNvSpPr>
          <p:nvPr/>
        </p:nvSpPr>
        <p:spPr bwMode="auto">
          <a:xfrm>
            <a:off x="7443788" y="4335462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7095" name="Freeform 23"/>
          <p:cNvSpPr>
            <a:spLocks/>
          </p:cNvSpPr>
          <p:nvPr/>
        </p:nvSpPr>
        <p:spPr bwMode="auto">
          <a:xfrm>
            <a:off x="2044700" y="2590799"/>
            <a:ext cx="2444750" cy="1727200"/>
          </a:xfrm>
          <a:custGeom>
            <a:avLst/>
            <a:gdLst>
              <a:gd name="T0" fmla="*/ 2147483647 w 1540"/>
              <a:gd name="T1" fmla="*/ 0 h 1088"/>
              <a:gd name="T2" fmla="*/ 2147483647 w 1540"/>
              <a:gd name="T3" fmla="*/ 0 h 1088"/>
              <a:gd name="T4" fmla="*/ 0 w 1540"/>
              <a:gd name="T5" fmla="*/ 2147483647 h 1088"/>
              <a:gd name="T6" fmla="*/ 2147483647 w 1540"/>
              <a:gd name="T7" fmla="*/ 2147483647 h 1088"/>
              <a:gd name="T8" fmla="*/ 2147483647 w 1540"/>
              <a:gd name="T9" fmla="*/ 0 h 10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40" h="1088">
                <a:moveTo>
                  <a:pt x="1532" y="0"/>
                </a:moveTo>
                <a:lnTo>
                  <a:pt x="12" y="0"/>
                </a:lnTo>
                <a:lnTo>
                  <a:pt x="0" y="1088"/>
                </a:lnTo>
                <a:lnTo>
                  <a:pt x="1540" y="1084"/>
                </a:lnTo>
                <a:lnTo>
                  <a:pt x="1532" y="0"/>
                </a:lnTo>
                <a:close/>
              </a:path>
            </a:pathLst>
          </a:custGeom>
          <a:gradFill rotWithShape="1">
            <a:gsLst>
              <a:gs pos="0">
                <a:srgbClr val="FFF643">
                  <a:alpha val="20000"/>
                </a:srgbClr>
              </a:gs>
              <a:gs pos="100000">
                <a:srgbClr val="FFF75E">
                  <a:alpha val="57001"/>
                </a:srgbClr>
              </a:gs>
            </a:gsLst>
            <a:path path="rect">
              <a:fillToRect l="100000" t="10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7096" name="Text Box 24"/>
          <p:cNvSpPr txBox="1">
            <a:spLocks noChangeArrowheads="1"/>
          </p:cNvSpPr>
          <p:nvPr/>
        </p:nvSpPr>
        <p:spPr bwMode="auto">
          <a:xfrm>
            <a:off x="4108450" y="3008312"/>
            <a:ext cx="228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F</a:t>
            </a:r>
          </a:p>
        </p:txBody>
      </p:sp>
      <p:sp>
        <p:nvSpPr>
          <p:cNvPr id="387097" name="Text Box 25"/>
          <p:cNvSpPr txBox="1">
            <a:spLocks noChangeArrowheads="1"/>
          </p:cNvSpPr>
          <p:nvPr/>
        </p:nvSpPr>
        <p:spPr bwMode="auto">
          <a:xfrm>
            <a:off x="2028825" y="2957512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D</a:t>
            </a:r>
            <a:r>
              <a:rPr lang="en-US" baseline="-25000" dirty="0"/>
              <a:t>2</a:t>
            </a:r>
          </a:p>
        </p:txBody>
      </p:sp>
      <p:sp>
        <p:nvSpPr>
          <p:cNvPr id="387098" name="Line 26"/>
          <p:cNvSpPr>
            <a:spLocks noChangeShapeType="1"/>
          </p:cNvSpPr>
          <p:nvPr/>
        </p:nvSpPr>
        <p:spPr bwMode="auto">
          <a:xfrm flipH="1" flipV="1">
            <a:off x="3429000" y="2697162"/>
            <a:ext cx="0" cy="1073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7099" name="Line 27"/>
          <p:cNvSpPr>
            <a:spLocks noChangeShapeType="1"/>
          </p:cNvSpPr>
          <p:nvPr/>
        </p:nvSpPr>
        <p:spPr bwMode="auto">
          <a:xfrm>
            <a:off x="3429000" y="2682874"/>
            <a:ext cx="623888" cy="4921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7100" name="Text Box 28"/>
          <p:cNvSpPr txBox="1">
            <a:spLocks noChangeArrowheads="1"/>
          </p:cNvSpPr>
          <p:nvPr/>
        </p:nvSpPr>
        <p:spPr bwMode="auto">
          <a:xfrm>
            <a:off x="3492500" y="2476499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F</a:t>
            </a:r>
            <a:r>
              <a:rPr lang="en-US" baseline="-25000" dirty="0"/>
              <a:t>2</a:t>
            </a:r>
          </a:p>
        </p:txBody>
      </p:sp>
      <p:sp>
        <p:nvSpPr>
          <p:cNvPr id="387101" name="Line 29"/>
          <p:cNvSpPr>
            <a:spLocks noChangeShapeType="1"/>
          </p:cNvSpPr>
          <p:nvPr/>
        </p:nvSpPr>
        <p:spPr bwMode="auto">
          <a:xfrm flipH="1" flipV="1">
            <a:off x="2265363" y="3311524"/>
            <a:ext cx="0" cy="450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7102" name="Line 30"/>
          <p:cNvSpPr>
            <a:spLocks noChangeShapeType="1"/>
          </p:cNvSpPr>
          <p:nvPr/>
        </p:nvSpPr>
        <p:spPr bwMode="auto">
          <a:xfrm flipV="1">
            <a:off x="4038600" y="3155949"/>
            <a:ext cx="0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7103" name="Text Box 31"/>
          <p:cNvSpPr txBox="1">
            <a:spLocks noChangeArrowheads="1"/>
          </p:cNvSpPr>
          <p:nvPr/>
        </p:nvSpPr>
        <p:spPr bwMode="auto">
          <a:xfrm>
            <a:off x="2306638" y="4462462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cs typeface="Arial" charset="0"/>
              </a:rPr>
              <a:t>P</a:t>
            </a:r>
            <a:r>
              <a:rPr lang="en-US" baseline="-25000">
                <a:cs typeface="Arial" charset="0"/>
              </a:rPr>
              <a:t>1</a:t>
            </a:r>
            <a:endParaRPr lang="el-GR" baseline="-25000">
              <a:cs typeface="Arial" charset="0"/>
            </a:endParaRPr>
          </a:p>
        </p:txBody>
      </p:sp>
      <p:sp>
        <p:nvSpPr>
          <p:cNvPr id="387104" name="Line 32"/>
          <p:cNvSpPr>
            <a:spLocks noChangeShapeType="1"/>
          </p:cNvSpPr>
          <p:nvPr/>
        </p:nvSpPr>
        <p:spPr bwMode="auto">
          <a:xfrm>
            <a:off x="3429000" y="3773487"/>
            <a:ext cx="611188" cy="5429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7105" name="Text Box 33"/>
          <p:cNvSpPr txBox="1">
            <a:spLocks noChangeArrowheads="1"/>
          </p:cNvSpPr>
          <p:nvPr/>
        </p:nvSpPr>
        <p:spPr bwMode="auto">
          <a:xfrm>
            <a:off x="2676525" y="4340224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A</a:t>
            </a:r>
            <a:r>
              <a:rPr lang="en-US" baseline="-25000" dirty="0"/>
              <a:t>1</a:t>
            </a:r>
          </a:p>
        </p:txBody>
      </p:sp>
      <p:sp>
        <p:nvSpPr>
          <p:cNvPr id="387106" name="Line 34"/>
          <p:cNvSpPr>
            <a:spLocks noChangeShapeType="1"/>
          </p:cNvSpPr>
          <p:nvPr/>
        </p:nvSpPr>
        <p:spPr bwMode="auto">
          <a:xfrm>
            <a:off x="3141663" y="3773487"/>
            <a:ext cx="608012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7107" name="Text Box 35"/>
          <p:cNvSpPr txBox="1">
            <a:spLocks noChangeArrowheads="1"/>
          </p:cNvSpPr>
          <p:nvPr/>
        </p:nvSpPr>
        <p:spPr bwMode="auto">
          <a:xfrm>
            <a:off x="4298950" y="2586037"/>
            <a:ext cx="153988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CC0000"/>
                </a:solidFill>
                <a:latin typeface="Times New Roman" pitchFamily="18" charset="0"/>
                <a:sym typeface="Symbol" pitchFamily="18" charset="2"/>
              </a:rPr>
              <a:t>β</a:t>
            </a:r>
          </a:p>
          <a:p>
            <a:pPr eaLnBrk="1" hangingPunct="1">
              <a:spcBef>
                <a:spcPct val="50000"/>
              </a:spcBef>
            </a:pPr>
            <a:endParaRPr lang="en-US" b="1" baseline="-25000">
              <a:solidFill>
                <a:srgbClr val="CC0000"/>
              </a:solidFill>
              <a:sym typeface="Symbol" pitchFamily="18" charset="2"/>
            </a:endParaRPr>
          </a:p>
        </p:txBody>
      </p:sp>
      <p:sp>
        <p:nvSpPr>
          <p:cNvPr id="387108" name="Text Box 36"/>
          <p:cNvSpPr txBox="1">
            <a:spLocks noChangeArrowheads="1"/>
          </p:cNvSpPr>
          <p:nvPr/>
        </p:nvSpPr>
        <p:spPr bwMode="auto">
          <a:xfrm>
            <a:off x="3641725" y="4337049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B</a:t>
            </a:r>
            <a:r>
              <a:rPr lang="en-US" baseline="-25000" dirty="0"/>
              <a:t>1</a:t>
            </a:r>
          </a:p>
        </p:txBody>
      </p:sp>
      <p:sp>
        <p:nvSpPr>
          <p:cNvPr id="387109" name="Line 37"/>
          <p:cNvSpPr>
            <a:spLocks noChangeShapeType="1"/>
          </p:cNvSpPr>
          <p:nvPr/>
        </p:nvSpPr>
        <p:spPr bwMode="auto">
          <a:xfrm flipV="1">
            <a:off x="2859088" y="3840162"/>
            <a:ext cx="0" cy="48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7110" name="Line 38"/>
          <p:cNvSpPr>
            <a:spLocks noChangeShapeType="1"/>
          </p:cNvSpPr>
          <p:nvPr/>
        </p:nvSpPr>
        <p:spPr bwMode="auto">
          <a:xfrm flipV="1">
            <a:off x="2260600" y="2682874"/>
            <a:ext cx="1179513" cy="619125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7111" name="Line 39"/>
          <p:cNvSpPr>
            <a:spLocks noChangeShapeType="1"/>
          </p:cNvSpPr>
          <p:nvPr/>
        </p:nvSpPr>
        <p:spPr bwMode="auto">
          <a:xfrm>
            <a:off x="2268538" y="3306762"/>
            <a:ext cx="600075" cy="52863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7112" name="Line 40"/>
          <p:cNvSpPr>
            <a:spLocks noChangeShapeType="1"/>
          </p:cNvSpPr>
          <p:nvPr/>
        </p:nvSpPr>
        <p:spPr bwMode="auto">
          <a:xfrm flipV="1">
            <a:off x="2868613" y="3181349"/>
            <a:ext cx="1166812" cy="6667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7113" name="Line 41"/>
          <p:cNvSpPr>
            <a:spLocks noChangeShapeType="1"/>
          </p:cNvSpPr>
          <p:nvPr/>
        </p:nvSpPr>
        <p:spPr bwMode="auto">
          <a:xfrm>
            <a:off x="2032000" y="4311649"/>
            <a:ext cx="2476500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7114" name="Line 42"/>
          <p:cNvSpPr>
            <a:spLocks noChangeShapeType="1"/>
          </p:cNvSpPr>
          <p:nvPr/>
        </p:nvSpPr>
        <p:spPr bwMode="auto">
          <a:xfrm>
            <a:off x="2260600" y="3773487"/>
            <a:ext cx="598488" cy="5429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7115" name="Oval 43"/>
          <p:cNvSpPr>
            <a:spLocks noChangeArrowheads="1"/>
          </p:cNvSpPr>
          <p:nvPr/>
        </p:nvSpPr>
        <p:spPr bwMode="auto">
          <a:xfrm>
            <a:off x="2808288" y="4270374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7116" name="Text Box 44"/>
          <p:cNvSpPr txBox="1">
            <a:spLocks noChangeArrowheads="1"/>
          </p:cNvSpPr>
          <p:nvPr/>
        </p:nvSpPr>
        <p:spPr bwMode="auto">
          <a:xfrm>
            <a:off x="2600325" y="3694112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D</a:t>
            </a:r>
            <a:endParaRPr lang="en-US" baseline="-25000" dirty="0"/>
          </a:p>
        </p:txBody>
      </p:sp>
      <p:sp>
        <p:nvSpPr>
          <p:cNvPr id="387117" name="Line 45"/>
          <p:cNvSpPr>
            <a:spLocks noChangeShapeType="1"/>
          </p:cNvSpPr>
          <p:nvPr/>
        </p:nvSpPr>
        <p:spPr bwMode="auto">
          <a:xfrm flipV="1">
            <a:off x="3733800" y="3956049"/>
            <a:ext cx="0" cy="349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7118" name="Line 46"/>
          <p:cNvSpPr>
            <a:spLocks noChangeShapeType="1"/>
          </p:cNvSpPr>
          <p:nvPr/>
        </p:nvSpPr>
        <p:spPr bwMode="auto">
          <a:xfrm>
            <a:off x="2851150" y="3841749"/>
            <a:ext cx="88900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7119" name="Line 47"/>
          <p:cNvSpPr>
            <a:spLocks noChangeShapeType="1"/>
          </p:cNvSpPr>
          <p:nvPr/>
        </p:nvSpPr>
        <p:spPr bwMode="auto">
          <a:xfrm flipV="1">
            <a:off x="3740150" y="3194049"/>
            <a:ext cx="298450" cy="787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7120" name="Line 48"/>
          <p:cNvSpPr>
            <a:spLocks noChangeShapeType="1"/>
          </p:cNvSpPr>
          <p:nvPr/>
        </p:nvSpPr>
        <p:spPr bwMode="auto">
          <a:xfrm flipV="1">
            <a:off x="3130550" y="3448049"/>
            <a:ext cx="0" cy="311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7121" name="Line 49"/>
          <p:cNvSpPr>
            <a:spLocks noChangeShapeType="1"/>
          </p:cNvSpPr>
          <p:nvPr/>
        </p:nvSpPr>
        <p:spPr bwMode="auto">
          <a:xfrm>
            <a:off x="3122613" y="3449637"/>
            <a:ext cx="614362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7122" name="Line 50"/>
          <p:cNvSpPr>
            <a:spLocks noChangeShapeType="1"/>
          </p:cNvSpPr>
          <p:nvPr/>
        </p:nvSpPr>
        <p:spPr bwMode="auto">
          <a:xfrm flipV="1">
            <a:off x="3130550" y="2692399"/>
            <a:ext cx="298450" cy="7620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7123" name="Line 51"/>
          <p:cNvSpPr>
            <a:spLocks noChangeShapeType="1"/>
          </p:cNvSpPr>
          <p:nvPr/>
        </p:nvSpPr>
        <p:spPr bwMode="auto">
          <a:xfrm flipH="1" flipV="1">
            <a:off x="2266950" y="3301999"/>
            <a:ext cx="850900" cy="1524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7124" name="Oval 52"/>
          <p:cNvSpPr>
            <a:spLocks noChangeArrowheads="1"/>
          </p:cNvSpPr>
          <p:nvPr/>
        </p:nvSpPr>
        <p:spPr bwMode="auto">
          <a:xfrm>
            <a:off x="4000500" y="3143249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7125" name="Oval 53"/>
          <p:cNvSpPr>
            <a:spLocks noChangeArrowheads="1"/>
          </p:cNvSpPr>
          <p:nvPr/>
        </p:nvSpPr>
        <p:spPr bwMode="auto">
          <a:xfrm>
            <a:off x="4008438" y="4276724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7126" name="Oval 54"/>
          <p:cNvSpPr>
            <a:spLocks noChangeArrowheads="1"/>
          </p:cNvSpPr>
          <p:nvPr/>
        </p:nvSpPr>
        <p:spPr bwMode="auto">
          <a:xfrm>
            <a:off x="3697288" y="4270374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7127" name="Oval 55"/>
          <p:cNvSpPr>
            <a:spLocks noChangeArrowheads="1"/>
          </p:cNvSpPr>
          <p:nvPr/>
        </p:nvSpPr>
        <p:spPr bwMode="auto">
          <a:xfrm>
            <a:off x="3697288" y="3940174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7128" name="Oval 56"/>
          <p:cNvSpPr>
            <a:spLocks noChangeArrowheads="1"/>
          </p:cNvSpPr>
          <p:nvPr/>
        </p:nvSpPr>
        <p:spPr bwMode="auto">
          <a:xfrm>
            <a:off x="2820988" y="3811587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7129" name="Oval 57"/>
          <p:cNvSpPr>
            <a:spLocks noChangeArrowheads="1"/>
          </p:cNvSpPr>
          <p:nvPr/>
        </p:nvSpPr>
        <p:spPr bwMode="auto">
          <a:xfrm>
            <a:off x="2230438" y="3255962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7130" name="Oval 58"/>
          <p:cNvSpPr>
            <a:spLocks noChangeArrowheads="1"/>
          </p:cNvSpPr>
          <p:nvPr/>
        </p:nvSpPr>
        <p:spPr bwMode="auto">
          <a:xfrm>
            <a:off x="3390900" y="2652712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7131" name="Oval 59"/>
          <p:cNvSpPr>
            <a:spLocks noChangeArrowheads="1"/>
          </p:cNvSpPr>
          <p:nvPr/>
        </p:nvSpPr>
        <p:spPr bwMode="auto">
          <a:xfrm>
            <a:off x="3092450" y="3414712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7132" name="Text Box 60"/>
          <p:cNvSpPr txBox="1">
            <a:spLocks noChangeArrowheads="1"/>
          </p:cNvSpPr>
          <p:nvPr/>
        </p:nvSpPr>
        <p:spPr bwMode="auto">
          <a:xfrm>
            <a:off x="3810000" y="3833812"/>
            <a:ext cx="228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E</a:t>
            </a:r>
          </a:p>
        </p:txBody>
      </p:sp>
      <p:sp>
        <p:nvSpPr>
          <p:cNvPr id="387133" name="Text Box 61"/>
          <p:cNvSpPr txBox="1">
            <a:spLocks noChangeArrowheads="1"/>
          </p:cNvSpPr>
          <p:nvPr/>
        </p:nvSpPr>
        <p:spPr bwMode="auto">
          <a:xfrm>
            <a:off x="3194050" y="3238499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E</a:t>
            </a:r>
            <a:r>
              <a:rPr lang="en-US" baseline="-25000" dirty="0"/>
              <a:t>2</a:t>
            </a:r>
          </a:p>
        </p:txBody>
      </p:sp>
      <p:sp>
        <p:nvSpPr>
          <p:cNvPr id="387134" name="Text Box 62"/>
          <p:cNvSpPr txBox="1">
            <a:spLocks noChangeArrowheads="1"/>
          </p:cNvSpPr>
          <p:nvPr/>
        </p:nvSpPr>
        <p:spPr bwMode="auto">
          <a:xfrm>
            <a:off x="4060825" y="4330699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C</a:t>
            </a:r>
            <a:r>
              <a:rPr lang="en-US" baseline="-25000" dirty="0"/>
              <a:t>1</a:t>
            </a:r>
          </a:p>
        </p:txBody>
      </p:sp>
      <p:sp>
        <p:nvSpPr>
          <p:cNvPr id="387135" name="Freeform 63"/>
          <p:cNvSpPr>
            <a:spLocks/>
          </p:cNvSpPr>
          <p:nvPr/>
        </p:nvSpPr>
        <p:spPr bwMode="auto">
          <a:xfrm>
            <a:off x="4157663" y="2590799"/>
            <a:ext cx="314325" cy="325438"/>
          </a:xfrm>
          <a:custGeom>
            <a:avLst/>
            <a:gdLst>
              <a:gd name="T0" fmla="*/ 0 w 116"/>
              <a:gd name="T1" fmla="*/ 0 h 120"/>
              <a:gd name="T2" fmla="*/ 2147483647 w 116"/>
              <a:gd name="T3" fmla="*/ 2147483647 h 120"/>
              <a:gd name="T4" fmla="*/ 2147483647 w 116"/>
              <a:gd name="T5" fmla="*/ 2147483647 h 120"/>
              <a:gd name="T6" fmla="*/ 2147483647 w 116"/>
              <a:gd name="T7" fmla="*/ 2147483647 h 12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16" h="120">
                <a:moveTo>
                  <a:pt x="0" y="0"/>
                </a:moveTo>
                <a:cubicBezTo>
                  <a:pt x="1" y="15"/>
                  <a:pt x="3" y="31"/>
                  <a:pt x="12" y="48"/>
                </a:cubicBezTo>
                <a:cubicBezTo>
                  <a:pt x="21" y="65"/>
                  <a:pt x="39" y="88"/>
                  <a:pt x="56" y="100"/>
                </a:cubicBezTo>
                <a:cubicBezTo>
                  <a:pt x="73" y="112"/>
                  <a:pt x="95" y="119"/>
                  <a:pt x="116" y="120"/>
                </a:cubicBezTo>
              </a:path>
            </a:pathLst>
          </a:custGeom>
          <a:noFill/>
          <a:ln w="12700" cmpd="sng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7136" name="Line 64"/>
          <p:cNvSpPr>
            <a:spLocks noChangeShapeType="1"/>
          </p:cNvSpPr>
          <p:nvPr/>
        </p:nvSpPr>
        <p:spPr bwMode="auto">
          <a:xfrm>
            <a:off x="6140450" y="3086099"/>
            <a:ext cx="95885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7137" name="Line 65"/>
          <p:cNvSpPr>
            <a:spLocks noChangeShapeType="1"/>
          </p:cNvSpPr>
          <p:nvPr/>
        </p:nvSpPr>
        <p:spPr bwMode="auto">
          <a:xfrm flipH="1">
            <a:off x="7099300" y="2241549"/>
            <a:ext cx="381000" cy="9969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7138" name="Line 66"/>
          <p:cNvSpPr>
            <a:spLocks noChangeShapeType="1"/>
          </p:cNvSpPr>
          <p:nvPr/>
        </p:nvSpPr>
        <p:spPr bwMode="auto">
          <a:xfrm>
            <a:off x="7099300" y="3238499"/>
            <a:ext cx="0" cy="1155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7139" name="Oval 67"/>
          <p:cNvSpPr>
            <a:spLocks noChangeArrowheads="1"/>
          </p:cNvSpPr>
          <p:nvPr/>
        </p:nvSpPr>
        <p:spPr bwMode="auto">
          <a:xfrm>
            <a:off x="7434263" y="2205037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7140" name="Oval 68"/>
          <p:cNvSpPr>
            <a:spLocks noChangeArrowheads="1"/>
          </p:cNvSpPr>
          <p:nvPr/>
        </p:nvSpPr>
        <p:spPr bwMode="auto">
          <a:xfrm>
            <a:off x="6113463" y="3044824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7141" name="Oval 69"/>
          <p:cNvSpPr>
            <a:spLocks noChangeArrowheads="1"/>
          </p:cNvSpPr>
          <p:nvPr/>
        </p:nvSpPr>
        <p:spPr bwMode="auto">
          <a:xfrm>
            <a:off x="7072313" y="3197224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7142" name="Oval 70"/>
          <p:cNvSpPr>
            <a:spLocks noChangeArrowheads="1"/>
          </p:cNvSpPr>
          <p:nvPr/>
        </p:nvSpPr>
        <p:spPr bwMode="auto">
          <a:xfrm>
            <a:off x="7072313" y="4340224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7143" name="Text Box 71"/>
          <p:cNvSpPr txBox="1">
            <a:spLocks noChangeArrowheads="1"/>
          </p:cNvSpPr>
          <p:nvPr/>
        </p:nvSpPr>
        <p:spPr bwMode="auto">
          <a:xfrm>
            <a:off x="7172325" y="3216274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E</a:t>
            </a:r>
            <a:r>
              <a:rPr lang="en-US" baseline="-25000" dirty="0"/>
              <a:t>2</a:t>
            </a:r>
          </a:p>
        </p:txBody>
      </p:sp>
      <p:sp>
        <p:nvSpPr>
          <p:cNvPr id="387144" name="Text Box 72"/>
          <p:cNvSpPr txBox="1">
            <a:spLocks noChangeArrowheads="1"/>
          </p:cNvSpPr>
          <p:nvPr/>
        </p:nvSpPr>
        <p:spPr bwMode="auto">
          <a:xfrm>
            <a:off x="6959600" y="4406899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E</a:t>
            </a:r>
            <a:r>
              <a:rPr lang="en-US" baseline="-25000" dirty="0"/>
              <a:t>1</a:t>
            </a:r>
          </a:p>
        </p:txBody>
      </p:sp>
      <p:sp>
        <p:nvSpPr>
          <p:cNvPr id="387147" name="Line 75"/>
          <p:cNvSpPr>
            <a:spLocks noChangeShapeType="1"/>
          </p:cNvSpPr>
          <p:nvPr/>
        </p:nvSpPr>
        <p:spPr bwMode="auto">
          <a:xfrm>
            <a:off x="2038350" y="3762374"/>
            <a:ext cx="176688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7148" name="Line 76"/>
          <p:cNvSpPr>
            <a:spLocks noChangeShapeType="1"/>
          </p:cNvSpPr>
          <p:nvPr/>
        </p:nvSpPr>
        <p:spPr bwMode="auto">
          <a:xfrm flipV="1">
            <a:off x="3830638" y="2587624"/>
            <a:ext cx="0" cy="117475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73" name="Picture 72">
            <a:extLst>
              <a:ext uri="{FF2B5EF4-FFF2-40B4-BE49-F238E27FC236}">
                <a16:creationId xmlns:a16="http://schemas.microsoft.com/office/drawing/2014/main" id="{487402F9-3254-4D34-88AE-34E2BFF9C0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52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99173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87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387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387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 nodeType="clickPar">
                      <p:stCondLst>
                        <p:cond delay="indefinite"/>
                      </p:stCondLst>
                      <p:childTnLst>
                        <p:par>
                          <p:cTn id="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0" dur="500"/>
                                        <p:tgtEl>
                                          <p:spTgt spid="387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7076" grpId="0"/>
      <p:bldP spid="387078" grpId="0" animBg="1"/>
      <p:bldP spid="387079" grpId="0"/>
      <p:bldP spid="387080" grpId="0"/>
      <p:bldP spid="387081" grpId="0" animBg="1"/>
      <p:bldP spid="387082" grpId="0" animBg="1"/>
      <p:bldP spid="387083" grpId="0"/>
      <p:bldP spid="387084" grpId="0"/>
      <p:bldP spid="387085" grpId="0"/>
      <p:bldP spid="387086" grpId="0"/>
      <p:bldP spid="387087" grpId="0" animBg="1"/>
      <p:bldP spid="387088" grpId="0"/>
      <p:bldP spid="387089" grpId="0" animBg="1"/>
      <p:bldP spid="387090" grpId="0" animBg="1"/>
      <p:bldP spid="387091" grpId="0" animBg="1"/>
      <p:bldP spid="387092" grpId="0" animBg="1"/>
      <p:bldP spid="387093" grpId="0" animBg="1"/>
      <p:bldP spid="387094" grpId="0" animBg="1"/>
      <p:bldP spid="387095" grpId="0" animBg="1"/>
      <p:bldP spid="387096" grpId="0"/>
      <p:bldP spid="387097" grpId="0"/>
      <p:bldP spid="387098" grpId="0" animBg="1"/>
      <p:bldP spid="387099" grpId="0" animBg="1"/>
      <p:bldP spid="387100" grpId="0"/>
      <p:bldP spid="387101" grpId="0" animBg="1"/>
      <p:bldP spid="387102" grpId="0" animBg="1"/>
      <p:bldP spid="387103" grpId="0"/>
      <p:bldP spid="387104" grpId="0" animBg="1"/>
      <p:bldP spid="387105" grpId="0"/>
      <p:bldP spid="387106" grpId="0" animBg="1"/>
      <p:bldP spid="387107" grpId="0"/>
      <p:bldP spid="387108" grpId="0"/>
      <p:bldP spid="387109" grpId="0" animBg="1"/>
      <p:bldP spid="387110" grpId="0" animBg="1"/>
      <p:bldP spid="387111" grpId="0" animBg="1"/>
      <p:bldP spid="387112" grpId="0" animBg="1"/>
      <p:bldP spid="387113" grpId="0" animBg="1"/>
      <p:bldP spid="387114" grpId="0" animBg="1"/>
      <p:bldP spid="387115" grpId="0" animBg="1"/>
      <p:bldP spid="387116" grpId="0"/>
      <p:bldP spid="387117" grpId="0" animBg="1"/>
      <p:bldP spid="387118" grpId="0" animBg="1"/>
      <p:bldP spid="387119" grpId="0" animBg="1"/>
      <p:bldP spid="387120" grpId="0" animBg="1"/>
      <p:bldP spid="387121" grpId="0" animBg="1"/>
      <p:bldP spid="387122" grpId="0" animBg="1"/>
      <p:bldP spid="387123" grpId="0" animBg="1"/>
      <p:bldP spid="387124" grpId="0" animBg="1"/>
      <p:bldP spid="387125" grpId="0" animBg="1"/>
      <p:bldP spid="387126" grpId="0" animBg="1"/>
      <p:bldP spid="387127" grpId="0" animBg="1"/>
      <p:bldP spid="387128" grpId="0" animBg="1"/>
      <p:bldP spid="387129" grpId="0" animBg="1"/>
      <p:bldP spid="387130" grpId="0" animBg="1"/>
      <p:bldP spid="387131" grpId="0" animBg="1"/>
      <p:bldP spid="387132" grpId="0"/>
      <p:bldP spid="387133" grpId="0"/>
      <p:bldP spid="387134" grpId="0"/>
      <p:bldP spid="387135" grpId="0" animBg="1"/>
      <p:bldP spid="387136" grpId="0" animBg="1"/>
      <p:bldP spid="387137" grpId="0" animBg="1"/>
      <p:bldP spid="387138" grpId="0" animBg="1"/>
      <p:bldP spid="387139" grpId="0" animBg="1"/>
      <p:bldP spid="387140" grpId="0" animBg="1"/>
      <p:bldP spid="387141" grpId="0" animBg="1"/>
      <p:bldP spid="387142" grpId="0" animBg="1"/>
      <p:bldP spid="387143" grpId="0"/>
      <p:bldP spid="387144" grpId="0"/>
      <p:bldP spid="387147" grpId="0" animBg="1"/>
      <p:bldP spid="38714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101" name="Rectangle 5"/>
          <p:cNvSpPr>
            <a:spLocks noChangeArrowheads="1"/>
          </p:cNvSpPr>
          <p:nvPr/>
        </p:nvSpPr>
        <p:spPr bwMode="auto">
          <a:xfrm>
            <a:off x="504825" y="5178425"/>
            <a:ext cx="1511300" cy="63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 i="1">
                <a:latin typeface="Times New Roman" pitchFamily="18" charset="0"/>
              </a:rPr>
              <a:t>*Tính chất :</a:t>
            </a:r>
            <a:r>
              <a:rPr lang="en-US" sz="2000">
                <a:latin typeface="Times New Roman" pitchFamily="18" charset="0"/>
              </a:rPr>
              <a:t>       </a:t>
            </a:r>
          </a:p>
          <a:p>
            <a:pPr marL="1428750" lvl="3" indent="-228600">
              <a:spcBef>
                <a:spcPct val="20000"/>
              </a:spcBef>
            </a:pPr>
            <a:r>
              <a:rPr lang="en-US" sz="2000">
                <a:latin typeface="Times New Roman" pitchFamily="18" charset="0"/>
              </a:rPr>
              <a:t>  </a:t>
            </a:r>
            <a:endParaRPr lang="en-US" sz="2000" baseline="-25000">
              <a:latin typeface="Times New Roman" pitchFamily="18" charset="0"/>
            </a:endParaRPr>
          </a:p>
          <a:p>
            <a:pPr marL="1428750" lvl="3" indent="-228600">
              <a:spcBef>
                <a:spcPct val="20000"/>
              </a:spcBef>
            </a:pPr>
            <a:endParaRPr lang="en-US" sz="2000">
              <a:latin typeface="Times New Roman" pitchFamily="18" charset="0"/>
            </a:endParaRPr>
          </a:p>
          <a:p>
            <a:pPr marL="1428750" lvl="3" indent="-228600">
              <a:spcBef>
                <a:spcPct val="20000"/>
              </a:spcBef>
            </a:pPr>
            <a:endParaRPr lang="en-US" sz="2000">
              <a:latin typeface="Times New Roman" pitchFamily="18" charset="0"/>
            </a:endParaRPr>
          </a:p>
          <a:p>
            <a:pPr marL="1428750" lvl="3" indent="-228600">
              <a:spcBef>
                <a:spcPct val="20000"/>
              </a:spcBef>
            </a:pPr>
            <a:endParaRPr lang="en-US" sz="2000">
              <a:latin typeface="Times New Roman" pitchFamily="18" charset="0"/>
            </a:endParaRPr>
          </a:p>
        </p:txBody>
      </p:sp>
      <p:sp>
        <p:nvSpPr>
          <p:cNvPr id="388100" name="Rectangle 4"/>
          <p:cNvSpPr>
            <a:spLocks noChangeArrowheads="1"/>
          </p:cNvSpPr>
          <p:nvPr/>
        </p:nvSpPr>
        <p:spPr bwMode="auto">
          <a:xfrm>
            <a:off x="398463" y="914400"/>
            <a:ext cx="8674100" cy="1084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 i="1" dirty="0">
                <a:latin typeface="Times New Roman" pitchFamily="18" charset="0"/>
              </a:rPr>
              <a:t>c) </a:t>
            </a:r>
            <a:r>
              <a:rPr lang="en-US" sz="2000" b="1" i="1" dirty="0" err="1">
                <a:latin typeface="Times New Roman" pitchFamily="18" charset="0"/>
              </a:rPr>
              <a:t>Mặt</a:t>
            </a:r>
            <a:r>
              <a:rPr lang="en-US" sz="2000" b="1" i="1" dirty="0">
                <a:latin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</a:rPr>
              <a:t>phẳng</a:t>
            </a:r>
            <a:r>
              <a:rPr lang="en-US" sz="2000" b="1" i="1" dirty="0">
                <a:latin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</a:rPr>
              <a:t>cạnh</a:t>
            </a:r>
            <a:endParaRPr lang="en-US" sz="2000" b="1" i="1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000" b="1" i="1" dirty="0">
                <a:latin typeface="Times New Roman" pitchFamily="18" charset="0"/>
              </a:rPr>
              <a:t>* </a:t>
            </a:r>
            <a:r>
              <a:rPr lang="en-US" sz="2000" b="1" i="1" dirty="0" err="1">
                <a:latin typeface="Times New Roman" pitchFamily="18" charset="0"/>
              </a:rPr>
              <a:t>Định</a:t>
            </a:r>
            <a:r>
              <a:rPr lang="en-US" sz="2000" b="1" i="1" dirty="0">
                <a:latin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</a:rPr>
              <a:t>nghĩa</a:t>
            </a:r>
            <a:r>
              <a:rPr lang="en-US" sz="2000" b="1" i="1">
                <a:latin typeface="Times New Roman" pitchFamily="18" charset="0"/>
              </a:rPr>
              <a:t>: </a:t>
            </a:r>
            <a:r>
              <a:rPr lang="vi-VN" sz="2000">
                <a:latin typeface="+mj-lt"/>
              </a:rPr>
              <a:t>Là mặt  phẳng song song với mặt phẳng hình chiếu cạnh P</a:t>
            </a:r>
            <a:r>
              <a:rPr lang="vi-VN" sz="2000" baseline="-25000">
                <a:latin typeface="+mj-lt"/>
              </a:rPr>
              <a:t>3</a:t>
            </a:r>
            <a:endParaRPr lang="en-US" sz="2000" b="1" i="1" dirty="0">
              <a:latin typeface="+mj-lt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000" b="1" dirty="0" err="1">
                <a:latin typeface="Times New Roman" pitchFamily="18" charset="0"/>
              </a:rPr>
              <a:t>Ví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dụ</a:t>
            </a:r>
            <a:r>
              <a:rPr lang="en-US" sz="2000" b="1" dirty="0">
                <a:latin typeface="Times New Roman" pitchFamily="18" charset="0"/>
              </a:rPr>
              <a:t>: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Mặt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err="1">
                <a:latin typeface="Times New Roman" pitchFamily="18" charset="0"/>
              </a:rPr>
              <a:t>phẳng</a:t>
            </a:r>
            <a:r>
              <a:rPr lang="en-US" sz="2000">
                <a:latin typeface="Times New Roman" pitchFamily="18" charset="0"/>
              </a:rPr>
              <a:t> γ// P</a:t>
            </a:r>
            <a:r>
              <a:rPr lang="en-US" sz="2000" baseline="-25000">
                <a:latin typeface="Times New Roman" pitchFamily="18" charset="0"/>
              </a:rPr>
              <a:t>3</a:t>
            </a:r>
            <a:endParaRPr lang="en-US" sz="2000" i="1" dirty="0">
              <a:latin typeface="Times New Roman" pitchFamily="18" charset="0"/>
            </a:endParaRPr>
          </a:p>
        </p:txBody>
      </p:sp>
      <p:sp>
        <p:nvSpPr>
          <p:cNvPr id="388103" name="Freeform 7"/>
          <p:cNvSpPr>
            <a:spLocks/>
          </p:cNvSpPr>
          <p:nvPr/>
        </p:nvSpPr>
        <p:spPr bwMode="auto">
          <a:xfrm>
            <a:off x="3117850" y="2381250"/>
            <a:ext cx="1420813" cy="2343150"/>
          </a:xfrm>
          <a:custGeom>
            <a:avLst/>
            <a:gdLst>
              <a:gd name="T0" fmla="*/ 0 w 895"/>
              <a:gd name="T1" fmla="*/ 2147483647 h 1476"/>
              <a:gd name="T2" fmla="*/ 2147483647 w 895"/>
              <a:gd name="T3" fmla="*/ 2147483647 h 1476"/>
              <a:gd name="T4" fmla="*/ 2147483647 w 895"/>
              <a:gd name="T5" fmla="*/ 2147483647 h 1476"/>
              <a:gd name="T6" fmla="*/ 2147483647 w 895"/>
              <a:gd name="T7" fmla="*/ 0 h 1476"/>
              <a:gd name="T8" fmla="*/ 0 w 895"/>
              <a:gd name="T9" fmla="*/ 2147483647 h 14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895" h="1476">
                <a:moveTo>
                  <a:pt x="0" y="902"/>
                </a:moveTo>
                <a:lnTo>
                  <a:pt x="895" y="1476"/>
                </a:lnTo>
                <a:lnTo>
                  <a:pt x="889" y="574"/>
                </a:lnTo>
                <a:lnTo>
                  <a:pt x="7" y="0"/>
                </a:lnTo>
                <a:lnTo>
                  <a:pt x="0" y="902"/>
                </a:lnTo>
                <a:close/>
              </a:path>
            </a:pathLst>
          </a:custGeom>
          <a:solidFill>
            <a:schemeClr val="accent2">
              <a:alpha val="47058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104" name="Freeform 8"/>
          <p:cNvSpPr>
            <a:spLocks/>
          </p:cNvSpPr>
          <p:nvPr/>
        </p:nvSpPr>
        <p:spPr bwMode="auto">
          <a:xfrm>
            <a:off x="906463" y="3814763"/>
            <a:ext cx="3636962" cy="935037"/>
          </a:xfrm>
          <a:custGeom>
            <a:avLst/>
            <a:gdLst>
              <a:gd name="T0" fmla="*/ 2147483647 w 2291"/>
              <a:gd name="T1" fmla="*/ 2147483647 h 589"/>
              <a:gd name="T2" fmla="*/ 2147483647 w 2291"/>
              <a:gd name="T3" fmla="*/ 0 h 589"/>
              <a:gd name="T4" fmla="*/ 0 w 2291"/>
              <a:gd name="T5" fmla="*/ 2147483647 h 589"/>
              <a:gd name="T6" fmla="*/ 2147483647 w 2291"/>
              <a:gd name="T7" fmla="*/ 2147483647 h 589"/>
              <a:gd name="T8" fmla="*/ 2147483647 w 2291"/>
              <a:gd name="T9" fmla="*/ 2147483647 h 58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291" h="589">
                <a:moveTo>
                  <a:pt x="2291" y="580"/>
                </a:moveTo>
                <a:lnTo>
                  <a:pt x="1396" y="0"/>
                </a:lnTo>
                <a:lnTo>
                  <a:pt x="0" y="1"/>
                </a:lnTo>
                <a:lnTo>
                  <a:pt x="743" y="589"/>
                </a:lnTo>
                <a:lnTo>
                  <a:pt x="2291" y="580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endParaRPr lang="en-US"/>
          </a:p>
        </p:txBody>
      </p:sp>
      <p:sp>
        <p:nvSpPr>
          <p:cNvPr id="388105" name="Rectangle 9"/>
          <p:cNvSpPr>
            <a:spLocks noChangeArrowheads="1"/>
          </p:cNvSpPr>
          <p:nvPr/>
        </p:nvSpPr>
        <p:spPr bwMode="auto">
          <a:xfrm>
            <a:off x="900113" y="2378075"/>
            <a:ext cx="2222500" cy="14351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8106" name="Text Box 10"/>
          <p:cNvSpPr txBox="1">
            <a:spLocks noChangeArrowheads="1"/>
          </p:cNvSpPr>
          <p:nvPr/>
        </p:nvSpPr>
        <p:spPr bwMode="auto">
          <a:xfrm>
            <a:off x="1109663" y="3559175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x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388107" name="Text Box 11"/>
          <p:cNvSpPr txBox="1">
            <a:spLocks noChangeArrowheads="1"/>
          </p:cNvSpPr>
          <p:nvPr/>
        </p:nvSpPr>
        <p:spPr bwMode="auto">
          <a:xfrm>
            <a:off x="938213" y="2389188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P</a:t>
            </a:r>
            <a:r>
              <a:rPr lang="en-US" baseline="-25000" dirty="0">
                <a:latin typeface="Times New Roman" pitchFamily="18" charset="0"/>
                <a:cs typeface="Arial" charset="0"/>
              </a:rPr>
              <a:t>2</a:t>
            </a:r>
            <a:endParaRPr lang="el-GR" baseline="-25000" dirty="0">
              <a:latin typeface="Times New Roman" pitchFamily="18" charset="0"/>
              <a:cs typeface="Arial" charset="0"/>
            </a:endParaRPr>
          </a:p>
        </p:txBody>
      </p:sp>
      <p:sp>
        <p:nvSpPr>
          <p:cNvPr id="388108" name="Text Box 12"/>
          <p:cNvSpPr txBox="1">
            <a:spLocks noChangeArrowheads="1"/>
          </p:cNvSpPr>
          <p:nvPr/>
        </p:nvSpPr>
        <p:spPr bwMode="auto">
          <a:xfrm>
            <a:off x="4286250" y="3222625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P</a:t>
            </a:r>
            <a:r>
              <a:rPr lang="en-US" baseline="-25000">
                <a:latin typeface="Times New Roman" pitchFamily="18" charset="0"/>
                <a:cs typeface="Arial" charset="0"/>
              </a:rPr>
              <a:t>3</a:t>
            </a:r>
            <a:endParaRPr lang="el-GR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388109" name="Text Box 13"/>
          <p:cNvSpPr txBox="1">
            <a:spLocks noChangeArrowheads="1"/>
          </p:cNvSpPr>
          <p:nvPr/>
        </p:nvSpPr>
        <p:spPr bwMode="auto">
          <a:xfrm>
            <a:off x="4329113" y="4391025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y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388110" name="Rectangle 14"/>
          <p:cNvSpPr>
            <a:spLocks noChangeArrowheads="1"/>
          </p:cNvSpPr>
          <p:nvPr/>
        </p:nvSpPr>
        <p:spPr bwMode="auto">
          <a:xfrm>
            <a:off x="2168525" y="4492625"/>
            <a:ext cx="3941763" cy="50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 i="1">
              <a:latin typeface="Times New Roman" pitchFamily="18" charset="0"/>
            </a:endParaRPr>
          </a:p>
        </p:txBody>
      </p:sp>
      <p:sp>
        <p:nvSpPr>
          <p:cNvPr id="388111" name="Text Box 15"/>
          <p:cNvSpPr txBox="1">
            <a:spLocks noChangeArrowheads="1"/>
          </p:cNvSpPr>
          <p:nvPr/>
        </p:nvSpPr>
        <p:spPr bwMode="auto">
          <a:xfrm>
            <a:off x="3859213" y="3806825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G</a:t>
            </a:r>
            <a:r>
              <a:rPr lang="en-US" baseline="-25000" dirty="0">
                <a:latin typeface="Times New Roman" pitchFamily="18" charset="0"/>
              </a:rPr>
              <a:t>3</a:t>
            </a:r>
          </a:p>
        </p:txBody>
      </p:sp>
      <p:sp>
        <p:nvSpPr>
          <p:cNvPr id="388112" name="Text Box 16"/>
          <p:cNvSpPr txBox="1">
            <a:spLocks noChangeArrowheads="1"/>
          </p:cNvSpPr>
          <p:nvPr/>
        </p:nvSpPr>
        <p:spPr bwMode="auto">
          <a:xfrm>
            <a:off x="3408363" y="2803525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H</a:t>
            </a:r>
            <a:r>
              <a:rPr lang="en-US" baseline="-25000" dirty="0">
                <a:latin typeface="Times New Roman" pitchFamily="18" charset="0"/>
              </a:rPr>
              <a:t>3</a:t>
            </a:r>
          </a:p>
        </p:txBody>
      </p:sp>
      <p:sp>
        <p:nvSpPr>
          <p:cNvPr id="388113" name="Text Box 17"/>
          <p:cNvSpPr txBox="1">
            <a:spLocks noChangeArrowheads="1"/>
          </p:cNvSpPr>
          <p:nvPr/>
        </p:nvSpPr>
        <p:spPr bwMode="auto">
          <a:xfrm>
            <a:off x="2970213" y="2346325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z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388114" name="Text Box 18"/>
          <p:cNvSpPr txBox="1">
            <a:spLocks noChangeArrowheads="1"/>
          </p:cNvSpPr>
          <p:nvPr/>
        </p:nvSpPr>
        <p:spPr bwMode="auto">
          <a:xfrm>
            <a:off x="3175000" y="3609975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O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388115" name="Oval 19"/>
          <p:cNvSpPr>
            <a:spLocks noChangeArrowheads="1"/>
          </p:cNvSpPr>
          <p:nvPr/>
        </p:nvSpPr>
        <p:spPr bwMode="auto">
          <a:xfrm>
            <a:off x="3087688" y="3767138"/>
            <a:ext cx="61912" cy="63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8116" name="Line 20"/>
          <p:cNvSpPr>
            <a:spLocks noChangeShapeType="1"/>
          </p:cNvSpPr>
          <p:nvPr/>
        </p:nvSpPr>
        <p:spPr bwMode="auto">
          <a:xfrm>
            <a:off x="2354263" y="3048000"/>
            <a:ext cx="98425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117" name="Line 21"/>
          <p:cNvSpPr>
            <a:spLocks noChangeShapeType="1"/>
          </p:cNvSpPr>
          <p:nvPr/>
        </p:nvSpPr>
        <p:spPr bwMode="auto">
          <a:xfrm>
            <a:off x="2773363" y="3962400"/>
            <a:ext cx="103505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118" name="Line 22"/>
          <p:cNvSpPr>
            <a:spLocks noChangeShapeType="1"/>
          </p:cNvSpPr>
          <p:nvPr/>
        </p:nvSpPr>
        <p:spPr bwMode="auto">
          <a:xfrm flipH="1" flipV="1">
            <a:off x="3338513" y="3048000"/>
            <a:ext cx="438150" cy="9207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119" name="Oval 23"/>
          <p:cNvSpPr>
            <a:spLocks noChangeArrowheads="1"/>
          </p:cNvSpPr>
          <p:nvPr/>
        </p:nvSpPr>
        <p:spPr bwMode="auto">
          <a:xfrm>
            <a:off x="3748088" y="3919538"/>
            <a:ext cx="61912" cy="63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8121" name="Freeform 25"/>
          <p:cNvSpPr>
            <a:spLocks/>
          </p:cNvSpPr>
          <p:nvPr/>
        </p:nvSpPr>
        <p:spPr bwMode="auto">
          <a:xfrm>
            <a:off x="2159000" y="2505075"/>
            <a:ext cx="1250950" cy="2247900"/>
          </a:xfrm>
          <a:custGeom>
            <a:avLst/>
            <a:gdLst>
              <a:gd name="T0" fmla="*/ 0 w 788"/>
              <a:gd name="T1" fmla="*/ 0 h 1416"/>
              <a:gd name="T2" fmla="*/ 0 w 788"/>
              <a:gd name="T3" fmla="*/ 2147483647 h 1416"/>
              <a:gd name="T4" fmla="*/ 2147483647 w 788"/>
              <a:gd name="T5" fmla="*/ 2147483647 h 1416"/>
              <a:gd name="T6" fmla="*/ 2147483647 w 788"/>
              <a:gd name="T7" fmla="*/ 2147483647 h 1416"/>
              <a:gd name="T8" fmla="*/ 0 w 788"/>
              <a:gd name="T9" fmla="*/ 0 h 14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88" h="1416">
                <a:moveTo>
                  <a:pt x="0" y="0"/>
                </a:moveTo>
                <a:lnTo>
                  <a:pt x="0" y="828"/>
                </a:lnTo>
                <a:lnTo>
                  <a:pt x="788" y="1416"/>
                </a:lnTo>
                <a:lnTo>
                  <a:pt x="782" y="487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rgbClr val="FFF643">
                  <a:alpha val="20000"/>
                </a:srgbClr>
              </a:gs>
              <a:gs pos="100000">
                <a:srgbClr val="FFF75E">
                  <a:alpha val="57001"/>
                </a:srgbClr>
              </a:gs>
            </a:gsLst>
            <a:path path="rect">
              <a:fillToRect l="100000" t="10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122" name="Text Box 26"/>
          <p:cNvSpPr txBox="1">
            <a:spLocks noChangeArrowheads="1"/>
          </p:cNvSpPr>
          <p:nvPr/>
        </p:nvSpPr>
        <p:spPr bwMode="auto">
          <a:xfrm>
            <a:off x="2060575" y="445770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P</a:t>
            </a:r>
            <a:r>
              <a:rPr lang="en-US" baseline="-25000" dirty="0">
                <a:latin typeface="Times New Roman" pitchFamily="18" charset="0"/>
                <a:cs typeface="Arial" charset="0"/>
              </a:rPr>
              <a:t>1</a:t>
            </a:r>
            <a:endParaRPr lang="el-GR" baseline="-25000" dirty="0">
              <a:latin typeface="Times New Roman" pitchFamily="18" charset="0"/>
              <a:cs typeface="Arial" charset="0"/>
            </a:endParaRPr>
          </a:p>
        </p:txBody>
      </p:sp>
      <p:sp>
        <p:nvSpPr>
          <p:cNvPr id="388123" name="Text Box 27"/>
          <p:cNvSpPr txBox="1">
            <a:spLocks noChangeArrowheads="1"/>
          </p:cNvSpPr>
          <p:nvPr/>
        </p:nvSpPr>
        <p:spPr bwMode="auto">
          <a:xfrm>
            <a:off x="2309813" y="2803525"/>
            <a:ext cx="228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H</a:t>
            </a:r>
          </a:p>
        </p:txBody>
      </p:sp>
      <p:sp>
        <p:nvSpPr>
          <p:cNvPr id="388124" name="Line 28"/>
          <p:cNvSpPr>
            <a:spLocks noChangeShapeType="1"/>
          </p:cNvSpPr>
          <p:nvPr/>
        </p:nvSpPr>
        <p:spPr bwMode="auto">
          <a:xfrm>
            <a:off x="2157413" y="3819525"/>
            <a:ext cx="842962" cy="628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125" name="Text Box 29"/>
          <p:cNvSpPr txBox="1">
            <a:spLocks noChangeArrowheads="1"/>
          </p:cNvSpPr>
          <p:nvPr/>
        </p:nvSpPr>
        <p:spPr bwMode="auto">
          <a:xfrm>
            <a:off x="2917825" y="4500563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C</a:t>
            </a:r>
            <a:r>
              <a:rPr lang="en-US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88126" name="Line 30"/>
          <p:cNvSpPr>
            <a:spLocks noChangeShapeType="1"/>
          </p:cNvSpPr>
          <p:nvPr/>
        </p:nvSpPr>
        <p:spPr bwMode="auto">
          <a:xfrm flipV="1">
            <a:off x="2163763" y="2378075"/>
            <a:ext cx="0" cy="14414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127" name="Text Box 31"/>
          <p:cNvSpPr txBox="1">
            <a:spLocks noChangeArrowheads="1"/>
          </p:cNvSpPr>
          <p:nvPr/>
        </p:nvSpPr>
        <p:spPr bwMode="auto">
          <a:xfrm>
            <a:off x="1897063" y="3375025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G</a:t>
            </a:r>
            <a:r>
              <a:rPr lang="en-US" baseline="-25000" dirty="0">
                <a:latin typeface="Times New Roman" pitchFamily="18" charset="0"/>
              </a:rPr>
              <a:t>2</a:t>
            </a:r>
          </a:p>
        </p:txBody>
      </p:sp>
      <p:sp>
        <p:nvSpPr>
          <p:cNvPr id="388128" name="Line 32"/>
          <p:cNvSpPr>
            <a:spLocks noChangeShapeType="1"/>
          </p:cNvSpPr>
          <p:nvPr/>
        </p:nvSpPr>
        <p:spPr bwMode="auto">
          <a:xfrm flipV="1">
            <a:off x="2774950" y="3952875"/>
            <a:ext cx="1588" cy="317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129" name="Line 33"/>
          <p:cNvSpPr>
            <a:spLocks noChangeShapeType="1"/>
          </p:cNvSpPr>
          <p:nvPr/>
        </p:nvSpPr>
        <p:spPr bwMode="auto">
          <a:xfrm>
            <a:off x="2171700" y="2936875"/>
            <a:ext cx="203200" cy="120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130" name="Line 34"/>
          <p:cNvSpPr>
            <a:spLocks noChangeShapeType="1"/>
          </p:cNvSpPr>
          <p:nvPr/>
        </p:nvSpPr>
        <p:spPr bwMode="auto">
          <a:xfrm flipH="1" flipV="1">
            <a:off x="2360613" y="3048000"/>
            <a:ext cx="406400" cy="914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131" name="Line 35"/>
          <p:cNvSpPr>
            <a:spLocks noChangeShapeType="1"/>
          </p:cNvSpPr>
          <p:nvPr/>
        </p:nvSpPr>
        <p:spPr bwMode="auto">
          <a:xfrm flipH="1" flipV="1">
            <a:off x="2163763" y="3511550"/>
            <a:ext cx="615950" cy="444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132" name="Line 36"/>
          <p:cNvSpPr>
            <a:spLocks noChangeShapeType="1"/>
          </p:cNvSpPr>
          <p:nvPr/>
        </p:nvSpPr>
        <p:spPr bwMode="auto">
          <a:xfrm>
            <a:off x="2354263" y="3041650"/>
            <a:ext cx="1587" cy="927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133" name="Line 37"/>
          <p:cNvSpPr>
            <a:spLocks noChangeShapeType="1"/>
          </p:cNvSpPr>
          <p:nvPr/>
        </p:nvSpPr>
        <p:spPr bwMode="auto">
          <a:xfrm>
            <a:off x="2163763" y="2667000"/>
            <a:ext cx="1587" cy="8572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134" name="Line 38"/>
          <p:cNvSpPr>
            <a:spLocks noChangeShapeType="1"/>
          </p:cNvSpPr>
          <p:nvPr/>
        </p:nvSpPr>
        <p:spPr bwMode="auto">
          <a:xfrm>
            <a:off x="2347913" y="3968750"/>
            <a:ext cx="438150" cy="3175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135" name="Oval 39"/>
          <p:cNvSpPr>
            <a:spLocks noChangeArrowheads="1"/>
          </p:cNvSpPr>
          <p:nvPr/>
        </p:nvSpPr>
        <p:spPr bwMode="auto">
          <a:xfrm>
            <a:off x="2135188" y="2916238"/>
            <a:ext cx="61912" cy="63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8136" name="Oval 40"/>
          <p:cNvSpPr>
            <a:spLocks noChangeArrowheads="1"/>
          </p:cNvSpPr>
          <p:nvPr/>
        </p:nvSpPr>
        <p:spPr bwMode="auto">
          <a:xfrm>
            <a:off x="2135188" y="3481388"/>
            <a:ext cx="61912" cy="63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8138" name="Text Box 42"/>
          <p:cNvSpPr txBox="1">
            <a:spLocks noChangeArrowheads="1"/>
          </p:cNvSpPr>
          <p:nvPr/>
        </p:nvSpPr>
        <p:spPr bwMode="auto">
          <a:xfrm>
            <a:off x="2124075" y="3890963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B</a:t>
            </a:r>
            <a:r>
              <a:rPr lang="en-US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88139" name="Text Box 43"/>
          <p:cNvSpPr txBox="1">
            <a:spLocks noChangeArrowheads="1"/>
          </p:cNvSpPr>
          <p:nvPr/>
        </p:nvSpPr>
        <p:spPr bwMode="auto">
          <a:xfrm>
            <a:off x="1914525" y="2773363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H</a:t>
            </a:r>
            <a:r>
              <a:rPr lang="en-US" baseline="-25000" dirty="0">
                <a:latin typeface="Times New Roman" pitchFamily="18" charset="0"/>
              </a:rPr>
              <a:t>2</a:t>
            </a:r>
          </a:p>
        </p:txBody>
      </p:sp>
      <p:sp>
        <p:nvSpPr>
          <p:cNvPr id="388140" name="Line 44"/>
          <p:cNvSpPr>
            <a:spLocks noChangeShapeType="1"/>
          </p:cNvSpPr>
          <p:nvPr/>
        </p:nvSpPr>
        <p:spPr bwMode="auto">
          <a:xfrm>
            <a:off x="2355850" y="3051175"/>
            <a:ext cx="679450" cy="1206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141" name="Line 45"/>
          <p:cNvSpPr>
            <a:spLocks noChangeShapeType="1"/>
          </p:cNvSpPr>
          <p:nvPr/>
        </p:nvSpPr>
        <p:spPr bwMode="auto">
          <a:xfrm flipH="1">
            <a:off x="2768600" y="3165475"/>
            <a:ext cx="279400" cy="7810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142" name="Line 46"/>
          <p:cNvSpPr>
            <a:spLocks noChangeShapeType="1"/>
          </p:cNvSpPr>
          <p:nvPr/>
        </p:nvSpPr>
        <p:spPr bwMode="auto">
          <a:xfrm>
            <a:off x="3048000" y="3171825"/>
            <a:ext cx="98425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143" name="Line 47"/>
          <p:cNvSpPr>
            <a:spLocks noChangeShapeType="1"/>
          </p:cNvSpPr>
          <p:nvPr/>
        </p:nvSpPr>
        <p:spPr bwMode="auto">
          <a:xfrm flipH="1" flipV="1">
            <a:off x="3333750" y="3038475"/>
            <a:ext cx="704850" cy="139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144" name="Line 48"/>
          <p:cNvSpPr>
            <a:spLocks noChangeShapeType="1"/>
          </p:cNvSpPr>
          <p:nvPr/>
        </p:nvSpPr>
        <p:spPr bwMode="auto">
          <a:xfrm flipH="1">
            <a:off x="3778250" y="3178175"/>
            <a:ext cx="260350" cy="7810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145" name="Freeform 49"/>
          <p:cNvSpPr>
            <a:spLocks/>
          </p:cNvSpPr>
          <p:nvPr/>
        </p:nvSpPr>
        <p:spPr bwMode="auto">
          <a:xfrm>
            <a:off x="2165350" y="2644775"/>
            <a:ext cx="869950" cy="533400"/>
          </a:xfrm>
          <a:custGeom>
            <a:avLst/>
            <a:gdLst>
              <a:gd name="T0" fmla="*/ 2147483647 w 548"/>
              <a:gd name="T1" fmla="*/ 2147483647 h 336"/>
              <a:gd name="T2" fmla="*/ 0 w 548"/>
              <a:gd name="T3" fmla="*/ 0 h 336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48" h="336">
                <a:moveTo>
                  <a:pt x="548" y="336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146" name="Line 50"/>
          <p:cNvSpPr>
            <a:spLocks noChangeShapeType="1"/>
          </p:cNvSpPr>
          <p:nvPr/>
        </p:nvSpPr>
        <p:spPr bwMode="auto">
          <a:xfrm>
            <a:off x="2159000" y="3825875"/>
            <a:ext cx="1250950" cy="9271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147" name="Oval 51"/>
          <p:cNvSpPr>
            <a:spLocks noChangeArrowheads="1"/>
          </p:cNvSpPr>
          <p:nvPr/>
        </p:nvSpPr>
        <p:spPr bwMode="auto">
          <a:xfrm>
            <a:off x="3309938" y="3005138"/>
            <a:ext cx="61912" cy="63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8148" name="Text Box 52"/>
          <p:cNvSpPr txBox="1">
            <a:spLocks noChangeArrowheads="1"/>
          </p:cNvSpPr>
          <p:nvPr/>
        </p:nvSpPr>
        <p:spPr bwMode="auto">
          <a:xfrm>
            <a:off x="2811463" y="3940175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G</a:t>
            </a:r>
            <a:endParaRPr lang="en-US" baseline="-25000" dirty="0">
              <a:latin typeface="Times New Roman" pitchFamily="18" charset="0"/>
            </a:endParaRPr>
          </a:p>
        </p:txBody>
      </p:sp>
      <p:sp>
        <p:nvSpPr>
          <p:cNvPr id="388149" name="Text Box 53"/>
          <p:cNvSpPr txBox="1">
            <a:spLocks noChangeArrowheads="1"/>
          </p:cNvSpPr>
          <p:nvPr/>
        </p:nvSpPr>
        <p:spPr bwMode="auto">
          <a:xfrm>
            <a:off x="2627313" y="422910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88150" name="Oval 54"/>
          <p:cNvSpPr>
            <a:spLocks noChangeArrowheads="1"/>
          </p:cNvSpPr>
          <p:nvPr/>
        </p:nvSpPr>
        <p:spPr bwMode="auto">
          <a:xfrm>
            <a:off x="2332038" y="3024188"/>
            <a:ext cx="61912" cy="63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8151" name="Oval 55"/>
          <p:cNvSpPr>
            <a:spLocks noChangeArrowheads="1"/>
          </p:cNvSpPr>
          <p:nvPr/>
        </p:nvSpPr>
        <p:spPr bwMode="auto">
          <a:xfrm>
            <a:off x="4002088" y="3144838"/>
            <a:ext cx="61912" cy="63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8152" name="Oval 56"/>
          <p:cNvSpPr>
            <a:spLocks noChangeArrowheads="1"/>
          </p:cNvSpPr>
          <p:nvPr/>
        </p:nvSpPr>
        <p:spPr bwMode="auto">
          <a:xfrm>
            <a:off x="2135188" y="2617788"/>
            <a:ext cx="61912" cy="63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8153" name="Oval 57"/>
          <p:cNvSpPr>
            <a:spLocks noChangeArrowheads="1"/>
          </p:cNvSpPr>
          <p:nvPr/>
        </p:nvSpPr>
        <p:spPr bwMode="auto">
          <a:xfrm>
            <a:off x="3011488" y="3144838"/>
            <a:ext cx="61912" cy="63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8154" name="Oval 58"/>
          <p:cNvSpPr>
            <a:spLocks noChangeArrowheads="1"/>
          </p:cNvSpPr>
          <p:nvPr/>
        </p:nvSpPr>
        <p:spPr bwMode="auto">
          <a:xfrm>
            <a:off x="2319338" y="3944938"/>
            <a:ext cx="61912" cy="63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8155" name="Oval 59"/>
          <p:cNvSpPr>
            <a:spLocks noChangeArrowheads="1"/>
          </p:cNvSpPr>
          <p:nvPr/>
        </p:nvSpPr>
        <p:spPr bwMode="auto">
          <a:xfrm>
            <a:off x="2738438" y="4243388"/>
            <a:ext cx="61912" cy="63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8156" name="Text Box 60"/>
          <p:cNvSpPr txBox="1">
            <a:spLocks noChangeArrowheads="1"/>
          </p:cNvSpPr>
          <p:nvPr/>
        </p:nvSpPr>
        <p:spPr bwMode="auto">
          <a:xfrm>
            <a:off x="2976563" y="2911475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I</a:t>
            </a:r>
            <a:endParaRPr lang="en-US" baseline="-25000" dirty="0">
              <a:latin typeface="Times New Roman" pitchFamily="18" charset="0"/>
            </a:endParaRPr>
          </a:p>
        </p:txBody>
      </p:sp>
      <p:sp>
        <p:nvSpPr>
          <p:cNvPr id="388157" name="Line 61"/>
          <p:cNvSpPr>
            <a:spLocks noChangeShapeType="1"/>
          </p:cNvSpPr>
          <p:nvPr/>
        </p:nvSpPr>
        <p:spPr bwMode="auto">
          <a:xfrm>
            <a:off x="3041650" y="3203575"/>
            <a:ext cx="0" cy="1276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158" name="Oval 62"/>
          <p:cNvSpPr>
            <a:spLocks noChangeArrowheads="1"/>
          </p:cNvSpPr>
          <p:nvPr/>
        </p:nvSpPr>
        <p:spPr bwMode="auto">
          <a:xfrm>
            <a:off x="3011488" y="4446588"/>
            <a:ext cx="61912" cy="63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8159" name="Oval 63"/>
          <p:cNvSpPr>
            <a:spLocks noChangeArrowheads="1"/>
          </p:cNvSpPr>
          <p:nvPr/>
        </p:nvSpPr>
        <p:spPr bwMode="auto">
          <a:xfrm>
            <a:off x="2738438" y="3919538"/>
            <a:ext cx="61912" cy="63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8160" name="Text Box 64"/>
          <p:cNvSpPr txBox="1">
            <a:spLocks noChangeArrowheads="1"/>
          </p:cNvSpPr>
          <p:nvPr/>
        </p:nvSpPr>
        <p:spPr bwMode="auto">
          <a:xfrm>
            <a:off x="1912938" y="2498725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I</a:t>
            </a:r>
            <a:r>
              <a:rPr lang="en-US" baseline="-25000" dirty="0">
                <a:latin typeface="Times New Roman" pitchFamily="18" charset="0"/>
              </a:rPr>
              <a:t>2</a:t>
            </a:r>
          </a:p>
        </p:txBody>
      </p:sp>
      <p:sp>
        <p:nvSpPr>
          <p:cNvPr id="388161" name="Text Box 65"/>
          <p:cNvSpPr txBox="1">
            <a:spLocks noChangeArrowheads="1"/>
          </p:cNvSpPr>
          <p:nvPr/>
        </p:nvSpPr>
        <p:spPr bwMode="auto">
          <a:xfrm>
            <a:off x="3992563" y="2879725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I</a:t>
            </a:r>
            <a:r>
              <a:rPr lang="en-US" baseline="-25000" dirty="0">
                <a:latin typeface="Times New Roman" pitchFamily="18" charset="0"/>
              </a:rPr>
              <a:t>3</a:t>
            </a:r>
          </a:p>
        </p:txBody>
      </p:sp>
      <p:sp>
        <p:nvSpPr>
          <p:cNvPr id="388162" name="Text Box 66"/>
          <p:cNvSpPr txBox="1">
            <a:spLocks noChangeArrowheads="1"/>
          </p:cNvSpPr>
          <p:nvPr/>
        </p:nvSpPr>
        <p:spPr bwMode="auto">
          <a:xfrm>
            <a:off x="3262313" y="3165475"/>
            <a:ext cx="304800" cy="692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CC0000"/>
                </a:solidFill>
                <a:latin typeface="Times New Roman" pitchFamily="18" charset="0"/>
              </a:rPr>
              <a:t>γ</a:t>
            </a:r>
          </a:p>
          <a:p>
            <a:pPr eaLnBrk="1" hangingPunct="1">
              <a:spcBef>
                <a:spcPct val="50000"/>
              </a:spcBef>
            </a:pPr>
            <a:endParaRPr lang="en-US">
              <a:latin typeface="Times New Roman" pitchFamily="18" charset="0"/>
            </a:endParaRPr>
          </a:p>
        </p:txBody>
      </p:sp>
      <p:sp>
        <p:nvSpPr>
          <p:cNvPr id="388163" name="Freeform 67"/>
          <p:cNvSpPr>
            <a:spLocks/>
          </p:cNvSpPr>
          <p:nvPr/>
        </p:nvSpPr>
        <p:spPr bwMode="auto">
          <a:xfrm>
            <a:off x="3178175" y="3146425"/>
            <a:ext cx="225425" cy="406400"/>
          </a:xfrm>
          <a:custGeom>
            <a:avLst/>
            <a:gdLst>
              <a:gd name="T0" fmla="*/ 2147483647 w 78"/>
              <a:gd name="T1" fmla="*/ 0 h 136"/>
              <a:gd name="T2" fmla="*/ 2147483647 w 78"/>
              <a:gd name="T3" fmla="*/ 2147483647 h 136"/>
              <a:gd name="T4" fmla="*/ 2147483647 w 78"/>
              <a:gd name="T5" fmla="*/ 2147483647 h 136"/>
              <a:gd name="T6" fmla="*/ 2147483647 w 78"/>
              <a:gd name="T7" fmla="*/ 2147483647 h 13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8" h="136">
                <a:moveTo>
                  <a:pt x="2" y="0"/>
                </a:moveTo>
                <a:cubicBezTo>
                  <a:pt x="1" y="17"/>
                  <a:pt x="0" y="34"/>
                  <a:pt x="6" y="52"/>
                </a:cubicBezTo>
                <a:cubicBezTo>
                  <a:pt x="12" y="70"/>
                  <a:pt x="26" y="94"/>
                  <a:pt x="38" y="108"/>
                </a:cubicBezTo>
                <a:cubicBezTo>
                  <a:pt x="50" y="122"/>
                  <a:pt x="60" y="128"/>
                  <a:pt x="78" y="136"/>
                </a:cubicBezTo>
              </a:path>
            </a:pathLst>
          </a:custGeom>
          <a:noFill/>
          <a:ln w="12700" cmpd="sng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388168" name="Object 7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0376020"/>
              </p:ext>
            </p:extLst>
          </p:nvPr>
        </p:nvGraphicFramePr>
        <p:xfrm>
          <a:off x="5949950" y="3940175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3" name="Equation" r:id="rId3" imgW="114151" imgH="215619" progId="Equation.3">
                  <p:embed/>
                </p:oleObj>
              </mc:Choice>
              <mc:Fallback>
                <p:oleObj name="Equation" r:id="rId3" imgW="114151" imgH="215619" progId="Equation.3">
                  <p:embed/>
                  <p:pic>
                    <p:nvPicPr>
                      <p:cNvPr id="388168" name="Object 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9950" y="3940175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8169" name="Text Box 73"/>
          <p:cNvSpPr txBox="1">
            <a:spLocks noChangeArrowheads="1"/>
          </p:cNvSpPr>
          <p:nvPr/>
        </p:nvSpPr>
        <p:spPr bwMode="auto">
          <a:xfrm>
            <a:off x="5116513" y="3554413"/>
            <a:ext cx="69691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x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388170" name="Line 74"/>
          <p:cNvSpPr>
            <a:spLocks noChangeShapeType="1"/>
          </p:cNvSpPr>
          <p:nvPr/>
        </p:nvSpPr>
        <p:spPr bwMode="auto">
          <a:xfrm flipV="1">
            <a:off x="5878513" y="2468563"/>
            <a:ext cx="1587" cy="24066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171" name="Text Box 75"/>
          <p:cNvSpPr txBox="1">
            <a:spLocks noChangeArrowheads="1"/>
          </p:cNvSpPr>
          <p:nvPr/>
        </p:nvSpPr>
        <p:spPr bwMode="auto">
          <a:xfrm>
            <a:off x="5599113" y="447040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G</a:t>
            </a:r>
            <a:r>
              <a:rPr lang="en-US" baseline="-25000" dirty="0">
                <a:latin typeface="Times New Roman" pitchFamily="18" charset="0"/>
              </a:rPr>
              <a:t>1</a:t>
            </a:r>
          </a:p>
        </p:txBody>
      </p:sp>
      <p:sp>
        <p:nvSpPr>
          <p:cNvPr id="388172" name="Line 76"/>
          <p:cNvSpPr>
            <a:spLocks noChangeShapeType="1"/>
          </p:cNvSpPr>
          <p:nvPr/>
        </p:nvSpPr>
        <p:spPr bwMode="auto">
          <a:xfrm>
            <a:off x="6840538" y="2162175"/>
            <a:ext cx="1587" cy="2908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stealth" w="med" len="lg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173" name="Line 77"/>
          <p:cNvSpPr>
            <a:spLocks noChangeShapeType="1"/>
          </p:cNvSpPr>
          <p:nvPr/>
        </p:nvSpPr>
        <p:spPr bwMode="auto">
          <a:xfrm flipV="1">
            <a:off x="5880100" y="2465388"/>
            <a:ext cx="205740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174" name="Text Box 78"/>
          <p:cNvSpPr txBox="1">
            <a:spLocks noChangeArrowheads="1"/>
          </p:cNvSpPr>
          <p:nvPr/>
        </p:nvSpPr>
        <p:spPr bwMode="auto">
          <a:xfrm>
            <a:off x="7014210" y="2536825"/>
            <a:ext cx="33528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H</a:t>
            </a:r>
            <a:r>
              <a:rPr lang="en-US" baseline="-25000" dirty="0">
                <a:latin typeface="Times New Roman" pitchFamily="18" charset="0"/>
              </a:rPr>
              <a:t>3</a:t>
            </a:r>
          </a:p>
        </p:txBody>
      </p:sp>
      <p:sp>
        <p:nvSpPr>
          <p:cNvPr id="388175" name="Text Box 79"/>
          <p:cNvSpPr txBox="1">
            <a:spLocks noChangeArrowheads="1"/>
          </p:cNvSpPr>
          <p:nvPr/>
        </p:nvSpPr>
        <p:spPr bwMode="auto">
          <a:xfrm>
            <a:off x="6913563" y="4964113"/>
            <a:ext cx="6731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y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388176" name="Text Box 80"/>
          <p:cNvSpPr txBox="1">
            <a:spLocks noChangeArrowheads="1"/>
          </p:cNvSpPr>
          <p:nvPr/>
        </p:nvSpPr>
        <p:spPr bwMode="auto">
          <a:xfrm>
            <a:off x="7753350" y="3303588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G</a:t>
            </a:r>
            <a:r>
              <a:rPr lang="en-US" baseline="-25000" dirty="0">
                <a:latin typeface="Times New Roman" pitchFamily="18" charset="0"/>
              </a:rPr>
              <a:t>3</a:t>
            </a:r>
          </a:p>
        </p:txBody>
      </p:sp>
      <p:sp>
        <p:nvSpPr>
          <p:cNvPr id="388177" name="Text Box 81"/>
          <p:cNvSpPr txBox="1">
            <a:spLocks noChangeArrowheads="1"/>
          </p:cNvSpPr>
          <p:nvPr/>
        </p:nvSpPr>
        <p:spPr bwMode="auto">
          <a:xfrm>
            <a:off x="5610225" y="2732088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H</a:t>
            </a:r>
            <a:r>
              <a:rPr lang="en-US" baseline="-25000" dirty="0">
                <a:latin typeface="Times New Roman" pitchFamily="18" charset="0"/>
              </a:rPr>
              <a:t>2</a:t>
            </a:r>
          </a:p>
        </p:txBody>
      </p:sp>
      <p:sp>
        <p:nvSpPr>
          <p:cNvPr id="388178" name="Freeform 82"/>
          <p:cNvSpPr>
            <a:spLocks/>
          </p:cNvSpPr>
          <p:nvPr/>
        </p:nvSpPr>
        <p:spPr bwMode="auto">
          <a:xfrm>
            <a:off x="6829425" y="3802063"/>
            <a:ext cx="300038" cy="277812"/>
          </a:xfrm>
          <a:custGeom>
            <a:avLst/>
            <a:gdLst>
              <a:gd name="T0" fmla="*/ 0 w 375"/>
              <a:gd name="T1" fmla="*/ 2147483647 h 387"/>
              <a:gd name="T2" fmla="*/ 2147483647 w 375"/>
              <a:gd name="T3" fmla="*/ 2147483647 h 387"/>
              <a:gd name="T4" fmla="*/ 2147483647 w 375"/>
              <a:gd name="T5" fmla="*/ 2147483647 h 387"/>
              <a:gd name="T6" fmla="*/ 2147483647 w 375"/>
              <a:gd name="T7" fmla="*/ 2147483647 h 387"/>
              <a:gd name="T8" fmla="*/ 2147483647 w 375"/>
              <a:gd name="T9" fmla="*/ 2147483647 h 387"/>
              <a:gd name="T10" fmla="*/ 2147483647 w 375"/>
              <a:gd name="T11" fmla="*/ 2147483647 h 387"/>
              <a:gd name="T12" fmla="*/ 2147483647 w 375"/>
              <a:gd name="T13" fmla="*/ 0 h 38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75" h="387">
                <a:moveTo>
                  <a:pt x="0" y="387"/>
                </a:moveTo>
                <a:cubicBezTo>
                  <a:pt x="12" y="385"/>
                  <a:pt x="48" y="382"/>
                  <a:pt x="75" y="375"/>
                </a:cubicBezTo>
                <a:cubicBezTo>
                  <a:pt x="102" y="368"/>
                  <a:pt x="135" y="360"/>
                  <a:pt x="162" y="347"/>
                </a:cubicBezTo>
                <a:cubicBezTo>
                  <a:pt x="189" y="334"/>
                  <a:pt x="213" y="319"/>
                  <a:pt x="237" y="297"/>
                </a:cubicBezTo>
                <a:cubicBezTo>
                  <a:pt x="262" y="276"/>
                  <a:pt x="291" y="243"/>
                  <a:pt x="310" y="214"/>
                </a:cubicBezTo>
                <a:cubicBezTo>
                  <a:pt x="329" y="185"/>
                  <a:pt x="343" y="159"/>
                  <a:pt x="354" y="123"/>
                </a:cubicBezTo>
                <a:cubicBezTo>
                  <a:pt x="365" y="87"/>
                  <a:pt x="371" y="26"/>
                  <a:pt x="375" y="0"/>
                </a:cubicBezTo>
              </a:path>
            </a:pathLst>
          </a:custGeom>
          <a:noFill/>
          <a:ln w="12700" cmpd="sng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179" name="Line 83"/>
          <p:cNvSpPr>
            <a:spLocks noChangeShapeType="1"/>
          </p:cNvSpPr>
          <p:nvPr/>
        </p:nvSpPr>
        <p:spPr bwMode="auto">
          <a:xfrm>
            <a:off x="4995863" y="3800475"/>
            <a:ext cx="3765550" cy="1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stealth" w="med" len="lg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180" name="Text Box 84"/>
          <p:cNvSpPr txBox="1">
            <a:spLocks noChangeArrowheads="1"/>
          </p:cNvSpPr>
          <p:nvPr/>
        </p:nvSpPr>
        <p:spPr bwMode="auto">
          <a:xfrm>
            <a:off x="6870700" y="3519488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O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388181" name="Line 85"/>
          <p:cNvSpPr>
            <a:spLocks noChangeShapeType="1"/>
          </p:cNvSpPr>
          <p:nvPr/>
        </p:nvSpPr>
        <p:spPr bwMode="auto">
          <a:xfrm>
            <a:off x="5876925" y="2466975"/>
            <a:ext cx="3175" cy="10096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182" name="Line 86"/>
          <p:cNvSpPr>
            <a:spLocks noChangeShapeType="1"/>
          </p:cNvSpPr>
          <p:nvPr/>
        </p:nvSpPr>
        <p:spPr bwMode="auto">
          <a:xfrm>
            <a:off x="5872163" y="4073525"/>
            <a:ext cx="3175" cy="812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183" name="Line 87"/>
          <p:cNvSpPr>
            <a:spLocks noChangeShapeType="1"/>
          </p:cNvSpPr>
          <p:nvPr/>
        </p:nvSpPr>
        <p:spPr bwMode="auto">
          <a:xfrm flipV="1">
            <a:off x="5830888" y="4616450"/>
            <a:ext cx="62230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184" name="Oval 88"/>
          <p:cNvSpPr>
            <a:spLocks noChangeArrowheads="1"/>
          </p:cNvSpPr>
          <p:nvPr/>
        </p:nvSpPr>
        <p:spPr bwMode="auto">
          <a:xfrm>
            <a:off x="5827713" y="4576763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8185" name="Line 89"/>
          <p:cNvSpPr>
            <a:spLocks noChangeShapeType="1"/>
          </p:cNvSpPr>
          <p:nvPr/>
        </p:nvSpPr>
        <p:spPr bwMode="auto">
          <a:xfrm>
            <a:off x="6416675" y="4625975"/>
            <a:ext cx="45085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186" name="Freeform 90"/>
          <p:cNvSpPr>
            <a:spLocks/>
          </p:cNvSpPr>
          <p:nvPr/>
        </p:nvSpPr>
        <p:spPr bwMode="auto">
          <a:xfrm>
            <a:off x="6842125" y="3783013"/>
            <a:ext cx="847725" cy="849312"/>
          </a:xfrm>
          <a:custGeom>
            <a:avLst/>
            <a:gdLst>
              <a:gd name="T0" fmla="*/ 0 w 375"/>
              <a:gd name="T1" fmla="*/ 2147483647 h 387"/>
              <a:gd name="T2" fmla="*/ 2147483647 w 375"/>
              <a:gd name="T3" fmla="*/ 2147483647 h 387"/>
              <a:gd name="T4" fmla="*/ 2147483647 w 375"/>
              <a:gd name="T5" fmla="*/ 2147483647 h 387"/>
              <a:gd name="T6" fmla="*/ 2147483647 w 375"/>
              <a:gd name="T7" fmla="*/ 2147483647 h 387"/>
              <a:gd name="T8" fmla="*/ 2147483647 w 375"/>
              <a:gd name="T9" fmla="*/ 2147483647 h 387"/>
              <a:gd name="T10" fmla="*/ 2147483647 w 375"/>
              <a:gd name="T11" fmla="*/ 2147483647 h 387"/>
              <a:gd name="T12" fmla="*/ 2147483647 w 375"/>
              <a:gd name="T13" fmla="*/ 0 h 38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75" h="387">
                <a:moveTo>
                  <a:pt x="0" y="387"/>
                </a:moveTo>
                <a:cubicBezTo>
                  <a:pt x="12" y="385"/>
                  <a:pt x="48" y="382"/>
                  <a:pt x="75" y="375"/>
                </a:cubicBezTo>
                <a:cubicBezTo>
                  <a:pt x="102" y="368"/>
                  <a:pt x="135" y="360"/>
                  <a:pt x="162" y="347"/>
                </a:cubicBezTo>
                <a:cubicBezTo>
                  <a:pt x="189" y="334"/>
                  <a:pt x="213" y="319"/>
                  <a:pt x="237" y="297"/>
                </a:cubicBezTo>
                <a:cubicBezTo>
                  <a:pt x="262" y="276"/>
                  <a:pt x="291" y="243"/>
                  <a:pt x="310" y="214"/>
                </a:cubicBezTo>
                <a:cubicBezTo>
                  <a:pt x="329" y="185"/>
                  <a:pt x="343" y="159"/>
                  <a:pt x="354" y="123"/>
                </a:cubicBezTo>
                <a:cubicBezTo>
                  <a:pt x="365" y="87"/>
                  <a:pt x="371" y="26"/>
                  <a:pt x="375" y="0"/>
                </a:cubicBezTo>
              </a:path>
            </a:pathLst>
          </a:custGeom>
          <a:noFill/>
          <a:ln w="12700" cmpd="sng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187" name="Line 91"/>
          <p:cNvSpPr>
            <a:spLocks noChangeShapeType="1"/>
          </p:cNvSpPr>
          <p:nvPr/>
        </p:nvSpPr>
        <p:spPr bwMode="auto">
          <a:xfrm flipV="1">
            <a:off x="5875338" y="4870450"/>
            <a:ext cx="50165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188" name="Line 92"/>
          <p:cNvSpPr>
            <a:spLocks noChangeShapeType="1"/>
          </p:cNvSpPr>
          <p:nvPr/>
        </p:nvSpPr>
        <p:spPr bwMode="auto">
          <a:xfrm>
            <a:off x="6346825" y="4867275"/>
            <a:ext cx="48895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189" name="Freeform 93"/>
          <p:cNvSpPr>
            <a:spLocks/>
          </p:cNvSpPr>
          <p:nvPr/>
        </p:nvSpPr>
        <p:spPr bwMode="auto">
          <a:xfrm>
            <a:off x="6823075" y="3808413"/>
            <a:ext cx="1119188" cy="1058862"/>
          </a:xfrm>
          <a:custGeom>
            <a:avLst/>
            <a:gdLst>
              <a:gd name="T0" fmla="*/ 0 w 375"/>
              <a:gd name="T1" fmla="*/ 2147483647 h 387"/>
              <a:gd name="T2" fmla="*/ 2147483647 w 375"/>
              <a:gd name="T3" fmla="*/ 2147483647 h 387"/>
              <a:gd name="T4" fmla="*/ 2147483647 w 375"/>
              <a:gd name="T5" fmla="*/ 2147483647 h 387"/>
              <a:gd name="T6" fmla="*/ 2147483647 w 375"/>
              <a:gd name="T7" fmla="*/ 2147483647 h 387"/>
              <a:gd name="T8" fmla="*/ 2147483647 w 375"/>
              <a:gd name="T9" fmla="*/ 2147483647 h 387"/>
              <a:gd name="T10" fmla="*/ 2147483647 w 375"/>
              <a:gd name="T11" fmla="*/ 2147483647 h 387"/>
              <a:gd name="T12" fmla="*/ 2147483647 w 375"/>
              <a:gd name="T13" fmla="*/ 0 h 38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75" h="387">
                <a:moveTo>
                  <a:pt x="0" y="387"/>
                </a:moveTo>
                <a:cubicBezTo>
                  <a:pt x="12" y="385"/>
                  <a:pt x="48" y="382"/>
                  <a:pt x="75" y="375"/>
                </a:cubicBezTo>
                <a:cubicBezTo>
                  <a:pt x="102" y="368"/>
                  <a:pt x="135" y="360"/>
                  <a:pt x="162" y="347"/>
                </a:cubicBezTo>
                <a:cubicBezTo>
                  <a:pt x="189" y="334"/>
                  <a:pt x="213" y="319"/>
                  <a:pt x="237" y="297"/>
                </a:cubicBezTo>
                <a:cubicBezTo>
                  <a:pt x="262" y="276"/>
                  <a:pt x="291" y="243"/>
                  <a:pt x="310" y="214"/>
                </a:cubicBezTo>
                <a:cubicBezTo>
                  <a:pt x="329" y="185"/>
                  <a:pt x="343" y="159"/>
                  <a:pt x="354" y="123"/>
                </a:cubicBezTo>
                <a:cubicBezTo>
                  <a:pt x="365" y="87"/>
                  <a:pt x="371" y="26"/>
                  <a:pt x="375" y="0"/>
                </a:cubicBezTo>
              </a:path>
            </a:pathLst>
          </a:custGeom>
          <a:noFill/>
          <a:ln w="12700" cmpd="sng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190" name="Line 94"/>
          <p:cNvSpPr>
            <a:spLocks noChangeShapeType="1"/>
          </p:cNvSpPr>
          <p:nvPr/>
        </p:nvSpPr>
        <p:spPr bwMode="auto">
          <a:xfrm>
            <a:off x="5865813" y="2835275"/>
            <a:ext cx="12954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191" name="Line 95"/>
          <p:cNvSpPr>
            <a:spLocks noChangeShapeType="1"/>
          </p:cNvSpPr>
          <p:nvPr/>
        </p:nvSpPr>
        <p:spPr bwMode="auto">
          <a:xfrm>
            <a:off x="5872163" y="3476625"/>
            <a:ext cx="18034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192" name="Line 96"/>
          <p:cNvSpPr>
            <a:spLocks noChangeShapeType="1"/>
          </p:cNvSpPr>
          <p:nvPr/>
        </p:nvSpPr>
        <p:spPr bwMode="auto">
          <a:xfrm>
            <a:off x="7129463" y="2847975"/>
            <a:ext cx="1587" cy="946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193" name="Line 97"/>
          <p:cNvSpPr>
            <a:spLocks noChangeShapeType="1"/>
          </p:cNvSpPr>
          <p:nvPr/>
        </p:nvSpPr>
        <p:spPr bwMode="auto">
          <a:xfrm>
            <a:off x="7675563" y="3489325"/>
            <a:ext cx="1587" cy="33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194" name="Line 98"/>
          <p:cNvSpPr>
            <a:spLocks noChangeShapeType="1"/>
          </p:cNvSpPr>
          <p:nvPr/>
        </p:nvSpPr>
        <p:spPr bwMode="auto">
          <a:xfrm>
            <a:off x="7142163" y="2822575"/>
            <a:ext cx="527050" cy="641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195" name="Oval 99"/>
          <p:cNvSpPr>
            <a:spLocks noChangeArrowheads="1"/>
          </p:cNvSpPr>
          <p:nvPr/>
        </p:nvSpPr>
        <p:spPr bwMode="auto">
          <a:xfrm>
            <a:off x="5830888" y="3435350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8196" name="Oval 100"/>
          <p:cNvSpPr>
            <a:spLocks noChangeArrowheads="1"/>
          </p:cNvSpPr>
          <p:nvPr/>
        </p:nvSpPr>
        <p:spPr bwMode="auto">
          <a:xfrm>
            <a:off x="5837238" y="2795588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8197" name="Text Box 101"/>
          <p:cNvSpPr txBox="1">
            <a:spLocks noChangeArrowheads="1"/>
          </p:cNvSpPr>
          <p:nvPr/>
        </p:nvSpPr>
        <p:spPr bwMode="auto">
          <a:xfrm>
            <a:off x="5591175" y="3268663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G</a:t>
            </a:r>
            <a:r>
              <a:rPr lang="en-US" baseline="-25000" dirty="0">
                <a:latin typeface="Times New Roman" pitchFamily="18" charset="0"/>
              </a:rPr>
              <a:t>2</a:t>
            </a:r>
          </a:p>
        </p:txBody>
      </p:sp>
      <p:sp>
        <p:nvSpPr>
          <p:cNvPr id="388198" name="Line 102"/>
          <p:cNvSpPr>
            <a:spLocks noChangeShapeType="1"/>
          </p:cNvSpPr>
          <p:nvPr/>
        </p:nvSpPr>
        <p:spPr bwMode="auto">
          <a:xfrm flipV="1">
            <a:off x="5875338" y="4076700"/>
            <a:ext cx="50165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199" name="Line 103"/>
          <p:cNvSpPr>
            <a:spLocks noChangeShapeType="1"/>
          </p:cNvSpPr>
          <p:nvPr/>
        </p:nvSpPr>
        <p:spPr bwMode="auto">
          <a:xfrm>
            <a:off x="6346825" y="4073525"/>
            <a:ext cx="48895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200" name="Oval 104"/>
          <p:cNvSpPr>
            <a:spLocks noChangeArrowheads="1"/>
          </p:cNvSpPr>
          <p:nvPr/>
        </p:nvSpPr>
        <p:spPr bwMode="auto">
          <a:xfrm>
            <a:off x="5840413" y="4043363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8201" name="Text Box 105"/>
          <p:cNvSpPr txBox="1">
            <a:spLocks noChangeArrowheads="1"/>
          </p:cNvSpPr>
          <p:nvPr/>
        </p:nvSpPr>
        <p:spPr bwMode="auto">
          <a:xfrm>
            <a:off x="5618163" y="4716463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I</a:t>
            </a:r>
            <a:r>
              <a:rPr lang="en-US" baseline="-25000" dirty="0">
                <a:latin typeface="Times New Roman" pitchFamily="18" charset="0"/>
              </a:rPr>
              <a:t>1</a:t>
            </a:r>
          </a:p>
        </p:txBody>
      </p:sp>
      <p:sp>
        <p:nvSpPr>
          <p:cNvPr id="388202" name="Text Box 106"/>
          <p:cNvSpPr txBox="1">
            <a:spLocks noChangeArrowheads="1"/>
          </p:cNvSpPr>
          <p:nvPr/>
        </p:nvSpPr>
        <p:spPr bwMode="auto">
          <a:xfrm>
            <a:off x="5629275" y="3960813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H</a:t>
            </a:r>
            <a:r>
              <a:rPr lang="en-US" baseline="-25000" dirty="0">
                <a:latin typeface="Times New Roman" pitchFamily="18" charset="0"/>
              </a:rPr>
              <a:t>1</a:t>
            </a:r>
          </a:p>
        </p:txBody>
      </p:sp>
      <p:sp>
        <p:nvSpPr>
          <p:cNvPr id="388203" name="Text Box 107"/>
          <p:cNvSpPr txBox="1">
            <a:spLocks noChangeArrowheads="1"/>
          </p:cNvSpPr>
          <p:nvPr/>
        </p:nvSpPr>
        <p:spPr bwMode="auto">
          <a:xfrm>
            <a:off x="8023225" y="2359025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I</a:t>
            </a:r>
            <a:r>
              <a:rPr lang="en-US" baseline="-25000" dirty="0">
                <a:latin typeface="Times New Roman" pitchFamily="18" charset="0"/>
              </a:rPr>
              <a:t>3</a:t>
            </a:r>
          </a:p>
        </p:txBody>
      </p:sp>
      <p:sp>
        <p:nvSpPr>
          <p:cNvPr id="388204" name="Line 108"/>
          <p:cNvSpPr>
            <a:spLocks noChangeShapeType="1"/>
          </p:cNvSpPr>
          <p:nvPr/>
        </p:nvSpPr>
        <p:spPr bwMode="auto">
          <a:xfrm flipV="1">
            <a:off x="7943850" y="2447925"/>
            <a:ext cx="0" cy="1352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205" name="Line 109"/>
          <p:cNvSpPr>
            <a:spLocks noChangeShapeType="1"/>
          </p:cNvSpPr>
          <p:nvPr/>
        </p:nvSpPr>
        <p:spPr bwMode="auto">
          <a:xfrm flipV="1">
            <a:off x="7137400" y="2466975"/>
            <a:ext cx="806450" cy="355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206" name="Line 110"/>
          <p:cNvSpPr>
            <a:spLocks noChangeShapeType="1"/>
          </p:cNvSpPr>
          <p:nvPr/>
        </p:nvSpPr>
        <p:spPr bwMode="auto">
          <a:xfrm flipH="1">
            <a:off x="7677150" y="2473325"/>
            <a:ext cx="260350" cy="1022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207" name="Text Box 111"/>
          <p:cNvSpPr txBox="1">
            <a:spLocks noChangeArrowheads="1"/>
          </p:cNvSpPr>
          <p:nvPr/>
        </p:nvSpPr>
        <p:spPr bwMode="auto">
          <a:xfrm>
            <a:off x="5610225" y="2354263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I</a:t>
            </a:r>
            <a:r>
              <a:rPr lang="en-US" baseline="-25000" dirty="0">
                <a:latin typeface="Times New Roman" pitchFamily="18" charset="0"/>
              </a:rPr>
              <a:t>2</a:t>
            </a:r>
          </a:p>
        </p:txBody>
      </p:sp>
      <p:sp>
        <p:nvSpPr>
          <p:cNvPr id="388208" name="Oval 112"/>
          <p:cNvSpPr>
            <a:spLocks noChangeArrowheads="1"/>
          </p:cNvSpPr>
          <p:nvPr/>
        </p:nvSpPr>
        <p:spPr bwMode="auto">
          <a:xfrm>
            <a:off x="5843588" y="4846638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8209" name="Oval 113"/>
          <p:cNvSpPr>
            <a:spLocks noChangeArrowheads="1"/>
          </p:cNvSpPr>
          <p:nvPr/>
        </p:nvSpPr>
        <p:spPr bwMode="auto">
          <a:xfrm>
            <a:off x="5837238" y="2433638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8210" name="Oval 114"/>
          <p:cNvSpPr>
            <a:spLocks noChangeArrowheads="1"/>
          </p:cNvSpPr>
          <p:nvPr/>
        </p:nvSpPr>
        <p:spPr bwMode="auto">
          <a:xfrm>
            <a:off x="7100888" y="2794000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8211" name="Oval 115"/>
          <p:cNvSpPr>
            <a:spLocks noChangeArrowheads="1"/>
          </p:cNvSpPr>
          <p:nvPr/>
        </p:nvSpPr>
        <p:spPr bwMode="auto">
          <a:xfrm>
            <a:off x="7640638" y="3422650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8212" name="Oval 116"/>
          <p:cNvSpPr>
            <a:spLocks noChangeArrowheads="1"/>
          </p:cNvSpPr>
          <p:nvPr/>
        </p:nvSpPr>
        <p:spPr bwMode="auto">
          <a:xfrm>
            <a:off x="7907338" y="2438400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8213" name="Text Box 117"/>
          <p:cNvSpPr txBox="1">
            <a:spLocks noChangeArrowheads="1"/>
          </p:cNvSpPr>
          <p:nvPr/>
        </p:nvSpPr>
        <p:spPr bwMode="auto">
          <a:xfrm>
            <a:off x="8348663" y="3789363"/>
            <a:ext cx="67310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y</a:t>
            </a:r>
            <a:endParaRPr lang="en-US" sz="1400" baseline="-25000">
              <a:latin typeface="Times New Roman" pitchFamily="18" charset="0"/>
            </a:endParaRPr>
          </a:p>
        </p:txBody>
      </p:sp>
      <p:sp>
        <p:nvSpPr>
          <p:cNvPr id="388214" name="Text Box 118"/>
          <p:cNvSpPr txBox="1">
            <a:spLocks noChangeArrowheads="1"/>
          </p:cNvSpPr>
          <p:nvPr/>
        </p:nvSpPr>
        <p:spPr bwMode="auto">
          <a:xfrm>
            <a:off x="6907213" y="2111375"/>
            <a:ext cx="56673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z</a:t>
            </a:r>
            <a:endParaRPr lang="en-US" sz="1400" baseline="-25000">
              <a:latin typeface="Times New Roman" pitchFamily="18" charset="0"/>
            </a:endParaRPr>
          </a:p>
        </p:txBody>
      </p:sp>
      <p:pic>
        <p:nvPicPr>
          <p:cNvPr id="110" name="Picture 109">
            <a:extLst>
              <a:ext uri="{FF2B5EF4-FFF2-40B4-BE49-F238E27FC236}">
                <a16:creationId xmlns:a16="http://schemas.microsoft.com/office/drawing/2014/main" id="{5E2A952F-A9E0-4888-AF76-A37FC3298FB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52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89239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88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388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388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 nodeType="clickPar">
                      <p:stCondLst>
                        <p:cond delay="indefinite"/>
                      </p:stCondLst>
                      <p:childTnLst>
                        <p:par>
                          <p:cTn id="2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6" dur="500"/>
                                        <p:tgtEl>
                                          <p:spTgt spid="388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8101" grpId="0"/>
      <p:bldP spid="388103" grpId="0" animBg="1"/>
      <p:bldP spid="388104" grpId="0" animBg="1"/>
      <p:bldP spid="388105" grpId="0" animBg="1"/>
      <p:bldP spid="388106" grpId="0"/>
      <p:bldP spid="388107" grpId="0"/>
      <p:bldP spid="388108" grpId="0"/>
      <p:bldP spid="388109" grpId="0"/>
      <p:bldP spid="388110" grpId="0"/>
      <p:bldP spid="388111" grpId="0"/>
      <p:bldP spid="388112" grpId="0"/>
      <p:bldP spid="388113" grpId="0"/>
      <p:bldP spid="388114" grpId="0"/>
      <p:bldP spid="388115" grpId="0" animBg="1"/>
      <p:bldP spid="388116" grpId="0" animBg="1"/>
      <p:bldP spid="388117" grpId="0" animBg="1"/>
      <p:bldP spid="388118" grpId="0" animBg="1"/>
      <p:bldP spid="388119" grpId="0" animBg="1"/>
      <p:bldP spid="388121" grpId="0" animBg="1"/>
      <p:bldP spid="388122" grpId="0"/>
      <p:bldP spid="388123" grpId="0"/>
      <p:bldP spid="388124" grpId="0" animBg="1"/>
      <p:bldP spid="388125" grpId="0"/>
      <p:bldP spid="388126" grpId="0" animBg="1"/>
      <p:bldP spid="388127" grpId="0"/>
      <p:bldP spid="388128" grpId="0" animBg="1"/>
      <p:bldP spid="388129" grpId="0" animBg="1"/>
      <p:bldP spid="388130" grpId="0" animBg="1"/>
      <p:bldP spid="388131" grpId="0" animBg="1"/>
      <p:bldP spid="388132" grpId="0" animBg="1"/>
      <p:bldP spid="388133" grpId="0" animBg="1"/>
      <p:bldP spid="388134" grpId="0" animBg="1"/>
      <p:bldP spid="388135" grpId="0" animBg="1"/>
      <p:bldP spid="388136" grpId="0" animBg="1"/>
      <p:bldP spid="388138" grpId="0"/>
      <p:bldP spid="388139" grpId="0"/>
      <p:bldP spid="388140" grpId="0" animBg="1"/>
      <p:bldP spid="388141" grpId="0" animBg="1"/>
      <p:bldP spid="388142" grpId="0" animBg="1"/>
      <p:bldP spid="388143" grpId="0" animBg="1"/>
      <p:bldP spid="388144" grpId="0" animBg="1"/>
      <p:bldP spid="388145" grpId="0" animBg="1"/>
      <p:bldP spid="388146" grpId="0" animBg="1"/>
      <p:bldP spid="388147" grpId="0" animBg="1"/>
      <p:bldP spid="388148" grpId="0"/>
      <p:bldP spid="388149" grpId="0"/>
      <p:bldP spid="388150" grpId="0" animBg="1"/>
      <p:bldP spid="388151" grpId="0" animBg="1"/>
      <p:bldP spid="388152" grpId="0" animBg="1"/>
      <p:bldP spid="388153" grpId="0" animBg="1"/>
      <p:bldP spid="388154" grpId="0" animBg="1"/>
      <p:bldP spid="388155" grpId="0" animBg="1"/>
      <p:bldP spid="388156" grpId="0"/>
      <p:bldP spid="388157" grpId="0" animBg="1"/>
      <p:bldP spid="388158" grpId="0" animBg="1"/>
      <p:bldP spid="388159" grpId="0" animBg="1"/>
      <p:bldP spid="388160" grpId="0"/>
      <p:bldP spid="388161" grpId="0"/>
      <p:bldP spid="388162" grpId="0"/>
      <p:bldP spid="388163" grpId="0" animBg="1"/>
      <p:bldP spid="388169" grpId="0"/>
      <p:bldP spid="388170" grpId="0" animBg="1"/>
      <p:bldP spid="388171" grpId="0"/>
      <p:bldP spid="388172" grpId="0" animBg="1"/>
      <p:bldP spid="388173" grpId="0" animBg="1"/>
      <p:bldP spid="388174" grpId="0"/>
      <p:bldP spid="388175" grpId="0"/>
      <p:bldP spid="388176" grpId="0"/>
      <p:bldP spid="388177" grpId="0"/>
      <p:bldP spid="388178" grpId="0" animBg="1"/>
      <p:bldP spid="388179" grpId="0" animBg="1"/>
      <p:bldP spid="388180" grpId="0"/>
      <p:bldP spid="388181" grpId="0" animBg="1"/>
      <p:bldP spid="388182" grpId="0" animBg="1"/>
      <p:bldP spid="388183" grpId="0" animBg="1"/>
      <p:bldP spid="388184" grpId="0" animBg="1"/>
      <p:bldP spid="388185" grpId="0" animBg="1"/>
      <p:bldP spid="388186" grpId="0" animBg="1"/>
      <p:bldP spid="388187" grpId="0" animBg="1"/>
      <p:bldP spid="388188" grpId="0" animBg="1"/>
      <p:bldP spid="388189" grpId="0" animBg="1"/>
      <p:bldP spid="388190" grpId="0" animBg="1"/>
      <p:bldP spid="388191" grpId="0" animBg="1"/>
      <p:bldP spid="388192" grpId="0" animBg="1"/>
      <p:bldP spid="388193" grpId="0" animBg="1"/>
      <p:bldP spid="388194" grpId="0" animBg="1"/>
      <p:bldP spid="388195" grpId="0" animBg="1"/>
      <p:bldP spid="388196" grpId="0" animBg="1"/>
      <p:bldP spid="388197" grpId="0"/>
      <p:bldP spid="388198" grpId="0" animBg="1"/>
      <p:bldP spid="388199" grpId="0" animBg="1"/>
      <p:bldP spid="388200" grpId="0" animBg="1"/>
      <p:bldP spid="388201" grpId="0"/>
      <p:bldP spid="388202" grpId="0"/>
      <p:bldP spid="388203" grpId="0"/>
      <p:bldP spid="388204" grpId="0" animBg="1"/>
      <p:bldP spid="388205" grpId="0" animBg="1"/>
      <p:bldP spid="388206" grpId="0" animBg="1"/>
      <p:bldP spid="388207" grpId="0"/>
      <p:bldP spid="388208" grpId="0" animBg="1"/>
      <p:bldP spid="388209" grpId="0" animBg="1"/>
      <p:bldP spid="388210" grpId="0" animBg="1"/>
      <p:bldP spid="388211" grpId="0" animBg="1"/>
      <p:bldP spid="388212" grpId="0" animBg="1"/>
      <p:bldP spid="388213" grpId="0"/>
      <p:bldP spid="3882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0" y="4572000"/>
            <a:ext cx="9144000" cy="1839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AB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đoạn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xuyên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đoạn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A’B’.</a:t>
            </a:r>
          </a:p>
          <a:p>
            <a:pPr marL="342900" indent="-342900" algn="just">
              <a:spcBef>
                <a:spcPct val="20000"/>
              </a:spcBef>
            </a:pP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CD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en-US" sz="200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0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hình chiếu suy biến thành một điểm C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’=</a:t>
            </a:r>
            <a:r>
              <a:rPr lang="en-US" sz="20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D’.</a:t>
            </a:r>
            <a:endParaRPr lang="en-US" sz="200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spcBef>
                <a:spcPct val="20000"/>
              </a:spcBef>
            </a:pP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xuyên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0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quy, điểm đồng quy là hình chiếu điểm vô tận của hai đường thẳng song song.</a:t>
            </a:r>
            <a:endParaRPr lang="en-US" sz="200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200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5" name="Freeform 4"/>
          <p:cNvSpPr>
            <a:spLocks/>
          </p:cNvSpPr>
          <p:nvPr/>
        </p:nvSpPr>
        <p:spPr bwMode="auto">
          <a:xfrm>
            <a:off x="311150" y="2754313"/>
            <a:ext cx="3733800" cy="1524000"/>
          </a:xfrm>
          <a:custGeom>
            <a:avLst/>
            <a:gdLst>
              <a:gd name="T0" fmla="*/ 2147483647 w 2208"/>
              <a:gd name="T1" fmla="*/ 0 h 912"/>
              <a:gd name="T2" fmla="*/ 2147483647 w 2208"/>
              <a:gd name="T3" fmla="*/ 0 h 912"/>
              <a:gd name="T4" fmla="*/ 2147483647 w 2208"/>
              <a:gd name="T5" fmla="*/ 2147483647 h 912"/>
              <a:gd name="T6" fmla="*/ 0 w 2208"/>
              <a:gd name="T7" fmla="*/ 2147483647 h 912"/>
              <a:gd name="T8" fmla="*/ 2147483647 w 2208"/>
              <a:gd name="T9" fmla="*/ 0 h 9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208" h="912">
                <a:moveTo>
                  <a:pt x="576" y="0"/>
                </a:moveTo>
                <a:lnTo>
                  <a:pt x="2208" y="0"/>
                </a:lnTo>
                <a:lnTo>
                  <a:pt x="1681" y="912"/>
                </a:lnTo>
                <a:lnTo>
                  <a:pt x="0" y="912"/>
                </a:lnTo>
                <a:lnTo>
                  <a:pt x="576" y="0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49157" name="Line 5"/>
          <p:cNvSpPr>
            <a:spLocks noChangeShapeType="1"/>
          </p:cNvSpPr>
          <p:nvPr/>
        </p:nvSpPr>
        <p:spPr bwMode="auto">
          <a:xfrm>
            <a:off x="1511300" y="1509713"/>
            <a:ext cx="857250" cy="208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Freeform 7"/>
          <p:cNvSpPr>
            <a:spLocks/>
          </p:cNvSpPr>
          <p:nvPr/>
        </p:nvSpPr>
        <p:spPr bwMode="auto">
          <a:xfrm>
            <a:off x="463550" y="4046538"/>
            <a:ext cx="271463" cy="238125"/>
          </a:xfrm>
          <a:custGeom>
            <a:avLst/>
            <a:gdLst>
              <a:gd name="T0" fmla="*/ 0 w 171"/>
              <a:gd name="T1" fmla="*/ 2147483647 h 150"/>
              <a:gd name="T2" fmla="*/ 2147483647 w 171"/>
              <a:gd name="T3" fmla="*/ 2147483647 h 150"/>
              <a:gd name="T4" fmla="*/ 2147483647 w 171"/>
              <a:gd name="T5" fmla="*/ 2147483647 h 150"/>
              <a:gd name="T6" fmla="*/ 2147483647 w 171"/>
              <a:gd name="T7" fmla="*/ 2147483647 h 150"/>
              <a:gd name="T8" fmla="*/ 2147483647 w 171"/>
              <a:gd name="T9" fmla="*/ 2147483647 h 1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1" h="150">
                <a:moveTo>
                  <a:pt x="0" y="2"/>
                </a:moveTo>
                <a:cubicBezTo>
                  <a:pt x="14" y="3"/>
                  <a:pt x="60" y="0"/>
                  <a:pt x="84" y="6"/>
                </a:cubicBezTo>
                <a:cubicBezTo>
                  <a:pt x="108" y="12"/>
                  <a:pt x="130" y="24"/>
                  <a:pt x="144" y="38"/>
                </a:cubicBezTo>
                <a:cubicBezTo>
                  <a:pt x="158" y="52"/>
                  <a:pt x="165" y="71"/>
                  <a:pt x="168" y="90"/>
                </a:cubicBezTo>
                <a:cubicBezTo>
                  <a:pt x="171" y="109"/>
                  <a:pt x="162" y="138"/>
                  <a:pt x="160" y="15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64" name="Text Box 12"/>
          <p:cNvSpPr txBox="1">
            <a:spLocks noChangeArrowheads="1"/>
          </p:cNvSpPr>
          <p:nvPr/>
        </p:nvSpPr>
        <p:spPr bwMode="auto">
          <a:xfrm>
            <a:off x="825500" y="3446463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0066"/>
                </a:solidFill>
                <a:cs typeface="Arial" charset="0"/>
              </a:rPr>
              <a:t>A’</a:t>
            </a:r>
            <a:endParaRPr lang="el-GR" b="1" baseline="-25000">
              <a:solidFill>
                <a:srgbClr val="000066"/>
              </a:solidFill>
              <a:cs typeface="Arial" charset="0"/>
            </a:endParaRPr>
          </a:p>
        </p:txBody>
      </p:sp>
      <p:sp>
        <p:nvSpPr>
          <p:cNvPr id="8201" name="Text Box 14"/>
          <p:cNvSpPr txBox="1">
            <a:spLocks noChangeArrowheads="1"/>
          </p:cNvSpPr>
          <p:nvPr/>
        </p:nvSpPr>
        <p:spPr bwMode="auto">
          <a:xfrm>
            <a:off x="1606550" y="1306513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0066"/>
                </a:solidFill>
                <a:cs typeface="Arial" charset="0"/>
              </a:rPr>
              <a:t>S</a:t>
            </a:r>
            <a:endParaRPr lang="el-GR" b="1" baseline="-25000">
              <a:solidFill>
                <a:srgbClr val="000066"/>
              </a:solidFill>
              <a:cs typeface="Arial" charset="0"/>
            </a:endParaRPr>
          </a:p>
        </p:txBody>
      </p:sp>
      <p:sp>
        <p:nvSpPr>
          <p:cNvPr id="49170" name="Line 18"/>
          <p:cNvSpPr>
            <a:spLocks noChangeShapeType="1"/>
          </p:cNvSpPr>
          <p:nvPr/>
        </p:nvSpPr>
        <p:spPr bwMode="auto">
          <a:xfrm flipV="1">
            <a:off x="1073150" y="1516063"/>
            <a:ext cx="438150" cy="20764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83" name="Line 31"/>
          <p:cNvSpPr>
            <a:spLocks noChangeShapeType="1"/>
          </p:cNvSpPr>
          <p:nvPr/>
        </p:nvSpPr>
        <p:spPr bwMode="auto">
          <a:xfrm flipH="1">
            <a:off x="1060450" y="3598863"/>
            <a:ext cx="13081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85" name="Oval 33"/>
          <p:cNvSpPr>
            <a:spLocks noChangeArrowheads="1"/>
          </p:cNvSpPr>
          <p:nvPr/>
        </p:nvSpPr>
        <p:spPr bwMode="auto">
          <a:xfrm>
            <a:off x="2330450" y="3567113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49186" name="Oval 34"/>
          <p:cNvSpPr>
            <a:spLocks noChangeArrowheads="1"/>
          </p:cNvSpPr>
          <p:nvPr/>
        </p:nvSpPr>
        <p:spPr bwMode="auto">
          <a:xfrm>
            <a:off x="1047750" y="3554413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49190" name="Text Box 38"/>
          <p:cNvSpPr txBox="1">
            <a:spLocks noChangeArrowheads="1"/>
          </p:cNvSpPr>
          <p:nvPr/>
        </p:nvSpPr>
        <p:spPr bwMode="auto">
          <a:xfrm>
            <a:off x="2406650" y="3484563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0066"/>
                </a:solidFill>
                <a:cs typeface="Arial" charset="0"/>
              </a:rPr>
              <a:t>B’</a:t>
            </a:r>
            <a:endParaRPr lang="el-GR" b="1" baseline="-25000">
              <a:solidFill>
                <a:srgbClr val="000066"/>
              </a:solidFill>
              <a:cs typeface="Arial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073150" y="2239963"/>
            <a:ext cx="1168400" cy="420687"/>
            <a:chOff x="1073150" y="2695575"/>
            <a:chExt cx="1168400" cy="420687"/>
          </a:xfrm>
        </p:grpSpPr>
        <p:grpSp>
          <p:nvGrpSpPr>
            <p:cNvPr id="2" name="Group 1"/>
            <p:cNvGrpSpPr/>
            <p:nvPr/>
          </p:nvGrpSpPr>
          <p:grpSpPr>
            <a:xfrm>
              <a:off x="1073150" y="2822575"/>
              <a:ext cx="844550" cy="293687"/>
              <a:chOff x="1073150" y="2822575"/>
              <a:chExt cx="844550" cy="293687"/>
            </a:xfrm>
          </p:grpSpPr>
          <p:sp>
            <p:nvSpPr>
              <p:cNvPr id="8198" name="Text Box 11"/>
              <p:cNvSpPr txBox="1">
                <a:spLocks noChangeArrowheads="1"/>
              </p:cNvSpPr>
              <p:nvPr/>
            </p:nvSpPr>
            <p:spPr bwMode="auto">
              <a:xfrm>
                <a:off x="1073150" y="2841625"/>
                <a:ext cx="304800" cy="27463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b="1">
                    <a:solidFill>
                      <a:srgbClr val="000066"/>
                    </a:solidFill>
                    <a:cs typeface="Arial" charset="0"/>
                  </a:rPr>
                  <a:t>A</a:t>
                </a:r>
                <a:endParaRPr lang="el-GR" b="1" baseline="-25000">
                  <a:solidFill>
                    <a:srgbClr val="000066"/>
                  </a:solidFill>
                  <a:cs typeface="Arial" charset="0"/>
                </a:endParaRPr>
              </a:p>
            </p:txBody>
          </p:sp>
          <p:sp>
            <p:nvSpPr>
              <p:cNvPr id="8206" name="Line 35"/>
              <p:cNvSpPr>
                <a:spLocks noChangeShapeType="1"/>
              </p:cNvSpPr>
              <p:nvPr/>
            </p:nvSpPr>
            <p:spPr bwMode="auto">
              <a:xfrm flipH="1">
                <a:off x="1282700" y="2867025"/>
                <a:ext cx="596900" cy="1524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7" name="Oval 36"/>
              <p:cNvSpPr>
                <a:spLocks noChangeArrowheads="1"/>
              </p:cNvSpPr>
              <p:nvPr/>
            </p:nvSpPr>
            <p:spPr bwMode="auto">
              <a:xfrm>
                <a:off x="1257300" y="2981325"/>
                <a:ext cx="76200" cy="76200"/>
              </a:xfrm>
              <a:prstGeom prst="ellipse">
                <a:avLst/>
              </a:prstGeom>
              <a:solidFill>
                <a:srgbClr val="CC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/>
              </a:p>
            </p:txBody>
          </p:sp>
          <p:sp>
            <p:nvSpPr>
              <p:cNvPr id="8208" name="Oval 37"/>
              <p:cNvSpPr>
                <a:spLocks noChangeArrowheads="1"/>
              </p:cNvSpPr>
              <p:nvPr/>
            </p:nvSpPr>
            <p:spPr bwMode="auto">
              <a:xfrm>
                <a:off x="1841500" y="2822575"/>
                <a:ext cx="76200" cy="76200"/>
              </a:xfrm>
              <a:prstGeom prst="ellipse">
                <a:avLst/>
              </a:prstGeom>
              <a:solidFill>
                <a:srgbClr val="CC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/>
              </a:p>
            </p:txBody>
          </p:sp>
        </p:grpSp>
        <p:sp>
          <p:nvSpPr>
            <p:cNvPr id="8210" name="Text Box 39"/>
            <p:cNvSpPr txBox="1">
              <a:spLocks noChangeArrowheads="1"/>
            </p:cNvSpPr>
            <p:nvPr/>
          </p:nvSpPr>
          <p:spPr bwMode="auto">
            <a:xfrm>
              <a:off x="1936750" y="2695575"/>
              <a:ext cx="30480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b="1">
                  <a:solidFill>
                    <a:srgbClr val="000066"/>
                  </a:solidFill>
                  <a:cs typeface="Arial" charset="0"/>
                </a:rPr>
                <a:t>B</a:t>
              </a:r>
              <a:endParaRPr lang="el-GR" b="1" baseline="-25000">
                <a:solidFill>
                  <a:srgbClr val="000066"/>
                </a:solidFill>
                <a:cs typeface="Arial" charset="0"/>
              </a:endParaRPr>
            </a:p>
          </p:txBody>
        </p:sp>
      </p:grpSp>
      <p:sp>
        <p:nvSpPr>
          <p:cNvPr id="49192" name="Line 40"/>
          <p:cNvSpPr>
            <a:spLocks noChangeShapeType="1"/>
          </p:cNvSpPr>
          <p:nvPr/>
        </p:nvSpPr>
        <p:spPr bwMode="auto">
          <a:xfrm>
            <a:off x="1511300" y="1516063"/>
            <a:ext cx="1651000" cy="1581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93" name="Line 41"/>
          <p:cNvSpPr>
            <a:spLocks noChangeShapeType="1"/>
          </p:cNvSpPr>
          <p:nvPr/>
        </p:nvSpPr>
        <p:spPr bwMode="auto">
          <a:xfrm>
            <a:off x="1981200" y="1966913"/>
            <a:ext cx="635000" cy="6032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94" name="Oval 42"/>
          <p:cNvSpPr>
            <a:spLocks noChangeArrowheads="1"/>
          </p:cNvSpPr>
          <p:nvPr/>
        </p:nvSpPr>
        <p:spPr bwMode="auto">
          <a:xfrm>
            <a:off x="1943100" y="1935163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49195" name="Oval 43"/>
          <p:cNvSpPr>
            <a:spLocks noChangeArrowheads="1"/>
          </p:cNvSpPr>
          <p:nvPr/>
        </p:nvSpPr>
        <p:spPr bwMode="auto">
          <a:xfrm>
            <a:off x="2578100" y="2532063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49196" name="Oval 44"/>
          <p:cNvSpPr>
            <a:spLocks noChangeArrowheads="1"/>
          </p:cNvSpPr>
          <p:nvPr/>
        </p:nvSpPr>
        <p:spPr bwMode="auto">
          <a:xfrm>
            <a:off x="3124200" y="3059113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49197" name="Text Box 45"/>
          <p:cNvSpPr txBox="1">
            <a:spLocks noChangeArrowheads="1"/>
          </p:cNvSpPr>
          <p:nvPr/>
        </p:nvSpPr>
        <p:spPr bwMode="auto">
          <a:xfrm>
            <a:off x="2038350" y="1763713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0066"/>
                </a:solidFill>
                <a:cs typeface="Arial" charset="0"/>
              </a:rPr>
              <a:t>C</a:t>
            </a:r>
            <a:endParaRPr lang="el-GR" b="1" baseline="-25000">
              <a:solidFill>
                <a:srgbClr val="000066"/>
              </a:solidFill>
              <a:cs typeface="Arial" charset="0"/>
            </a:endParaRPr>
          </a:p>
        </p:txBody>
      </p:sp>
      <p:sp>
        <p:nvSpPr>
          <p:cNvPr id="49198" name="Text Box 46"/>
          <p:cNvSpPr txBox="1">
            <a:spLocks noChangeArrowheads="1"/>
          </p:cNvSpPr>
          <p:nvPr/>
        </p:nvSpPr>
        <p:spPr bwMode="auto">
          <a:xfrm>
            <a:off x="2686050" y="2360613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0066"/>
                </a:solidFill>
                <a:cs typeface="Arial" charset="0"/>
              </a:rPr>
              <a:t>D</a:t>
            </a:r>
            <a:endParaRPr lang="el-GR" b="1" baseline="-25000">
              <a:solidFill>
                <a:srgbClr val="000066"/>
              </a:solidFill>
              <a:cs typeface="Arial" charset="0"/>
            </a:endParaRPr>
          </a:p>
        </p:txBody>
      </p:sp>
      <p:sp>
        <p:nvSpPr>
          <p:cNvPr id="49199" name="Text Box 47"/>
          <p:cNvSpPr txBox="1">
            <a:spLocks noChangeArrowheads="1"/>
          </p:cNvSpPr>
          <p:nvPr/>
        </p:nvSpPr>
        <p:spPr bwMode="auto">
          <a:xfrm>
            <a:off x="3232150" y="2913063"/>
            <a:ext cx="6731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0066"/>
                </a:solidFill>
                <a:cs typeface="Arial" charset="0"/>
              </a:rPr>
              <a:t>C’=D’</a:t>
            </a:r>
            <a:endParaRPr lang="el-GR" b="1" baseline="-25000">
              <a:solidFill>
                <a:srgbClr val="000066"/>
              </a:solidFill>
              <a:cs typeface="Arial" charset="0"/>
            </a:endParaRPr>
          </a:p>
        </p:txBody>
      </p:sp>
      <p:sp>
        <p:nvSpPr>
          <p:cNvPr id="8219" name="Oval 48"/>
          <p:cNvSpPr>
            <a:spLocks noChangeArrowheads="1"/>
          </p:cNvSpPr>
          <p:nvPr/>
        </p:nvSpPr>
        <p:spPr bwMode="auto">
          <a:xfrm>
            <a:off x="1481138" y="1473200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8220" name="Rectangle 49"/>
          <p:cNvSpPr>
            <a:spLocks noChangeArrowheads="1"/>
          </p:cNvSpPr>
          <p:nvPr/>
        </p:nvSpPr>
        <p:spPr bwMode="auto">
          <a:xfrm>
            <a:off x="574675" y="849313"/>
            <a:ext cx="3844925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	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50" name="Text Box 89"/>
          <p:cNvSpPr txBox="1">
            <a:spLocks noChangeArrowheads="1"/>
          </p:cNvSpPr>
          <p:nvPr/>
        </p:nvSpPr>
        <p:spPr bwMode="auto">
          <a:xfrm>
            <a:off x="1674813" y="4373563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Times New Roman" pitchFamily="18" charset="0"/>
                <a:cs typeface="Arial" charset="0"/>
              </a:rPr>
              <a:t>a)</a:t>
            </a:r>
            <a:endParaRPr lang="el-GR" b="1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8268" name="Text Box 109"/>
          <p:cNvSpPr txBox="1">
            <a:spLocks noChangeArrowheads="1"/>
          </p:cNvSpPr>
          <p:nvPr/>
        </p:nvSpPr>
        <p:spPr bwMode="auto">
          <a:xfrm>
            <a:off x="506104" y="4029407"/>
            <a:ext cx="369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000066"/>
                </a:solidFill>
              </a:rPr>
              <a:t>P</a:t>
            </a:r>
            <a:endParaRPr lang="el-GR" b="1" baseline="-25000" dirty="0">
              <a:solidFill>
                <a:srgbClr val="000066"/>
              </a:solidFill>
              <a:cs typeface="Arial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4877481" y="1306513"/>
            <a:ext cx="3733800" cy="3341687"/>
            <a:chOff x="4877481" y="1371600"/>
            <a:chExt cx="3733800" cy="3341687"/>
          </a:xfrm>
        </p:grpSpPr>
        <p:sp>
          <p:nvSpPr>
            <p:cNvPr id="68" name="Freeform 4"/>
            <p:cNvSpPr>
              <a:spLocks/>
            </p:cNvSpPr>
            <p:nvPr/>
          </p:nvSpPr>
          <p:spPr bwMode="auto">
            <a:xfrm>
              <a:off x="4877481" y="2819400"/>
              <a:ext cx="3733800" cy="1524000"/>
            </a:xfrm>
            <a:custGeom>
              <a:avLst/>
              <a:gdLst>
                <a:gd name="T0" fmla="*/ 2147483647 w 2208"/>
                <a:gd name="T1" fmla="*/ 0 h 912"/>
                <a:gd name="T2" fmla="*/ 2147483647 w 2208"/>
                <a:gd name="T3" fmla="*/ 0 h 912"/>
                <a:gd name="T4" fmla="*/ 2147483647 w 2208"/>
                <a:gd name="T5" fmla="*/ 2147483647 h 912"/>
                <a:gd name="T6" fmla="*/ 0 w 2208"/>
                <a:gd name="T7" fmla="*/ 2147483647 h 912"/>
                <a:gd name="T8" fmla="*/ 2147483647 w 2208"/>
                <a:gd name="T9" fmla="*/ 0 h 9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08" h="912">
                  <a:moveTo>
                    <a:pt x="576" y="0"/>
                  </a:moveTo>
                  <a:lnTo>
                    <a:pt x="2208" y="0"/>
                  </a:lnTo>
                  <a:lnTo>
                    <a:pt x="1681" y="912"/>
                  </a:lnTo>
                  <a:lnTo>
                    <a:pt x="0" y="912"/>
                  </a:lnTo>
                  <a:lnTo>
                    <a:pt x="576" y="0"/>
                  </a:lnTo>
                  <a:close/>
                </a:path>
              </a:pathLst>
            </a:custGeom>
            <a:solidFill>
              <a:srgbClr val="92D05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Freeform 7"/>
            <p:cNvSpPr>
              <a:spLocks/>
            </p:cNvSpPr>
            <p:nvPr/>
          </p:nvSpPr>
          <p:spPr bwMode="auto">
            <a:xfrm>
              <a:off x="5029881" y="4111625"/>
              <a:ext cx="271463" cy="238125"/>
            </a:xfrm>
            <a:custGeom>
              <a:avLst/>
              <a:gdLst>
                <a:gd name="T0" fmla="*/ 0 w 171"/>
                <a:gd name="T1" fmla="*/ 2147483647 h 150"/>
                <a:gd name="T2" fmla="*/ 2147483647 w 171"/>
                <a:gd name="T3" fmla="*/ 2147483647 h 150"/>
                <a:gd name="T4" fmla="*/ 2147483647 w 171"/>
                <a:gd name="T5" fmla="*/ 2147483647 h 150"/>
                <a:gd name="T6" fmla="*/ 2147483647 w 171"/>
                <a:gd name="T7" fmla="*/ 2147483647 h 150"/>
                <a:gd name="T8" fmla="*/ 2147483647 w 171"/>
                <a:gd name="T9" fmla="*/ 2147483647 h 1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1" h="150">
                  <a:moveTo>
                    <a:pt x="0" y="2"/>
                  </a:moveTo>
                  <a:cubicBezTo>
                    <a:pt x="14" y="3"/>
                    <a:pt x="60" y="0"/>
                    <a:pt x="84" y="6"/>
                  </a:cubicBezTo>
                  <a:cubicBezTo>
                    <a:pt x="108" y="12"/>
                    <a:pt x="130" y="24"/>
                    <a:pt x="144" y="38"/>
                  </a:cubicBezTo>
                  <a:cubicBezTo>
                    <a:pt x="158" y="52"/>
                    <a:pt x="165" y="71"/>
                    <a:pt x="168" y="90"/>
                  </a:cubicBezTo>
                  <a:cubicBezTo>
                    <a:pt x="171" y="109"/>
                    <a:pt x="162" y="138"/>
                    <a:pt x="160" y="15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Text Box 14"/>
            <p:cNvSpPr txBox="1">
              <a:spLocks noChangeArrowheads="1"/>
            </p:cNvSpPr>
            <p:nvPr/>
          </p:nvSpPr>
          <p:spPr bwMode="auto">
            <a:xfrm>
              <a:off x="7895772" y="1371600"/>
              <a:ext cx="30480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b="1">
                  <a:solidFill>
                    <a:srgbClr val="000066"/>
                  </a:solidFill>
                  <a:cs typeface="Arial" charset="0"/>
                </a:rPr>
                <a:t>S</a:t>
              </a:r>
              <a:endParaRPr lang="el-GR" b="1" baseline="-25000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73" name="Line 18"/>
            <p:cNvSpPr>
              <a:spLocks noChangeShapeType="1"/>
            </p:cNvSpPr>
            <p:nvPr/>
          </p:nvSpPr>
          <p:spPr bwMode="auto">
            <a:xfrm flipV="1">
              <a:off x="7366908" y="1600200"/>
              <a:ext cx="438150" cy="20764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Line 31"/>
            <p:cNvSpPr>
              <a:spLocks noChangeShapeType="1"/>
            </p:cNvSpPr>
            <p:nvPr/>
          </p:nvSpPr>
          <p:spPr bwMode="auto">
            <a:xfrm flipH="1" flipV="1">
              <a:off x="5638798" y="3302000"/>
              <a:ext cx="2362201" cy="4841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" name="Oval 48"/>
            <p:cNvSpPr>
              <a:spLocks noChangeArrowheads="1"/>
            </p:cNvSpPr>
            <p:nvPr/>
          </p:nvSpPr>
          <p:spPr bwMode="auto">
            <a:xfrm>
              <a:off x="7770360" y="1538287"/>
              <a:ext cx="76200" cy="76200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94" name="Text Box 89"/>
            <p:cNvSpPr txBox="1">
              <a:spLocks noChangeArrowheads="1"/>
            </p:cNvSpPr>
            <p:nvPr/>
          </p:nvSpPr>
          <p:spPr bwMode="auto">
            <a:xfrm>
              <a:off x="6241144" y="4438650"/>
              <a:ext cx="30480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b="1">
                  <a:latin typeface="Times New Roman" pitchFamily="18" charset="0"/>
                  <a:cs typeface="Arial" charset="0"/>
                </a:rPr>
                <a:t>b)</a:t>
              </a:r>
              <a:endParaRPr lang="el-GR" b="1" baseline="-25000"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95" name="Text Box 109"/>
            <p:cNvSpPr txBox="1">
              <a:spLocks noChangeArrowheads="1"/>
            </p:cNvSpPr>
            <p:nvPr/>
          </p:nvSpPr>
          <p:spPr bwMode="auto">
            <a:xfrm>
              <a:off x="5072435" y="4094494"/>
              <a:ext cx="369887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b="1" dirty="0">
                  <a:solidFill>
                    <a:srgbClr val="000066"/>
                  </a:solidFill>
                </a:rPr>
                <a:t>P</a:t>
              </a:r>
              <a:endParaRPr lang="el-GR" b="1" baseline="-25000" dirty="0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96" name="Line 18"/>
            <p:cNvSpPr>
              <a:spLocks noChangeShapeType="1"/>
            </p:cNvSpPr>
            <p:nvPr/>
          </p:nvSpPr>
          <p:spPr bwMode="auto">
            <a:xfrm flipV="1">
              <a:off x="6038850" y="1614714"/>
              <a:ext cx="438150" cy="20764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Line 18"/>
            <p:cNvSpPr>
              <a:spLocks noChangeShapeType="1"/>
            </p:cNvSpPr>
            <p:nvPr/>
          </p:nvSpPr>
          <p:spPr bwMode="auto">
            <a:xfrm flipV="1">
              <a:off x="6636431" y="2007733"/>
              <a:ext cx="438150" cy="20764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" name="Line 31"/>
            <p:cNvSpPr>
              <a:spLocks noChangeShapeType="1"/>
            </p:cNvSpPr>
            <p:nvPr/>
          </p:nvSpPr>
          <p:spPr bwMode="auto">
            <a:xfrm flipH="1">
              <a:off x="6294663" y="3200400"/>
              <a:ext cx="1765300" cy="11430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Oval 34"/>
            <p:cNvSpPr>
              <a:spLocks noChangeArrowheads="1"/>
            </p:cNvSpPr>
            <p:nvPr/>
          </p:nvSpPr>
          <p:spPr bwMode="auto">
            <a:xfrm>
              <a:off x="6048828" y="3353027"/>
              <a:ext cx="76200" cy="76200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75" name="Oval 33"/>
            <p:cNvSpPr>
              <a:spLocks noChangeArrowheads="1"/>
            </p:cNvSpPr>
            <p:nvPr/>
          </p:nvSpPr>
          <p:spPr bwMode="auto">
            <a:xfrm>
              <a:off x="6582228" y="4075113"/>
              <a:ext cx="76200" cy="76200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89" name="Oval 44"/>
            <p:cNvSpPr>
              <a:spLocks noChangeArrowheads="1"/>
            </p:cNvSpPr>
            <p:nvPr/>
          </p:nvSpPr>
          <p:spPr bwMode="auto">
            <a:xfrm>
              <a:off x="7333344" y="3595914"/>
              <a:ext cx="76200" cy="76200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92" name="Text Box 47"/>
            <p:cNvSpPr txBox="1">
              <a:spLocks noChangeArrowheads="1"/>
            </p:cNvSpPr>
            <p:nvPr/>
          </p:nvSpPr>
          <p:spPr bwMode="auto">
            <a:xfrm>
              <a:off x="5448074" y="3429227"/>
              <a:ext cx="67310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b="1">
                  <a:solidFill>
                    <a:srgbClr val="000066"/>
                  </a:solidFill>
                  <a:cs typeface="Arial" charset="0"/>
                </a:rPr>
                <a:t>A’=A</a:t>
              </a:r>
              <a:endParaRPr lang="el-GR" b="1" baseline="-25000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99" name="Text Box 47"/>
            <p:cNvSpPr txBox="1">
              <a:spLocks noChangeArrowheads="1"/>
            </p:cNvSpPr>
            <p:nvPr/>
          </p:nvSpPr>
          <p:spPr bwMode="auto">
            <a:xfrm>
              <a:off x="6717623" y="4053114"/>
              <a:ext cx="67310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b="1">
                  <a:solidFill>
                    <a:srgbClr val="000066"/>
                  </a:solidFill>
                  <a:cs typeface="Arial" charset="0"/>
                </a:rPr>
                <a:t>B’=B</a:t>
              </a:r>
              <a:endParaRPr lang="el-GR" b="1" baseline="-25000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100" name="Text Box 14"/>
            <p:cNvSpPr txBox="1">
              <a:spLocks noChangeArrowheads="1"/>
            </p:cNvSpPr>
            <p:nvPr/>
          </p:nvSpPr>
          <p:spPr bwMode="auto">
            <a:xfrm>
              <a:off x="6125710" y="1740807"/>
              <a:ext cx="30480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b="1">
                  <a:solidFill>
                    <a:srgbClr val="000066"/>
                  </a:solidFill>
                  <a:cs typeface="Arial" charset="0"/>
                </a:rPr>
                <a:t>a</a:t>
              </a:r>
              <a:endParaRPr lang="el-GR" b="1" baseline="-25000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101" name="Text Box 14"/>
            <p:cNvSpPr txBox="1">
              <a:spLocks noChangeArrowheads="1"/>
            </p:cNvSpPr>
            <p:nvPr/>
          </p:nvSpPr>
          <p:spPr bwMode="auto">
            <a:xfrm>
              <a:off x="6763545" y="2088924"/>
              <a:ext cx="30480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b="1">
                  <a:solidFill>
                    <a:srgbClr val="000066"/>
                  </a:solidFill>
                  <a:cs typeface="Arial" charset="0"/>
                </a:rPr>
                <a:t>b</a:t>
              </a:r>
              <a:endParaRPr lang="el-GR" b="1" baseline="-25000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102" name="Text Box 14"/>
            <p:cNvSpPr txBox="1">
              <a:spLocks noChangeArrowheads="1"/>
            </p:cNvSpPr>
            <p:nvPr/>
          </p:nvSpPr>
          <p:spPr bwMode="auto">
            <a:xfrm>
              <a:off x="6735199" y="1444170"/>
              <a:ext cx="435768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b="1">
                  <a:solidFill>
                    <a:srgbClr val="000066"/>
                  </a:solidFill>
                  <a:cs typeface="Arial" charset="0"/>
                </a:rPr>
                <a:t>E∞</a:t>
              </a:r>
              <a:endParaRPr lang="el-GR" b="1" baseline="-25000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103" name="Text Box 14"/>
            <p:cNvSpPr txBox="1">
              <a:spLocks noChangeArrowheads="1"/>
            </p:cNvSpPr>
            <p:nvPr/>
          </p:nvSpPr>
          <p:spPr bwMode="auto">
            <a:xfrm>
              <a:off x="7265305" y="3750384"/>
              <a:ext cx="435768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b="1">
                  <a:solidFill>
                    <a:srgbClr val="000066"/>
                  </a:solidFill>
                  <a:cs typeface="Arial" charset="0"/>
                </a:rPr>
                <a:t>E’∞</a:t>
              </a:r>
              <a:endParaRPr lang="el-GR" b="1" baseline="-25000">
                <a:solidFill>
                  <a:srgbClr val="000066"/>
                </a:solidFill>
                <a:cs typeface="Arial" charset="0"/>
              </a:endParaRPr>
            </a:p>
          </p:txBody>
        </p:sp>
      </p:grpSp>
      <p:pic>
        <p:nvPicPr>
          <p:cNvPr id="53" name="Picture 52">
            <a:extLst>
              <a:ext uri="{FF2B5EF4-FFF2-40B4-BE49-F238E27FC236}">
                <a16:creationId xmlns:a16="http://schemas.microsoft.com/office/drawing/2014/main" id="{73117E06-E8D3-44FC-9ED9-0255366A6D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52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458411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49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49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49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49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49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49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6" dur="500"/>
                                        <p:tgtEl>
                                          <p:spTgt spid="49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7" dur="500"/>
                                        <p:tgtEl>
                                          <p:spTgt spid="49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2" dur="500"/>
                                        <p:tgtEl>
                                          <p:spTgt spid="49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4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6" dur="500"/>
                                        <p:tgtEl>
                                          <p:spTgt spid="49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7" grpId="0" animBg="1"/>
      <p:bldP spid="49164" grpId="0"/>
      <p:bldP spid="49170" grpId="0" animBg="1"/>
      <p:bldP spid="49183" grpId="0" animBg="1"/>
      <p:bldP spid="49185" grpId="0" animBg="1"/>
      <p:bldP spid="49186" grpId="0" animBg="1"/>
      <p:bldP spid="49190" grpId="0"/>
      <p:bldP spid="49192" grpId="0" animBg="1"/>
      <p:bldP spid="49193" grpId="0" animBg="1"/>
      <p:bldP spid="49194" grpId="0" animBg="1"/>
      <p:bldP spid="49195" grpId="0" animBg="1"/>
      <p:bldP spid="49196" grpId="0" animBg="1"/>
      <p:bldP spid="49197" grpId="0"/>
      <p:bldP spid="49198" grpId="0"/>
      <p:bldP spid="49199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ChangeArrowheads="1"/>
          </p:cNvSpPr>
          <p:nvPr/>
        </p:nvSpPr>
        <p:spPr bwMode="auto">
          <a:xfrm>
            <a:off x="220663" y="852487"/>
            <a:ext cx="8574087" cy="900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>
                <a:latin typeface="Times New Roman" pitchFamily="18" charset="0"/>
              </a:rPr>
              <a:t>4.3- </a:t>
            </a:r>
            <a:r>
              <a:rPr lang="en-US" sz="2000" b="1" dirty="0" err="1">
                <a:latin typeface="Times New Roman" pitchFamily="18" charset="0"/>
              </a:rPr>
              <a:t>Đường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thẳng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và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điểm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thuộc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err="1">
                <a:latin typeface="Times New Roman" pitchFamily="18" charset="0"/>
              </a:rPr>
              <a:t>mặt</a:t>
            </a:r>
            <a:r>
              <a:rPr lang="en-US" sz="2000" b="1">
                <a:latin typeface="Times New Roman" pitchFamily="18" charset="0"/>
              </a:rPr>
              <a:t> phẳng</a:t>
            </a:r>
            <a:endParaRPr lang="en-US" sz="2000" b="1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000" b="1">
                <a:latin typeface="Times New Roman" pitchFamily="18" charset="0"/>
              </a:rPr>
              <a:t>a) Đường thẳng thuộc mặt phẳng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368644" name="Line 4"/>
          <p:cNvSpPr>
            <a:spLocks noChangeShapeType="1"/>
          </p:cNvSpPr>
          <p:nvPr/>
        </p:nvSpPr>
        <p:spPr bwMode="auto">
          <a:xfrm>
            <a:off x="3775075" y="2301875"/>
            <a:ext cx="982663" cy="10985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45" name="Line 5"/>
          <p:cNvSpPr>
            <a:spLocks noChangeShapeType="1"/>
          </p:cNvSpPr>
          <p:nvPr/>
        </p:nvSpPr>
        <p:spPr bwMode="auto">
          <a:xfrm flipH="1">
            <a:off x="3797300" y="4246563"/>
            <a:ext cx="1050925" cy="10620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46" name="Text Box 6"/>
          <p:cNvSpPr txBox="1">
            <a:spLocks noChangeArrowheads="1"/>
          </p:cNvSpPr>
          <p:nvPr/>
        </p:nvSpPr>
        <p:spPr bwMode="auto">
          <a:xfrm>
            <a:off x="3870325" y="205740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I</a:t>
            </a:r>
            <a:r>
              <a:rPr lang="en-US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68647" name="Text Box 7"/>
          <p:cNvSpPr txBox="1">
            <a:spLocks noChangeArrowheads="1"/>
          </p:cNvSpPr>
          <p:nvPr/>
        </p:nvSpPr>
        <p:spPr bwMode="auto">
          <a:xfrm>
            <a:off x="4767263" y="3116263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b</a:t>
            </a:r>
            <a:r>
              <a:rPr lang="en-US" i="1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68648" name="Text Box 8"/>
          <p:cNvSpPr txBox="1">
            <a:spLocks noChangeArrowheads="1"/>
          </p:cNvSpPr>
          <p:nvPr/>
        </p:nvSpPr>
        <p:spPr bwMode="auto">
          <a:xfrm>
            <a:off x="4800600" y="4352925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b</a:t>
            </a:r>
            <a:r>
              <a:rPr lang="en-US" i="1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68649" name="Text Box 9"/>
          <p:cNvSpPr txBox="1">
            <a:spLocks noChangeArrowheads="1"/>
          </p:cNvSpPr>
          <p:nvPr/>
        </p:nvSpPr>
        <p:spPr bwMode="auto">
          <a:xfrm>
            <a:off x="3875088" y="5267325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I</a:t>
            </a:r>
            <a:r>
              <a:rPr lang="en-US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68650" name="Line 10"/>
          <p:cNvSpPr>
            <a:spLocks noChangeShapeType="1"/>
          </p:cNvSpPr>
          <p:nvPr/>
        </p:nvSpPr>
        <p:spPr bwMode="auto">
          <a:xfrm flipH="1" flipV="1">
            <a:off x="2581275" y="4535488"/>
            <a:ext cx="1244600" cy="7715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51" name="Line 11"/>
          <p:cNvSpPr>
            <a:spLocks noChangeShapeType="1"/>
          </p:cNvSpPr>
          <p:nvPr/>
        </p:nvSpPr>
        <p:spPr bwMode="auto">
          <a:xfrm flipH="1">
            <a:off x="2671763" y="2298700"/>
            <a:ext cx="1125537" cy="9953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52" name="Line 12"/>
          <p:cNvSpPr>
            <a:spLocks noChangeShapeType="1"/>
          </p:cNvSpPr>
          <p:nvPr/>
        </p:nvSpPr>
        <p:spPr bwMode="auto">
          <a:xfrm>
            <a:off x="3797300" y="2271713"/>
            <a:ext cx="0" cy="30591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53" name="Oval 13"/>
          <p:cNvSpPr>
            <a:spLocks noChangeArrowheads="1"/>
          </p:cNvSpPr>
          <p:nvPr/>
        </p:nvSpPr>
        <p:spPr bwMode="auto">
          <a:xfrm>
            <a:off x="3754438" y="2257425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654" name="Oval 14"/>
          <p:cNvSpPr>
            <a:spLocks noChangeArrowheads="1"/>
          </p:cNvSpPr>
          <p:nvPr/>
        </p:nvSpPr>
        <p:spPr bwMode="auto">
          <a:xfrm>
            <a:off x="3767138" y="5270500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655" name="Text Box 15"/>
          <p:cNvSpPr txBox="1">
            <a:spLocks noChangeArrowheads="1"/>
          </p:cNvSpPr>
          <p:nvPr/>
        </p:nvSpPr>
        <p:spPr bwMode="auto">
          <a:xfrm>
            <a:off x="2603500" y="3275013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a</a:t>
            </a:r>
            <a:r>
              <a:rPr lang="en-US" i="1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68656" name="Text Box 16"/>
          <p:cNvSpPr txBox="1">
            <a:spLocks noChangeArrowheads="1"/>
          </p:cNvSpPr>
          <p:nvPr/>
        </p:nvSpPr>
        <p:spPr bwMode="auto">
          <a:xfrm>
            <a:off x="2984500" y="4837113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CC0000"/>
                </a:solidFill>
                <a:latin typeface="Times New Roman" pitchFamily="18" charset="0"/>
              </a:rPr>
              <a:t>1</a:t>
            </a:r>
            <a:r>
              <a:rPr lang="en-US" b="1" baseline="-25000">
                <a:solidFill>
                  <a:srgbClr val="CC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368657" name="Line 17"/>
          <p:cNvSpPr>
            <a:spLocks noChangeShapeType="1"/>
          </p:cNvSpPr>
          <p:nvPr/>
        </p:nvSpPr>
        <p:spPr bwMode="auto">
          <a:xfrm flipV="1">
            <a:off x="2517775" y="2562225"/>
            <a:ext cx="2532063" cy="4445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58" name="Text Box 18"/>
          <p:cNvSpPr txBox="1">
            <a:spLocks noChangeArrowheads="1"/>
          </p:cNvSpPr>
          <p:nvPr/>
        </p:nvSpPr>
        <p:spPr bwMode="auto">
          <a:xfrm>
            <a:off x="4711700" y="2327275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>
                <a:solidFill>
                  <a:srgbClr val="006600"/>
                </a:solidFill>
                <a:latin typeface="Times New Roman" pitchFamily="18" charset="0"/>
              </a:rPr>
              <a:t>l</a:t>
            </a:r>
            <a:r>
              <a:rPr lang="en-US" b="1" i="1" baseline="-25000">
                <a:solidFill>
                  <a:srgbClr val="0066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368659" name="Line 19"/>
          <p:cNvSpPr>
            <a:spLocks noChangeShapeType="1"/>
          </p:cNvSpPr>
          <p:nvPr/>
        </p:nvSpPr>
        <p:spPr bwMode="auto">
          <a:xfrm>
            <a:off x="3098800" y="2908300"/>
            <a:ext cx="0" cy="1019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60" name="Line 20"/>
          <p:cNvSpPr>
            <a:spLocks noChangeShapeType="1"/>
          </p:cNvSpPr>
          <p:nvPr/>
        </p:nvSpPr>
        <p:spPr bwMode="auto">
          <a:xfrm>
            <a:off x="4135438" y="3846513"/>
            <a:ext cx="0" cy="1112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61" name="Line 21"/>
          <p:cNvSpPr>
            <a:spLocks noChangeShapeType="1"/>
          </p:cNvSpPr>
          <p:nvPr/>
        </p:nvSpPr>
        <p:spPr bwMode="auto">
          <a:xfrm>
            <a:off x="2679700" y="4824413"/>
            <a:ext cx="2395538" cy="258762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62" name="Text Box 22"/>
          <p:cNvSpPr txBox="1">
            <a:spLocks noChangeArrowheads="1"/>
          </p:cNvSpPr>
          <p:nvPr/>
        </p:nvSpPr>
        <p:spPr bwMode="auto">
          <a:xfrm>
            <a:off x="4678363" y="5030788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>
                <a:solidFill>
                  <a:srgbClr val="006600"/>
                </a:solidFill>
                <a:latin typeface="Times New Roman" pitchFamily="18" charset="0"/>
              </a:rPr>
              <a:t>l</a:t>
            </a:r>
            <a:r>
              <a:rPr lang="en-US" b="1" i="1" baseline="-25000">
                <a:solidFill>
                  <a:srgbClr val="0066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368663" name="Oval 23"/>
          <p:cNvSpPr>
            <a:spLocks noChangeArrowheads="1"/>
          </p:cNvSpPr>
          <p:nvPr/>
        </p:nvSpPr>
        <p:spPr bwMode="auto">
          <a:xfrm>
            <a:off x="4083050" y="4946650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664" name="Oval 24"/>
          <p:cNvSpPr>
            <a:spLocks noChangeArrowheads="1"/>
          </p:cNvSpPr>
          <p:nvPr/>
        </p:nvSpPr>
        <p:spPr bwMode="auto">
          <a:xfrm>
            <a:off x="3067050" y="2867025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665" name="Text Box 25"/>
          <p:cNvSpPr txBox="1">
            <a:spLocks noChangeArrowheads="1"/>
          </p:cNvSpPr>
          <p:nvPr/>
        </p:nvSpPr>
        <p:spPr bwMode="auto">
          <a:xfrm>
            <a:off x="2941638" y="2587625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CC0000"/>
                </a:solidFill>
                <a:latin typeface="Times New Roman" pitchFamily="18" charset="0"/>
              </a:rPr>
              <a:t>1</a:t>
            </a:r>
            <a:r>
              <a:rPr lang="en-US" b="1" baseline="-25000">
                <a:solidFill>
                  <a:srgbClr val="CC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368666" name="Text Box 26"/>
          <p:cNvSpPr txBox="1">
            <a:spLocks noChangeArrowheads="1"/>
          </p:cNvSpPr>
          <p:nvPr/>
        </p:nvSpPr>
        <p:spPr bwMode="auto">
          <a:xfrm>
            <a:off x="4132263" y="240665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CC0000"/>
                </a:solidFill>
                <a:latin typeface="Times New Roman" pitchFamily="18" charset="0"/>
              </a:rPr>
              <a:t>2</a:t>
            </a:r>
            <a:r>
              <a:rPr lang="en-US" b="1" baseline="-25000">
                <a:solidFill>
                  <a:srgbClr val="CC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368667" name="Text Box 27"/>
          <p:cNvSpPr txBox="1">
            <a:spLocks noChangeArrowheads="1"/>
          </p:cNvSpPr>
          <p:nvPr/>
        </p:nvSpPr>
        <p:spPr bwMode="auto">
          <a:xfrm>
            <a:off x="2801938" y="4446588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a</a:t>
            </a:r>
            <a:r>
              <a:rPr lang="en-US" i="1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68668" name="Text Box 28"/>
          <p:cNvSpPr txBox="1">
            <a:spLocks noChangeArrowheads="1"/>
          </p:cNvSpPr>
          <p:nvPr/>
        </p:nvSpPr>
        <p:spPr bwMode="auto">
          <a:xfrm>
            <a:off x="4144963" y="4999038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CC0000"/>
                </a:solidFill>
                <a:latin typeface="Times New Roman" pitchFamily="18" charset="0"/>
              </a:rPr>
              <a:t>2</a:t>
            </a:r>
            <a:r>
              <a:rPr lang="en-US" b="1" baseline="-25000">
                <a:solidFill>
                  <a:srgbClr val="CC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368726" name="Line 86"/>
          <p:cNvSpPr>
            <a:spLocks noChangeShapeType="1"/>
          </p:cNvSpPr>
          <p:nvPr/>
        </p:nvSpPr>
        <p:spPr bwMode="auto">
          <a:xfrm>
            <a:off x="3098800" y="3841750"/>
            <a:ext cx="0" cy="1019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27" name="Oval 87"/>
          <p:cNvSpPr>
            <a:spLocks noChangeArrowheads="1"/>
          </p:cNvSpPr>
          <p:nvPr/>
        </p:nvSpPr>
        <p:spPr bwMode="auto">
          <a:xfrm>
            <a:off x="3067050" y="4826000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28" name="Line 88"/>
          <p:cNvSpPr>
            <a:spLocks noChangeShapeType="1"/>
          </p:cNvSpPr>
          <p:nvPr/>
        </p:nvSpPr>
        <p:spPr bwMode="auto">
          <a:xfrm>
            <a:off x="4137025" y="2717800"/>
            <a:ext cx="0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29" name="Oval 89"/>
          <p:cNvSpPr>
            <a:spLocks noChangeArrowheads="1"/>
          </p:cNvSpPr>
          <p:nvPr/>
        </p:nvSpPr>
        <p:spPr bwMode="auto">
          <a:xfrm>
            <a:off x="4105275" y="2681288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2286000" y="3759200"/>
            <a:ext cx="2954337" cy="274637"/>
            <a:chOff x="2286000" y="3886200"/>
            <a:chExt cx="2954337" cy="274637"/>
          </a:xfrm>
        </p:grpSpPr>
        <p:sp>
          <p:nvSpPr>
            <p:cNvPr id="35" name="Line 9"/>
            <p:cNvSpPr>
              <a:spLocks noChangeShapeType="1"/>
            </p:cNvSpPr>
            <p:nvPr/>
          </p:nvSpPr>
          <p:spPr bwMode="auto">
            <a:xfrm>
              <a:off x="2286000" y="4138612"/>
              <a:ext cx="270033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Text Box 13"/>
            <p:cNvSpPr txBox="1">
              <a:spLocks noChangeArrowheads="1"/>
            </p:cNvSpPr>
            <p:nvPr/>
          </p:nvSpPr>
          <p:spPr bwMode="auto">
            <a:xfrm>
              <a:off x="4935537" y="3886200"/>
              <a:ext cx="30480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x</a:t>
              </a:r>
              <a:endParaRPr lang="en-US" baseline="-25000"/>
            </a:p>
          </p:txBody>
        </p:sp>
      </p:grpSp>
      <p:pic>
        <p:nvPicPr>
          <p:cNvPr id="37" name="Picture 36">
            <a:extLst>
              <a:ext uri="{FF2B5EF4-FFF2-40B4-BE49-F238E27FC236}">
                <a16:creationId xmlns:a16="http://schemas.microsoft.com/office/drawing/2014/main" id="{7CDF16ED-3127-4946-81D7-78BA91F337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52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66060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686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3686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2" dur="500"/>
                                        <p:tgtEl>
                                          <p:spTgt spid="368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6" dur="500"/>
                                        <p:tgtEl>
                                          <p:spTgt spid="368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0" dur="500"/>
                                        <p:tgtEl>
                                          <p:spTgt spid="368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4" dur="500"/>
                                        <p:tgtEl>
                                          <p:spTgt spid="368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9" dur="500"/>
                                        <p:tgtEl>
                                          <p:spTgt spid="368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3" dur="500"/>
                                        <p:tgtEl>
                                          <p:spTgt spid="368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7" dur="500"/>
                                        <p:tgtEl>
                                          <p:spTgt spid="368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1" dur="500"/>
                                        <p:tgtEl>
                                          <p:spTgt spid="368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6" dur="500"/>
                                        <p:tgtEl>
                                          <p:spTgt spid="368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0" dur="500"/>
                                        <p:tgtEl>
                                          <p:spTgt spid="368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4" dur="500"/>
                                        <p:tgtEl>
                                          <p:spTgt spid="368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8" dur="500"/>
                                        <p:tgtEl>
                                          <p:spTgt spid="368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3" dur="500"/>
                                        <p:tgtEl>
                                          <p:spTgt spid="368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7" dur="500"/>
                                        <p:tgtEl>
                                          <p:spTgt spid="368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44" grpId="0" animBg="1"/>
      <p:bldP spid="368645" grpId="0" animBg="1"/>
      <p:bldP spid="368646" grpId="0"/>
      <p:bldP spid="368647" grpId="0"/>
      <p:bldP spid="368648" grpId="0"/>
      <p:bldP spid="368649" grpId="0"/>
      <p:bldP spid="368650" grpId="0" animBg="1"/>
      <p:bldP spid="368651" grpId="0" animBg="1"/>
      <p:bldP spid="368652" grpId="0" animBg="1"/>
      <p:bldP spid="368653" grpId="0" animBg="1"/>
      <p:bldP spid="368654" grpId="0" animBg="1"/>
      <p:bldP spid="368655" grpId="0"/>
      <p:bldP spid="368656" grpId="0"/>
      <p:bldP spid="368657" grpId="0" animBg="1"/>
      <p:bldP spid="368658" grpId="0"/>
      <p:bldP spid="368659" grpId="0" animBg="1"/>
      <p:bldP spid="368660" grpId="0" animBg="1"/>
      <p:bldP spid="368661" grpId="0" animBg="1"/>
      <p:bldP spid="368662" grpId="0"/>
      <p:bldP spid="368663" grpId="0" animBg="1"/>
      <p:bldP spid="368664" grpId="0" animBg="1"/>
      <p:bldP spid="368665" grpId="0"/>
      <p:bldP spid="368666" grpId="0"/>
      <p:bldP spid="368667" grpId="0"/>
      <p:bldP spid="368668" grpId="0"/>
      <p:bldP spid="368726" grpId="0" animBg="1"/>
      <p:bldP spid="368727" grpId="0" animBg="1"/>
      <p:bldP spid="368728" grpId="0" animBg="1"/>
      <p:bldP spid="368729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0" name="Rectangle 2"/>
          <p:cNvSpPr>
            <a:spLocks noChangeArrowheads="1"/>
          </p:cNvSpPr>
          <p:nvPr/>
        </p:nvSpPr>
        <p:spPr bwMode="auto">
          <a:xfrm>
            <a:off x="282574" y="809625"/>
            <a:ext cx="6118225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>
                <a:latin typeface="Times New Roman" pitchFamily="18" charset="0"/>
              </a:rPr>
              <a:t>4.3- Đường thẳng và điểm thuộc mặt phẳng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>
                <a:latin typeface="Times New Roman" pitchFamily="18" charset="0"/>
              </a:rPr>
              <a:t>b) Điểm thuộc mặt phẳng</a:t>
            </a:r>
            <a:endParaRPr lang="en-US" sz="200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2000" b="1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2000" b="1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2000" b="1" i="1" dirty="0"/>
          </a:p>
          <a:p>
            <a:pPr marL="342900" indent="-342900">
              <a:spcBef>
                <a:spcPct val="20000"/>
              </a:spcBef>
            </a:pPr>
            <a:endParaRPr lang="en-US" sz="2000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000" i="1" dirty="0">
                <a:latin typeface="Times New Roman" pitchFamily="18" charset="0"/>
              </a:rPr>
              <a:t>		</a:t>
            </a:r>
          </a:p>
        </p:txBody>
      </p:sp>
      <p:sp>
        <p:nvSpPr>
          <p:cNvPr id="370692" name="Line 4"/>
          <p:cNvSpPr>
            <a:spLocks noChangeShapeType="1"/>
          </p:cNvSpPr>
          <p:nvPr/>
        </p:nvSpPr>
        <p:spPr bwMode="auto">
          <a:xfrm>
            <a:off x="4157662" y="1493838"/>
            <a:ext cx="1436688" cy="18399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693" name="Line 5"/>
          <p:cNvSpPr>
            <a:spLocks noChangeShapeType="1"/>
          </p:cNvSpPr>
          <p:nvPr/>
        </p:nvSpPr>
        <p:spPr bwMode="auto">
          <a:xfrm flipH="1">
            <a:off x="4156075" y="4532313"/>
            <a:ext cx="1590675" cy="17653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694" name="Text Box 6"/>
          <p:cNvSpPr txBox="1">
            <a:spLocks noChangeArrowheads="1"/>
          </p:cNvSpPr>
          <p:nvPr/>
        </p:nvSpPr>
        <p:spPr bwMode="auto">
          <a:xfrm>
            <a:off x="5727700" y="2932113"/>
            <a:ext cx="48736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b</a:t>
            </a:r>
            <a:r>
              <a:rPr lang="en-US" i="1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70695" name="Text Box 7"/>
          <p:cNvSpPr txBox="1">
            <a:spLocks noChangeArrowheads="1"/>
          </p:cNvSpPr>
          <p:nvPr/>
        </p:nvSpPr>
        <p:spPr bwMode="auto">
          <a:xfrm>
            <a:off x="5795962" y="4673600"/>
            <a:ext cx="4873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b</a:t>
            </a:r>
            <a:r>
              <a:rPr lang="en-US" i="1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70696" name="Text Box 8"/>
          <p:cNvSpPr txBox="1">
            <a:spLocks noChangeArrowheads="1"/>
          </p:cNvSpPr>
          <p:nvPr/>
        </p:nvSpPr>
        <p:spPr bwMode="auto">
          <a:xfrm>
            <a:off x="4318000" y="6202363"/>
            <a:ext cx="48736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I</a:t>
            </a:r>
            <a:r>
              <a:rPr lang="en-US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70697" name="Line 9"/>
          <p:cNvSpPr>
            <a:spLocks noChangeShapeType="1"/>
          </p:cNvSpPr>
          <p:nvPr/>
        </p:nvSpPr>
        <p:spPr bwMode="auto">
          <a:xfrm flipH="1" flipV="1">
            <a:off x="2212975" y="5100638"/>
            <a:ext cx="1958975" cy="11842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698" name="Line 10"/>
          <p:cNvSpPr>
            <a:spLocks noChangeShapeType="1"/>
          </p:cNvSpPr>
          <p:nvPr/>
        </p:nvSpPr>
        <p:spPr bwMode="auto">
          <a:xfrm flipH="1">
            <a:off x="2357437" y="1489075"/>
            <a:ext cx="1836738" cy="15668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699" name="Line 11"/>
          <p:cNvSpPr>
            <a:spLocks noChangeShapeType="1"/>
          </p:cNvSpPr>
          <p:nvPr/>
        </p:nvSpPr>
        <p:spPr bwMode="auto">
          <a:xfrm>
            <a:off x="4175125" y="1493838"/>
            <a:ext cx="0" cy="4772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700" name="Oval 12"/>
          <p:cNvSpPr>
            <a:spLocks noChangeArrowheads="1"/>
          </p:cNvSpPr>
          <p:nvPr/>
        </p:nvSpPr>
        <p:spPr bwMode="auto">
          <a:xfrm>
            <a:off x="4135437" y="1465263"/>
            <a:ext cx="82550" cy="84137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0701" name="Text Box 13"/>
          <p:cNvSpPr txBox="1">
            <a:spLocks noChangeArrowheads="1"/>
          </p:cNvSpPr>
          <p:nvPr/>
        </p:nvSpPr>
        <p:spPr bwMode="auto">
          <a:xfrm>
            <a:off x="2286000" y="3048000"/>
            <a:ext cx="48736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 dirty="0">
                <a:latin typeface="Times New Roman" pitchFamily="18" charset="0"/>
              </a:rPr>
              <a:t>a</a:t>
            </a:r>
            <a:r>
              <a:rPr lang="en-US" i="1" baseline="-25000" dirty="0">
                <a:latin typeface="Times New Roman" pitchFamily="18" charset="0"/>
              </a:rPr>
              <a:t>2</a:t>
            </a:r>
          </a:p>
        </p:txBody>
      </p:sp>
      <p:sp>
        <p:nvSpPr>
          <p:cNvPr id="370702" name="Text Box 14"/>
          <p:cNvSpPr txBox="1">
            <a:spLocks noChangeArrowheads="1"/>
          </p:cNvSpPr>
          <p:nvPr/>
        </p:nvSpPr>
        <p:spPr bwMode="auto">
          <a:xfrm>
            <a:off x="2474912" y="5376863"/>
            <a:ext cx="48736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CC0000"/>
                </a:solidFill>
                <a:latin typeface="Times New Roman" pitchFamily="18" charset="0"/>
              </a:rPr>
              <a:t>1</a:t>
            </a:r>
            <a:r>
              <a:rPr lang="en-US" b="1" baseline="-25000">
                <a:solidFill>
                  <a:srgbClr val="CC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370703" name="Line 15"/>
          <p:cNvSpPr>
            <a:spLocks noChangeShapeType="1"/>
          </p:cNvSpPr>
          <p:nvPr/>
        </p:nvSpPr>
        <p:spPr bwMode="auto">
          <a:xfrm flipV="1">
            <a:off x="2149475" y="2165350"/>
            <a:ext cx="4044950" cy="7112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704" name="Text Box 16"/>
          <p:cNvSpPr txBox="1">
            <a:spLocks noChangeArrowheads="1"/>
          </p:cNvSpPr>
          <p:nvPr/>
        </p:nvSpPr>
        <p:spPr bwMode="auto">
          <a:xfrm>
            <a:off x="5708650" y="1889125"/>
            <a:ext cx="48736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>
                <a:solidFill>
                  <a:srgbClr val="006600"/>
                </a:solidFill>
                <a:latin typeface="Times New Roman" pitchFamily="18" charset="0"/>
              </a:rPr>
              <a:t>l</a:t>
            </a:r>
            <a:r>
              <a:rPr lang="en-US" b="1" i="1" baseline="-25000">
                <a:solidFill>
                  <a:srgbClr val="0066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370705" name="Line 17"/>
          <p:cNvSpPr>
            <a:spLocks noChangeShapeType="1"/>
          </p:cNvSpPr>
          <p:nvPr/>
        </p:nvSpPr>
        <p:spPr bwMode="auto">
          <a:xfrm>
            <a:off x="2662237" y="4129088"/>
            <a:ext cx="0" cy="12176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706" name="Line 18"/>
          <p:cNvSpPr>
            <a:spLocks noChangeShapeType="1"/>
          </p:cNvSpPr>
          <p:nvPr/>
        </p:nvSpPr>
        <p:spPr bwMode="auto">
          <a:xfrm>
            <a:off x="4865687" y="3760788"/>
            <a:ext cx="0" cy="1747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707" name="Line 19"/>
          <p:cNvSpPr>
            <a:spLocks noChangeShapeType="1"/>
          </p:cNvSpPr>
          <p:nvPr/>
        </p:nvSpPr>
        <p:spPr bwMode="auto">
          <a:xfrm>
            <a:off x="2057400" y="5340350"/>
            <a:ext cx="4013200" cy="2413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708" name="Text Box 20"/>
          <p:cNvSpPr txBox="1">
            <a:spLocks noChangeArrowheads="1"/>
          </p:cNvSpPr>
          <p:nvPr/>
        </p:nvSpPr>
        <p:spPr bwMode="auto">
          <a:xfrm>
            <a:off x="5778500" y="5554663"/>
            <a:ext cx="48736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>
                <a:solidFill>
                  <a:srgbClr val="006600"/>
                </a:solidFill>
                <a:latin typeface="Times New Roman" pitchFamily="18" charset="0"/>
              </a:rPr>
              <a:t>l</a:t>
            </a:r>
            <a:r>
              <a:rPr lang="en-US" b="1" i="1" baseline="-25000">
                <a:solidFill>
                  <a:srgbClr val="0066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370709" name="Text Box 21"/>
          <p:cNvSpPr txBox="1">
            <a:spLocks noChangeArrowheads="1"/>
          </p:cNvSpPr>
          <p:nvPr/>
        </p:nvSpPr>
        <p:spPr bwMode="auto">
          <a:xfrm>
            <a:off x="4870450" y="2020888"/>
            <a:ext cx="48736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CC0000"/>
                </a:solidFill>
                <a:latin typeface="Times New Roman" pitchFamily="18" charset="0"/>
              </a:rPr>
              <a:t>2</a:t>
            </a:r>
            <a:r>
              <a:rPr lang="en-US" b="1" baseline="-25000">
                <a:solidFill>
                  <a:srgbClr val="CC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370710" name="Text Box 22"/>
          <p:cNvSpPr txBox="1">
            <a:spLocks noChangeArrowheads="1"/>
          </p:cNvSpPr>
          <p:nvPr/>
        </p:nvSpPr>
        <p:spPr bwMode="auto">
          <a:xfrm>
            <a:off x="2228850" y="4775200"/>
            <a:ext cx="4857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a</a:t>
            </a:r>
            <a:r>
              <a:rPr lang="en-US" i="1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70711" name="Text Box 23"/>
          <p:cNvSpPr txBox="1">
            <a:spLocks noChangeArrowheads="1"/>
          </p:cNvSpPr>
          <p:nvPr/>
        </p:nvSpPr>
        <p:spPr bwMode="auto">
          <a:xfrm>
            <a:off x="4883150" y="5508625"/>
            <a:ext cx="48736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CC0000"/>
                </a:solidFill>
                <a:latin typeface="Times New Roman" pitchFamily="18" charset="0"/>
              </a:rPr>
              <a:t>2</a:t>
            </a:r>
            <a:r>
              <a:rPr lang="en-US" b="1" baseline="-25000">
                <a:solidFill>
                  <a:srgbClr val="CC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370712" name="Text Box 24"/>
          <p:cNvSpPr txBox="1">
            <a:spLocks noChangeArrowheads="1"/>
          </p:cNvSpPr>
          <p:nvPr/>
        </p:nvSpPr>
        <p:spPr bwMode="auto">
          <a:xfrm>
            <a:off x="4308475" y="1279525"/>
            <a:ext cx="4857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I</a:t>
            </a:r>
            <a:r>
              <a:rPr lang="en-US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70713" name="Line 25"/>
          <p:cNvSpPr>
            <a:spLocks noChangeShapeType="1"/>
          </p:cNvSpPr>
          <p:nvPr/>
        </p:nvSpPr>
        <p:spPr bwMode="auto">
          <a:xfrm>
            <a:off x="3841750" y="3956050"/>
            <a:ext cx="0" cy="148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714" name="Text Box 26"/>
          <p:cNvSpPr txBox="1">
            <a:spLocks noChangeArrowheads="1"/>
          </p:cNvSpPr>
          <p:nvPr/>
        </p:nvSpPr>
        <p:spPr bwMode="auto">
          <a:xfrm>
            <a:off x="2432050" y="2393950"/>
            <a:ext cx="48736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CC0000"/>
                </a:solidFill>
                <a:latin typeface="Times New Roman" pitchFamily="18" charset="0"/>
              </a:rPr>
              <a:t>1</a:t>
            </a:r>
            <a:r>
              <a:rPr lang="en-US" b="1" baseline="-25000">
                <a:solidFill>
                  <a:srgbClr val="CC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370715" name="Text Box 27"/>
          <p:cNvSpPr txBox="1">
            <a:spLocks noChangeArrowheads="1"/>
          </p:cNvSpPr>
          <p:nvPr/>
        </p:nvSpPr>
        <p:spPr bwMode="auto">
          <a:xfrm>
            <a:off x="3552825" y="5097463"/>
            <a:ext cx="48736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CC0000"/>
                </a:solidFill>
                <a:latin typeface="Times New Roman" pitchFamily="18" charset="0"/>
              </a:rPr>
              <a:t>K</a:t>
            </a:r>
            <a:r>
              <a:rPr lang="en-US" b="1" baseline="-25000">
                <a:solidFill>
                  <a:srgbClr val="CC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370716" name="Text Box 28"/>
          <p:cNvSpPr txBox="1">
            <a:spLocks noChangeArrowheads="1"/>
          </p:cNvSpPr>
          <p:nvPr/>
        </p:nvSpPr>
        <p:spPr bwMode="auto">
          <a:xfrm>
            <a:off x="3721100" y="2236788"/>
            <a:ext cx="48736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CC0000"/>
                </a:solidFill>
                <a:latin typeface="Times New Roman" pitchFamily="18" charset="0"/>
              </a:rPr>
              <a:t>K</a:t>
            </a:r>
            <a:r>
              <a:rPr lang="en-US" b="1" baseline="-25000">
                <a:solidFill>
                  <a:srgbClr val="CC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370717" name="Line 29"/>
          <p:cNvSpPr>
            <a:spLocks noChangeShapeType="1"/>
          </p:cNvSpPr>
          <p:nvPr/>
        </p:nvSpPr>
        <p:spPr bwMode="auto">
          <a:xfrm>
            <a:off x="2662237" y="2768600"/>
            <a:ext cx="0" cy="146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718" name="Line 30"/>
          <p:cNvSpPr>
            <a:spLocks noChangeShapeType="1"/>
          </p:cNvSpPr>
          <p:nvPr/>
        </p:nvSpPr>
        <p:spPr bwMode="auto">
          <a:xfrm>
            <a:off x="4862512" y="2390775"/>
            <a:ext cx="0" cy="146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719" name="Line 31"/>
          <p:cNvSpPr>
            <a:spLocks noChangeShapeType="1"/>
          </p:cNvSpPr>
          <p:nvPr/>
        </p:nvSpPr>
        <p:spPr bwMode="auto">
          <a:xfrm>
            <a:off x="3841750" y="2597150"/>
            <a:ext cx="0" cy="1465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720" name="Oval 32"/>
          <p:cNvSpPr>
            <a:spLocks noChangeArrowheads="1"/>
          </p:cNvSpPr>
          <p:nvPr/>
        </p:nvSpPr>
        <p:spPr bwMode="auto">
          <a:xfrm>
            <a:off x="3802062" y="5408613"/>
            <a:ext cx="82550" cy="84137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0721" name="Oval 33"/>
          <p:cNvSpPr>
            <a:spLocks noChangeArrowheads="1"/>
          </p:cNvSpPr>
          <p:nvPr/>
        </p:nvSpPr>
        <p:spPr bwMode="auto">
          <a:xfrm>
            <a:off x="2622550" y="5341938"/>
            <a:ext cx="82550" cy="84137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0722" name="Oval 34"/>
          <p:cNvSpPr>
            <a:spLocks noChangeArrowheads="1"/>
          </p:cNvSpPr>
          <p:nvPr/>
        </p:nvSpPr>
        <p:spPr bwMode="auto">
          <a:xfrm>
            <a:off x="2622550" y="2751138"/>
            <a:ext cx="82550" cy="84137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0723" name="Oval 35"/>
          <p:cNvSpPr>
            <a:spLocks noChangeArrowheads="1"/>
          </p:cNvSpPr>
          <p:nvPr/>
        </p:nvSpPr>
        <p:spPr bwMode="auto">
          <a:xfrm>
            <a:off x="3802062" y="2532063"/>
            <a:ext cx="82550" cy="84137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0724" name="Oval 36"/>
          <p:cNvSpPr>
            <a:spLocks noChangeArrowheads="1"/>
          </p:cNvSpPr>
          <p:nvPr/>
        </p:nvSpPr>
        <p:spPr bwMode="auto">
          <a:xfrm>
            <a:off x="4813300" y="2351088"/>
            <a:ext cx="82550" cy="84137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0725" name="Oval 37"/>
          <p:cNvSpPr>
            <a:spLocks noChangeArrowheads="1"/>
          </p:cNvSpPr>
          <p:nvPr/>
        </p:nvSpPr>
        <p:spPr bwMode="auto">
          <a:xfrm>
            <a:off x="4832350" y="5475288"/>
            <a:ext cx="82550" cy="84137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0726" name="Oval 38"/>
          <p:cNvSpPr>
            <a:spLocks noChangeArrowheads="1"/>
          </p:cNvSpPr>
          <p:nvPr/>
        </p:nvSpPr>
        <p:spPr bwMode="auto">
          <a:xfrm>
            <a:off x="4125912" y="6237288"/>
            <a:ext cx="82550" cy="84137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2062957" y="4042569"/>
            <a:ext cx="4031455" cy="274637"/>
            <a:chOff x="4579145" y="3829844"/>
            <a:chExt cx="4031455" cy="274637"/>
          </a:xfrm>
        </p:grpSpPr>
        <p:sp>
          <p:nvSpPr>
            <p:cNvPr id="40" name="Line 9"/>
            <p:cNvSpPr>
              <a:spLocks noChangeShapeType="1"/>
            </p:cNvSpPr>
            <p:nvPr/>
          </p:nvSpPr>
          <p:spPr bwMode="auto">
            <a:xfrm>
              <a:off x="4579145" y="4082256"/>
              <a:ext cx="377745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Text Box 13"/>
            <p:cNvSpPr txBox="1">
              <a:spLocks noChangeArrowheads="1"/>
            </p:cNvSpPr>
            <p:nvPr/>
          </p:nvSpPr>
          <p:spPr bwMode="auto">
            <a:xfrm>
              <a:off x="8305800" y="3829844"/>
              <a:ext cx="30480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x</a:t>
              </a:r>
              <a:endParaRPr lang="en-US" baseline="-25000"/>
            </a:p>
          </p:txBody>
        </p:sp>
      </p:grpSp>
      <p:pic>
        <p:nvPicPr>
          <p:cNvPr id="42" name="Picture 41">
            <a:extLst>
              <a:ext uri="{FF2B5EF4-FFF2-40B4-BE49-F238E27FC236}">
                <a16:creationId xmlns:a16="http://schemas.microsoft.com/office/drawing/2014/main" id="{30EDBFF5-91EE-479D-9ED1-0911F384C7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52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48239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0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0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0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0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0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0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0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0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0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0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0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0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0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2" dur="500"/>
                                        <p:tgtEl>
                                          <p:spTgt spid="370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6" dur="500"/>
                                        <p:tgtEl>
                                          <p:spTgt spid="370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1" dur="500"/>
                                        <p:tgtEl>
                                          <p:spTgt spid="37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5" dur="500"/>
                                        <p:tgtEl>
                                          <p:spTgt spid="370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9" dur="500"/>
                                        <p:tgtEl>
                                          <p:spTgt spid="37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3" dur="500"/>
                                        <p:tgtEl>
                                          <p:spTgt spid="370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7" dur="500"/>
                                        <p:tgtEl>
                                          <p:spTgt spid="370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1" dur="500"/>
                                        <p:tgtEl>
                                          <p:spTgt spid="370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5" dur="500"/>
                                        <p:tgtEl>
                                          <p:spTgt spid="370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7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9" dur="500"/>
                                        <p:tgtEl>
                                          <p:spTgt spid="370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8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3" dur="500"/>
                                        <p:tgtEl>
                                          <p:spTgt spid="370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8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7" dur="500"/>
                                        <p:tgtEl>
                                          <p:spTgt spid="370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8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1" dur="500"/>
                                        <p:tgtEl>
                                          <p:spTgt spid="37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9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5" dur="500"/>
                                        <p:tgtEl>
                                          <p:spTgt spid="370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9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9" dur="500"/>
                                        <p:tgtEl>
                                          <p:spTgt spid="370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10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3" dur="500"/>
                                        <p:tgtEl>
                                          <p:spTgt spid="370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8" dur="500"/>
                                        <p:tgtEl>
                                          <p:spTgt spid="370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2" dur="500"/>
                                        <p:tgtEl>
                                          <p:spTgt spid="370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6" dur="500"/>
                                        <p:tgtEl>
                                          <p:spTgt spid="370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1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0" dur="500"/>
                                        <p:tgtEl>
                                          <p:spTgt spid="370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0692" grpId="0" animBg="1"/>
      <p:bldP spid="370693" grpId="0" animBg="1"/>
      <p:bldP spid="370694" grpId="0"/>
      <p:bldP spid="370695" grpId="0"/>
      <p:bldP spid="370696" grpId="0"/>
      <p:bldP spid="370697" grpId="0" animBg="1"/>
      <p:bldP spid="370698" grpId="0" animBg="1"/>
      <p:bldP spid="370699" grpId="0" animBg="1"/>
      <p:bldP spid="370700" grpId="0" animBg="1"/>
      <p:bldP spid="370701" grpId="0"/>
      <p:bldP spid="370702" grpId="0"/>
      <p:bldP spid="370703" grpId="0" animBg="1"/>
      <p:bldP spid="370704" grpId="0"/>
      <p:bldP spid="370705" grpId="0" animBg="1"/>
      <p:bldP spid="370706" grpId="0" animBg="1"/>
      <p:bldP spid="370707" grpId="0" animBg="1"/>
      <p:bldP spid="370708" grpId="0"/>
      <p:bldP spid="370709" grpId="0"/>
      <p:bldP spid="370710" grpId="0"/>
      <p:bldP spid="370711" grpId="0"/>
      <p:bldP spid="370712" grpId="0"/>
      <p:bldP spid="370713" grpId="0" animBg="1"/>
      <p:bldP spid="370714" grpId="0"/>
      <p:bldP spid="370715" grpId="0"/>
      <p:bldP spid="370716" grpId="0"/>
      <p:bldP spid="370717" grpId="0" animBg="1"/>
      <p:bldP spid="370718" grpId="0" animBg="1"/>
      <p:bldP spid="370719" grpId="0" animBg="1"/>
      <p:bldP spid="370720" grpId="0" animBg="1"/>
      <p:bldP spid="370721" grpId="0" animBg="1"/>
      <p:bldP spid="370722" grpId="0" animBg="1"/>
      <p:bldP spid="370723" grpId="0" animBg="1"/>
      <p:bldP spid="370724" grpId="0" animBg="1"/>
      <p:bldP spid="370725" grpId="0" animBg="1"/>
      <p:bldP spid="370726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Picture 1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3990" y="1385692"/>
            <a:ext cx="4846320" cy="5167508"/>
          </a:xfrm>
          <a:prstGeom prst="rect">
            <a:avLst/>
          </a:prstGeom>
        </p:spPr>
      </p:pic>
      <p:sp>
        <p:nvSpPr>
          <p:cNvPr id="124" name="Line 39"/>
          <p:cNvSpPr>
            <a:spLocks noChangeShapeType="1"/>
          </p:cNvSpPr>
          <p:nvPr/>
        </p:nvSpPr>
        <p:spPr bwMode="auto">
          <a:xfrm>
            <a:off x="6620581" y="3016946"/>
            <a:ext cx="0" cy="100847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4786" name="Rectangle 2"/>
          <p:cNvSpPr>
            <a:spLocks noChangeArrowheads="1"/>
          </p:cNvSpPr>
          <p:nvPr/>
        </p:nvSpPr>
        <p:spPr bwMode="auto">
          <a:xfrm>
            <a:off x="0" y="914400"/>
            <a:ext cx="5072063" cy="4582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en-US" sz="2000">
                <a:latin typeface="Times New Roman" pitchFamily="18" charset="0"/>
              </a:rPr>
              <a:t>	</a:t>
            </a:r>
            <a:r>
              <a:rPr lang="en-US" sz="2000" b="1">
                <a:latin typeface="Times New Roman" pitchFamily="18" charset="0"/>
              </a:rPr>
              <a:t>5- </a:t>
            </a:r>
            <a:r>
              <a:rPr lang="en-US" sz="2000" b="1" dirty="0" err="1">
                <a:latin typeface="Times New Roman" pitchFamily="18" charset="0"/>
              </a:rPr>
              <a:t>Biểu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diễn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mặt</a:t>
            </a:r>
            <a:r>
              <a:rPr lang="en-US" sz="2000" b="1" dirty="0">
                <a:latin typeface="Times New Roman" pitchFamily="18" charset="0"/>
              </a:rPr>
              <a:t> - </a:t>
            </a:r>
            <a:r>
              <a:rPr lang="en-US" sz="2000" b="1" dirty="0" err="1">
                <a:latin typeface="Times New Roman" pitchFamily="18" charset="0"/>
              </a:rPr>
              <a:t>Điểm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err="1">
                <a:latin typeface="Times New Roman" pitchFamily="18" charset="0"/>
              </a:rPr>
              <a:t>thuộc</a:t>
            </a:r>
            <a:r>
              <a:rPr lang="en-US" sz="2000" b="1">
                <a:latin typeface="Times New Roman" pitchFamily="18" charset="0"/>
              </a:rPr>
              <a:t> mặt</a:t>
            </a:r>
          </a:p>
          <a:p>
            <a:pPr marL="342900" indent="-342900" algn="just">
              <a:spcBef>
                <a:spcPct val="20000"/>
              </a:spcBef>
            </a:pPr>
            <a:endParaRPr lang="en-US" sz="2000" b="1" dirty="0">
              <a:latin typeface="Times New Roman" pitchFamily="18" charset="0"/>
            </a:endParaRPr>
          </a:p>
          <a:p>
            <a:pPr marL="342900" indent="-342900" algn="just">
              <a:spcBef>
                <a:spcPct val="20000"/>
              </a:spcBef>
            </a:pPr>
            <a:r>
              <a:rPr lang="en-US" sz="2000" i="1" dirty="0">
                <a:latin typeface="Times New Roman" pitchFamily="18" charset="0"/>
              </a:rPr>
              <a:t>		</a:t>
            </a:r>
          </a:p>
        </p:txBody>
      </p:sp>
      <p:sp>
        <p:nvSpPr>
          <p:cNvPr id="374787" name="Line 3"/>
          <p:cNvSpPr>
            <a:spLocks noChangeShapeType="1"/>
          </p:cNvSpPr>
          <p:nvPr/>
        </p:nvSpPr>
        <p:spPr bwMode="auto">
          <a:xfrm>
            <a:off x="3314374" y="3664646"/>
            <a:ext cx="0" cy="71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4788" name="Line 4"/>
          <p:cNvSpPr>
            <a:spLocks noChangeShapeType="1"/>
          </p:cNvSpPr>
          <p:nvPr/>
        </p:nvSpPr>
        <p:spPr bwMode="auto">
          <a:xfrm>
            <a:off x="3314374" y="4299139"/>
            <a:ext cx="0" cy="141882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4824" name="Line 40"/>
          <p:cNvSpPr>
            <a:spLocks noChangeShapeType="1"/>
          </p:cNvSpPr>
          <p:nvPr/>
        </p:nvSpPr>
        <p:spPr bwMode="auto">
          <a:xfrm flipH="1">
            <a:off x="3622017" y="2015461"/>
            <a:ext cx="296872" cy="772885"/>
          </a:xfrm>
          <a:prstGeom prst="line">
            <a:avLst/>
          </a:prstGeom>
          <a:noFill/>
          <a:ln w="9525">
            <a:solidFill>
              <a:srgbClr val="CC0099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4827" name="Line 43"/>
          <p:cNvSpPr>
            <a:spLocks noChangeShapeType="1"/>
          </p:cNvSpPr>
          <p:nvPr/>
        </p:nvSpPr>
        <p:spPr bwMode="auto">
          <a:xfrm>
            <a:off x="3542495" y="2986553"/>
            <a:ext cx="0" cy="138929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4828" name="Line 44"/>
          <p:cNvSpPr>
            <a:spLocks noChangeShapeType="1"/>
          </p:cNvSpPr>
          <p:nvPr/>
        </p:nvSpPr>
        <p:spPr bwMode="auto">
          <a:xfrm>
            <a:off x="3542815" y="4291710"/>
            <a:ext cx="0" cy="1287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4829" name="Text Box 45"/>
          <p:cNvSpPr txBox="1">
            <a:spLocks noChangeArrowheads="1"/>
          </p:cNvSpPr>
          <p:nvPr/>
        </p:nvSpPr>
        <p:spPr bwMode="auto">
          <a:xfrm>
            <a:off x="3555515" y="4821933"/>
            <a:ext cx="5016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K’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74830" name="Text Box 46"/>
          <p:cNvSpPr txBox="1">
            <a:spLocks noChangeArrowheads="1"/>
          </p:cNvSpPr>
          <p:nvPr/>
        </p:nvSpPr>
        <p:spPr bwMode="auto">
          <a:xfrm>
            <a:off x="3555515" y="5591597"/>
            <a:ext cx="322239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K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74841" name="Oval 57"/>
          <p:cNvSpPr>
            <a:spLocks noChangeArrowheads="1"/>
          </p:cNvSpPr>
          <p:nvPr/>
        </p:nvSpPr>
        <p:spPr bwMode="auto">
          <a:xfrm>
            <a:off x="3274369" y="3618355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4842" name="Oval 58"/>
          <p:cNvSpPr>
            <a:spLocks noChangeArrowheads="1"/>
          </p:cNvSpPr>
          <p:nvPr/>
        </p:nvSpPr>
        <p:spPr bwMode="auto">
          <a:xfrm>
            <a:off x="3274369" y="4845746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4849" name="Oval 65"/>
          <p:cNvSpPr>
            <a:spLocks noChangeArrowheads="1"/>
          </p:cNvSpPr>
          <p:nvPr/>
        </p:nvSpPr>
        <p:spPr bwMode="auto">
          <a:xfrm>
            <a:off x="3501540" y="5009258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4850" name="Oval 66"/>
          <p:cNvSpPr>
            <a:spLocks noChangeArrowheads="1"/>
          </p:cNvSpPr>
          <p:nvPr/>
        </p:nvSpPr>
        <p:spPr bwMode="auto">
          <a:xfrm>
            <a:off x="3507890" y="5531546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4851" name="Oval 67"/>
          <p:cNvSpPr>
            <a:spLocks noChangeArrowheads="1"/>
          </p:cNvSpPr>
          <p:nvPr/>
        </p:nvSpPr>
        <p:spPr bwMode="auto">
          <a:xfrm>
            <a:off x="3288021" y="5675735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4856" name="Oval 72"/>
          <p:cNvSpPr>
            <a:spLocks noChangeArrowheads="1"/>
          </p:cNvSpPr>
          <p:nvPr/>
        </p:nvSpPr>
        <p:spPr bwMode="auto">
          <a:xfrm>
            <a:off x="3490901" y="2972496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4860" name="Text Box 76"/>
          <p:cNvSpPr txBox="1">
            <a:spLocks noChangeArrowheads="1"/>
          </p:cNvSpPr>
          <p:nvPr/>
        </p:nvSpPr>
        <p:spPr bwMode="auto">
          <a:xfrm>
            <a:off x="3582976" y="3016946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K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74879" name="Line 95"/>
          <p:cNvSpPr>
            <a:spLocks noChangeShapeType="1"/>
          </p:cNvSpPr>
          <p:nvPr/>
        </p:nvSpPr>
        <p:spPr bwMode="auto">
          <a:xfrm flipH="1">
            <a:off x="3346327" y="5307229"/>
            <a:ext cx="578911" cy="400214"/>
          </a:xfrm>
          <a:prstGeom prst="line">
            <a:avLst/>
          </a:prstGeom>
          <a:noFill/>
          <a:ln w="9525">
            <a:solidFill>
              <a:srgbClr val="CC0099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4880" name="Line 96"/>
          <p:cNvSpPr>
            <a:spLocks noChangeShapeType="1"/>
          </p:cNvSpPr>
          <p:nvPr/>
        </p:nvSpPr>
        <p:spPr bwMode="auto">
          <a:xfrm>
            <a:off x="3317231" y="4884798"/>
            <a:ext cx="601658" cy="422430"/>
          </a:xfrm>
          <a:prstGeom prst="line">
            <a:avLst/>
          </a:prstGeom>
          <a:noFill/>
          <a:ln w="9525">
            <a:solidFill>
              <a:srgbClr val="D60093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" name="Line 10"/>
          <p:cNvSpPr>
            <a:spLocks noChangeShapeType="1"/>
          </p:cNvSpPr>
          <p:nvPr/>
        </p:nvSpPr>
        <p:spPr bwMode="auto">
          <a:xfrm rot="5400000">
            <a:off x="4321289" y="4307232"/>
            <a:ext cx="0" cy="149628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1" name="Line 10"/>
          <p:cNvSpPr>
            <a:spLocks noChangeShapeType="1"/>
          </p:cNvSpPr>
          <p:nvPr/>
        </p:nvSpPr>
        <p:spPr bwMode="auto">
          <a:xfrm rot="2700000">
            <a:off x="5583933" y="3818446"/>
            <a:ext cx="0" cy="145073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5" name="Line 10"/>
          <p:cNvSpPr>
            <a:spLocks noChangeShapeType="1"/>
          </p:cNvSpPr>
          <p:nvPr/>
        </p:nvSpPr>
        <p:spPr bwMode="auto">
          <a:xfrm rot="5400000">
            <a:off x="5081538" y="1477903"/>
            <a:ext cx="0" cy="307808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" name="Line 10"/>
          <p:cNvSpPr>
            <a:spLocks noChangeShapeType="1"/>
          </p:cNvSpPr>
          <p:nvPr/>
        </p:nvSpPr>
        <p:spPr bwMode="auto">
          <a:xfrm rot="5400000">
            <a:off x="4319061" y="4830783"/>
            <a:ext cx="0" cy="150392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" name="Line 10"/>
          <p:cNvSpPr>
            <a:spLocks noChangeShapeType="1"/>
          </p:cNvSpPr>
          <p:nvPr/>
        </p:nvSpPr>
        <p:spPr bwMode="auto">
          <a:xfrm rot="2700000">
            <a:off x="5850132" y="3703138"/>
            <a:ext cx="0" cy="220071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" name="Line 39"/>
          <p:cNvSpPr>
            <a:spLocks noChangeShapeType="1"/>
          </p:cNvSpPr>
          <p:nvPr/>
        </p:nvSpPr>
        <p:spPr bwMode="auto">
          <a:xfrm>
            <a:off x="6089257" y="3016946"/>
            <a:ext cx="0" cy="100847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6" name="Oval 72"/>
          <p:cNvSpPr>
            <a:spLocks noChangeArrowheads="1"/>
          </p:cNvSpPr>
          <p:nvPr/>
        </p:nvSpPr>
        <p:spPr bwMode="auto">
          <a:xfrm>
            <a:off x="6570016" y="2992615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7" name="Text Box 76"/>
          <p:cNvSpPr txBox="1">
            <a:spLocks noChangeArrowheads="1"/>
          </p:cNvSpPr>
          <p:nvPr/>
        </p:nvSpPr>
        <p:spPr bwMode="auto">
          <a:xfrm>
            <a:off x="6662091" y="2881490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K</a:t>
            </a:r>
            <a:r>
              <a:rPr lang="en-US" sz="1600" baseline="-25000">
                <a:latin typeface="Times New Roman" pitchFamily="18" charset="0"/>
              </a:rPr>
              <a:t>3</a:t>
            </a:r>
          </a:p>
        </p:txBody>
      </p:sp>
      <p:sp>
        <p:nvSpPr>
          <p:cNvPr id="129" name="Oval 72"/>
          <p:cNvSpPr>
            <a:spLocks noChangeArrowheads="1"/>
          </p:cNvSpPr>
          <p:nvPr/>
        </p:nvSpPr>
        <p:spPr bwMode="auto">
          <a:xfrm>
            <a:off x="6058466" y="2986265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0" name="Text Box 76"/>
          <p:cNvSpPr txBox="1">
            <a:spLocks noChangeArrowheads="1"/>
          </p:cNvSpPr>
          <p:nvPr/>
        </p:nvSpPr>
        <p:spPr bwMode="auto">
          <a:xfrm>
            <a:off x="5778647" y="3048696"/>
            <a:ext cx="38973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K’</a:t>
            </a:r>
            <a:r>
              <a:rPr lang="en-US" sz="1600" baseline="-25000">
                <a:latin typeface="Times New Roman" pitchFamily="18" charset="0"/>
              </a:rPr>
              <a:t>3</a:t>
            </a:r>
          </a:p>
        </p:txBody>
      </p:sp>
      <p:sp>
        <p:nvSpPr>
          <p:cNvPr id="123" name="Line 40"/>
          <p:cNvSpPr>
            <a:spLocks noChangeShapeType="1"/>
          </p:cNvSpPr>
          <p:nvPr/>
        </p:nvSpPr>
        <p:spPr bwMode="auto">
          <a:xfrm flipH="1">
            <a:off x="3285161" y="2726661"/>
            <a:ext cx="360288" cy="937985"/>
          </a:xfrm>
          <a:prstGeom prst="line">
            <a:avLst/>
          </a:prstGeom>
          <a:noFill/>
          <a:ln w="9525">
            <a:solidFill>
              <a:srgbClr val="CC0099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Rectangle 2"/>
          <p:cNvSpPr>
            <a:spLocks noChangeArrowheads="1"/>
          </p:cNvSpPr>
          <p:nvPr/>
        </p:nvSpPr>
        <p:spPr bwMode="auto">
          <a:xfrm>
            <a:off x="0" y="1353844"/>
            <a:ext cx="5072063" cy="4582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en-US" sz="2000">
                <a:latin typeface="Times New Roman" pitchFamily="18" charset="0"/>
              </a:rPr>
              <a:t>	</a:t>
            </a:r>
            <a:r>
              <a:rPr lang="en-US" sz="2000" b="1">
                <a:latin typeface="Times New Roman" pitchFamily="18" charset="0"/>
              </a:rPr>
              <a:t>5.1- Chóp</a:t>
            </a:r>
          </a:p>
          <a:p>
            <a:pPr marL="342900" indent="-342900" algn="just">
              <a:spcBef>
                <a:spcPct val="20000"/>
              </a:spcBef>
            </a:pPr>
            <a:endParaRPr lang="en-US" sz="2000" b="1" dirty="0">
              <a:latin typeface="Times New Roman" pitchFamily="18" charset="0"/>
            </a:endParaRPr>
          </a:p>
          <a:p>
            <a:pPr marL="342900" indent="-342900" algn="just">
              <a:spcBef>
                <a:spcPct val="20000"/>
              </a:spcBef>
            </a:pPr>
            <a:r>
              <a:rPr lang="en-US" sz="2000" i="1" dirty="0">
                <a:latin typeface="Times New Roman" pitchFamily="18" charset="0"/>
              </a:rPr>
              <a:t>		</a:t>
            </a:r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9A62E4E5-7CB3-45E4-8007-D1492109BE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52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027322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4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4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37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" dur="500"/>
                                        <p:tgtEl>
                                          <p:spTgt spid="374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500"/>
                                        <p:tgtEl>
                                          <p:spTgt spid="374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8" dur="500"/>
                                        <p:tgtEl>
                                          <p:spTgt spid="374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500"/>
                                        <p:tgtEl>
                                          <p:spTgt spid="374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6" dur="500"/>
                                        <p:tgtEl>
                                          <p:spTgt spid="374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1" dur="500"/>
                                        <p:tgtEl>
                                          <p:spTgt spid="374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5" dur="500"/>
                                        <p:tgtEl>
                                          <p:spTgt spid="374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9" dur="500"/>
                                        <p:tgtEl>
                                          <p:spTgt spid="374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3" dur="500"/>
                                        <p:tgtEl>
                                          <p:spTgt spid="374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7" dur="500"/>
                                        <p:tgtEl>
                                          <p:spTgt spid="374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1" dur="500"/>
                                        <p:tgtEl>
                                          <p:spTgt spid="374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5" dur="500"/>
                                        <p:tgtEl>
                                          <p:spTgt spid="374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7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9" dur="500"/>
                                        <p:tgtEl>
                                          <p:spTgt spid="374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8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00"/>
                            </p:stCondLst>
                            <p:childTnLst>
                              <p:par>
                                <p:cTn id="9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4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" grpId="0" animBg="1"/>
      <p:bldP spid="374787" grpId="0" animBg="1"/>
      <p:bldP spid="374788" grpId="0" animBg="1"/>
      <p:bldP spid="374824" grpId="0" animBg="1"/>
      <p:bldP spid="374827" grpId="0" animBg="1"/>
      <p:bldP spid="374828" grpId="0" animBg="1"/>
      <p:bldP spid="374829" grpId="0"/>
      <p:bldP spid="374830" grpId="0"/>
      <p:bldP spid="374841" grpId="0" animBg="1"/>
      <p:bldP spid="374842" grpId="0" animBg="1"/>
      <p:bldP spid="374849" grpId="0" animBg="1"/>
      <p:bldP spid="374850" grpId="0" animBg="1"/>
      <p:bldP spid="374851" grpId="0" animBg="1"/>
      <p:bldP spid="374856" grpId="0" animBg="1"/>
      <p:bldP spid="374860" grpId="0"/>
      <p:bldP spid="374879" grpId="0" animBg="1"/>
      <p:bldP spid="374880" grpId="0" animBg="1"/>
      <p:bldP spid="100" grpId="0" animBg="1"/>
      <p:bldP spid="101" grpId="0" animBg="1"/>
      <p:bldP spid="115" grpId="0" animBg="1"/>
      <p:bldP spid="116" grpId="0" animBg="1"/>
      <p:bldP spid="120" grpId="0" animBg="1"/>
      <p:bldP spid="122" grpId="0" animBg="1"/>
      <p:bldP spid="126" grpId="0" animBg="1"/>
      <p:bldP spid="127" grpId="0"/>
      <p:bldP spid="129" grpId="0" animBg="1"/>
      <p:bldP spid="130" grpId="0"/>
      <p:bldP spid="123" grpId="0" animBg="1"/>
      <p:bldP spid="3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4013" y="1710927"/>
            <a:ext cx="4206240" cy="5147073"/>
          </a:xfrm>
          <a:prstGeom prst="rect">
            <a:avLst/>
          </a:prstGeom>
        </p:spPr>
      </p:pic>
      <p:sp>
        <p:nvSpPr>
          <p:cNvPr id="374827" name="Line 43"/>
          <p:cNvSpPr>
            <a:spLocks noChangeShapeType="1"/>
          </p:cNvSpPr>
          <p:nvPr/>
        </p:nvSpPr>
        <p:spPr bwMode="auto">
          <a:xfrm>
            <a:off x="3542495" y="3257104"/>
            <a:ext cx="0" cy="138929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4828" name="Line 44"/>
          <p:cNvSpPr>
            <a:spLocks noChangeShapeType="1"/>
          </p:cNvSpPr>
          <p:nvPr/>
        </p:nvSpPr>
        <p:spPr bwMode="auto">
          <a:xfrm>
            <a:off x="3542815" y="4562261"/>
            <a:ext cx="0" cy="148631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4829" name="Text Box 45"/>
          <p:cNvSpPr txBox="1">
            <a:spLocks noChangeArrowheads="1"/>
          </p:cNvSpPr>
          <p:nvPr/>
        </p:nvSpPr>
        <p:spPr bwMode="auto">
          <a:xfrm>
            <a:off x="3214984" y="4860023"/>
            <a:ext cx="5016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K’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74830" name="Text Box 46"/>
          <p:cNvSpPr txBox="1">
            <a:spLocks noChangeArrowheads="1"/>
          </p:cNvSpPr>
          <p:nvPr/>
        </p:nvSpPr>
        <p:spPr bwMode="auto">
          <a:xfrm>
            <a:off x="3329781" y="6105727"/>
            <a:ext cx="322239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K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74849" name="Oval 65"/>
          <p:cNvSpPr>
            <a:spLocks noChangeArrowheads="1"/>
          </p:cNvSpPr>
          <p:nvPr/>
        </p:nvSpPr>
        <p:spPr bwMode="auto">
          <a:xfrm>
            <a:off x="3501540" y="5083377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4850" name="Oval 66"/>
          <p:cNvSpPr>
            <a:spLocks noChangeArrowheads="1"/>
          </p:cNvSpPr>
          <p:nvPr/>
        </p:nvSpPr>
        <p:spPr bwMode="auto">
          <a:xfrm>
            <a:off x="3507890" y="6067627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4856" name="Oval 72"/>
          <p:cNvSpPr>
            <a:spLocks noChangeArrowheads="1"/>
          </p:cNvSpPr>
          <p:nvPr/>
        </p:nvSpPr>
        <p:spPr bwMode="auto">
          <a:xfrm>
            <a:off x="3490901" y="3243047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4860" name="Text Box 76"/>
          <p:cNvSpPr txBox="1">
            <a:spLocks noChangeArrowheads="1"/>
          </p:cNvSpPr>
          <p:nvPr/>
        </p:nvSpPr>
        <p:spPr bwMode="auto">
          <a:xfrm>
            <a:off x="3234182" y="3107591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K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115" name="Line 10"/>
          <p:cNvSpPr>
            <a:spLocks noChangeShapeType="1"/>
          </p:cNvSpPr>
          <p:nvPr/>
        </p:nvSpPr>
        <p:spPr bwMode="auto">
          <a:xfrm rot="5400000" flipH="1">
            <a:off x="4924022" y="1896444"/>
            <a:ext cx="0" cy="278210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6" name="Oval 72"/>
          <p:cNvSpPr>
            <a:spLocks noChangeArrowheads="1"/>
          </p:cNvSpPr>
          <p:nvPr/>
        </p:nvSpPr>
        <p:spPr bwMode="auto">
          <a:xfrm>
            <a:off x="6258610" y="3244217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7" name="Text Box 76"/>
          <p:cNvSpPr txBox="1">
            <a:spLocks noChangeArrowheads="1"/>
          </p:cNvSpPr>
          <p:nvPr/>
        </p:nvSpPr>
        <p:spPr bwMode="auto">
          <a:xfrm>
            <a:off x="6334810" y="3003910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K</a:t>
            </a:r>
            <a:r>
              <a:rPr lang="en-US" sz="1600" baseline="-25000">
                <a:latin typeface="Times New Roman" pitchFamily="18" charset="0"/>
              </a:rPr>
              <a:t>3</a:t>
            </a:r>
          </a:p>
        </p:txBody>
      </p:sp>
      <p:sp>
        <p:nvSpPr>
          <p:cNvPr id="129" name="Oval 72"/>
          <p:cNvSpPr>
            <a:spLocks noChangeArrowheads="1"/>
          </p:cNvSpPr>
          <p:nvPr/>
        </p:nvSpPr>
        <p:spPr bwMode="auto">
          <a:xfrm>
            <a:off x="5257545" y="3243047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0" name="Text Box 76"/>
          <p:cNvSpPr txBox="1">
            <a:spLocks noChangeArrowheads="1"/>
          </p:cNvSpPr>
          <p:nvPr/>
        </p:nvSpPr>
        <p:spPr bwMode="auto">
          <a:xfrm>
            <a:off x="4982369" y="3009525"/>
            <a:ext cx="38973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K’</a:t>
            </a:r>
            <a:r>
              <a:rPr lang="en-US" sz="1600" baseline="-25000">
                <a:latin typeface="Times New Roman" pitchFamily="18" charset="0"/>
              </a:rPr>
              <a:t>3</a:t>
            </a:r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0" y="790778"/>
            <a:ext cx="5072063" cy="4582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en-US" sz="2000">
                <a:latin typeface="Times New Roman" pitchFamily="18" charset="0"/>
              </a:rPr>
              <a:t>	</a:t>
            </a:r>
            <a:r>
              <a:rPr lang="en-US" sz="2000" b="1">
                <a:latin typeface="Times New Roman" pitchFamily="18" charset="0"/>
              </a:rPr>
              <a:t>5- </a:t>
            </a:r>
            <a:r>
              <a:rPr lang="en-US" sz="2000" b="1" dirty="0" err="1">
                <a:latin typeface="Times New Roman" pitchFamily="18" charset="0"/>
              </a:rPr>
              <a:t>Biểu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diễn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mặt</a:t>
            </a:r>
            <a:r>
              <a:rPr lang="en-US" sz="2000" b="1" dirty="0">
                <a:latin typeface="Times New Roman" pitchFamily="18" charset="0"/>
              </a:rPr>
              <a:t> - </a:t>
            </a:r>
            <a:r>
              <a:rPr lang="en-US" sz="2000" b="1" dirty="0" err="1">
                <a:latin typeface="Times New Roman" pitchFamily="18" charset="0"/>
              </a:rPr>
              <a:t>Điểm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err="1">
                <a:latin typeface="Times New Roman" pitchFamily="18" charset="0"/>
              </a:rPr>
              <a:t>thuộc</a:t>
            </a:r>
            <a:r>
              <a:rPr lang="en-US" sz="2000" b="1">
                <a:latin typeface="Times New Roman" pitchFamily="18" charset="0"/>
              </a:rPr>
              <a:t> mặt</a:t>
            </a:r>
          </a:p>
          <a:p>
            <a:pPr marL="342900" indent="-342900" algn="just">
              <a:spcBef>
                <a:spcPct val="20000"/>
              </a:spcBef>
            </a:pPr>
            <a:endParaRPr lang="en-US" sz="2000" b="1" dirty="0">
              <a:latin typeface="Times New Roman" pitchFamily="18" charset="0"/>
            </a:endParaRPr>
          </a:p>
          <a:p>
            <a:pPr marL="342900" indent="-342900" algn="just">
              <a:spcBef>
                <a:spcPct val="20000"/>
              </a:spcBef>
            </a:pPr>
            <a:r>
              <a:rPr lang="en-US" sz="2000" i="1" dirty="0">
                <a:latin typeface="Times New Roman" pitchFamily="18" charset="0"/>
              </a:rPr>
              <a:t>		</a:t>
            </a:r>
          </a:p>
        </p:txBody>
      </p:sp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0" y="1230222"/>
            <a:ext cx="5072063" cy="4582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en-US" sz="2000">
                <a:latin typeface="Times New Roman" pitchFamily="18" charset="0"/>
              </a:rPr>
              <a:t>	</a:t>
            </a:r>
            <a:r>
              <a:rPr lang="en-US" sz="2000" b="1">
                <a:latin typeface="Times New Roman" pitchFamily="18" charset="0"/>
              </a:rPr>
              <a:t>5.2- Lăng trụ</a:t>
            </a:r>
          </a:p>
          <a:p>
            <a:pPr marL="342900" indent="-342900" algn="just">
              <a:spcBef>
                <a:spcPct val="20000"/>
              </a:spcBef>
            </a:pPr>
            <a:endParaRPr lang="en-US" sz="2000" b="1" dirty="0">
              <a:latin typeface="Times New Roman" pitchFamily="18" charset="0"/>
            </a:endParaRPr>
          </a:p>
          <a:p>
            <a:pPr marL="342900" indent="-342900" algn="just">
              <a:spcBef>
                <a:spcPct val="20000"/>
              </a:spcBef>
            </a:pPr>
            <a:r>
              <a:rPr lang="en-US" sz="2000" i="1" dirty="0">
                <a:latin typeface="Times New Roman" pitchFamily="18" charset="0"/>
              </a:rPr>
              <a:t>		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DCE88DE5-234D-4B40-A694-03F86B1472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52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01971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4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4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374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" dur="500"/>
                                        <p:tgtEl>
                                          <p:spTgt spid="374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" dur="500"/>
                                        <p:tgtEl>
                                          <p:spTgt spid="374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500"/>
                                        <p:tgtEl>
                                          <p:spTgt spid="374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8" dur="500"/>
                                        <p:tgtEl>
                                          <p:spTgt spid="374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500"/>
                                        <p:tgtEl>
                                          <p:spTgt spid="374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6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5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0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5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4827" grpId="0" animBg="1"/>
      <p:bldP spid="374828" grpId="0" animBg="1"/>
      <p:bldP spid="374829" grpId="0"/>
      <p:bldP spid="374830" grpId="0"/>
      <p:bldP spid="374849" grpId="0" animBg="1"/>
      <p:bldP spid="374850" grpId="0" animBg="1"/>
      <p:bldP spid="374856" grpId="0" animBg="1"/>
      <p:bldP spid="374860" grpId="0"/>
      <p:bldP spid="115" grpId="0" animBg="1"/>
      <p:bldP spid="126" grpId="0" animBg="1"/>
      <p:bldP spid="127" grpId="0"/>
      <p:bldP spid="129" grpId="0" animBg="1"/>
      <p:bldP spid="130" grpId="0"/>
      <p:bldP spid="18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2820" y="844349"/>
            <a:ext cx="4937760" cy="6013651"/>
          </a:xfrm>
          <a:prstGeom prst="rect">
            <a:avLst/>
          </a:prstGeom>
        </p:spPr>
      </p:pic>
      <p:sp>
        <p:nvSpPr>
          <p:cNvPr id="124" name="Line 39"/>
          <p:cNvSpPr>
            <a:spLocks noChangeShapeType="1"/>
          </p:cNvSpPr>
          <p:nvPr/>
        </p:nvSpPr>
        <p:spPr bwMode="auto">
          <a:xfrm>
            <a:off x="6645017" y="3120834"/>
            <a:ext cx="0" cy="115609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4787" name="Line 3"/>
          <p:cNvSpPr>
            <a:spLocks noChangeShapeType="1"/>
          </p:cNvSpPr>
          <p:nvPr/>
        </p:nvSpPr>
        <p:spPr bwMode="auto">
          <a:xfrm>
            <a:off x="3333426" y="3834040"/>
            <a:ext cx="0" cy="71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4788" name="Line 4"/>
          <p:cNvSpPr>
            <a:spLocks noChangeShapeType="1"/>
          </p:cNvSpPr>
          <p:nvPr/>
        </p:nvSpPr>
        <p:spPr bwMode="auto">
          <a:xfrm>
            <a:off x="3333426" y="4468533"/>
            <a:ext cx="0" cy="147142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4824" name="Line 40"/>
          <p:cNvSpPr>
            <a:spLocks noChangeShapeType="1"/>
          </p:cNvSpPr>
          <p:nvPr/>
        </p:nvSpPr>
        <p:spPr bwMode="auto">
          <a:xfrm flipH="1">
            <a:off x="3330250" y="1649449"/>
            <a:ext cx="588638" cy="2218782"/>
          </a:xfrm>
          <a:prstGeom prst="line">
            <a:avLst/>
          </a:prstGeom>
          <a:noFill/>
          <a:ln w="9525">
            <a:solidFill>
              <a:srgbClr val="CC0099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4827" name="Line 43"/>
          <p:cNvSpPr>
            <a:spLocks noChangeShapeType="1"/>
          </p:cNvSpPr>
          <p:nvPr/>
        </p:nvSpPr>
        <p:spPr bwMode="auto">
          <a:xfrm>
            <a:off x="3542495" y="3090441"/>
            <a:ext cx="0" cy="138929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4828" name="Line 44"/>
          <p:cNvSpPr>
            <a:spLocks noChangeShapeType="1"/>
          </p:cNvSpPr>
          <p:nvPr/>
        </p:nvSpPr>
        <p:spPr bwMode="auto">
          <a:xfrm>
            <a:off x="3542815" y="4395598"/>
            <a:ext cx="0" cy="136656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4829" name="Text Box 45"/>
          <p:cNvSpPr txBox="1">
            <a:spLocks noChangeArrowheads="1"/>
          </p:cNvSpPr>
          <p:nvPr/>
        </p:nvSpPr>
        <p:spPr bwMode="auto">
          <a:xfrm>
            <a:off x="3574567" y="4796062"/>
            <a:ext cx="5016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K’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74830" name="Text Box 46"/>
          <p:cNvSpPr txBox="1">
            <a:spLocks noChangeArrowheads="1"/>
          </p:cNvSpPr>
          <p:nvPr/>
        </p:nvSpPr>
        <p:spPr bwMode="auto">
          <a:xfrm>
            <a:off x="3555515" y="5762166"/>
            <a:ext cx="322239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K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74841" name="Oval 57"/>
          <p:cNvSpPr>
            <a:spLocks noChangeArrowheads="1"/>
          </p:cNvSpPr>
          <p:nvPr/>
        </p:nvSpPr>
        <p:spPr bwMode="auto">
          <a:xfrm>
            <a:off x="3293421" y="3800699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4842" name="Oval 58"/>
          <p:cNvSpPr>
            <a:spLocks noChangeArrowheads="1"/>
          </p:cNvSpPr>
          <p:nvPr/>
        </p:nvSpPr>
        <p:spPr bwMode="auto">
          <a:xfrm>
            <a:off x="3292133" y="4825562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4849" name="Oval 65"/>
          <p:cNvSpPr>
            <a:spLocks noChangeArrowheads="1"/>
          </p:cNvSpPr>
          <p:nvPr/>
        </p:nvSpPr>
        <p:spPr bwMode="auto">
          <a:xfrm>
            <a:off x="3501540" y="5008362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4850" name="Oval 66"/>
          <p:cNvSpPr>
            <a:spLocks noChangeArrowheads="1"/>
          </p:cNvSpPr>
          <p:nvPr/>
        </p:nvSpPr>
        <p:spPr bwMode="auto">
          <a:xfrm>
            <a:off x="3507890" y="5716405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4851" name="Oval 67"/>
          <p:cNvSpPr>
            <a:spLocks noChangeArrowheads="1"/>
          </p:cNvSpPr>
          <p:nvPr/>
        </p:nvSpPr>
        <p:spPr bwMode="auto">
          <a:xfrm>
            <a:off x="3291189" y="5926625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4856" name="Oval 72"/>
          <p:cNvSpPr>
            <a:spLocks noChangeArrowheads="1"/>
          </p:cNvSpPr>
          <p:nvPr/>
        </p:nvSpPr>
        <p:spPr bwMode="auto">
          <a:xfrm>
            <a:off x="3490901" y="3076384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4860" name="Text Box 76"/>
          <p:cNvSpPr txBox="1">
            <a:spLocks noChangeArrowheads="1"/>
          </p:cNvSpPr>
          <p:nvPr/>
        </p:nvSpPr>
        <p:spPr bwMode="auto">
          <a:xfrm>
            <a:off x="3582976" y="3120834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K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74879" name="Line 95"/>
          <p:cNvSpPr>
            <a:spLocks noChangeShapeType="1"/>
          </p:cNvSpPr>
          <p:nvPr/>
        </p:nvSpPr>
        <p:spPr bwMode="auto">
          <a:xfrm flipH="1">
            <a:off x="3336058" y="5411116"/>
            <a:ext cx="589180" cy="548235"/>
          </a:xfrm>
          <a:prstGeom prst="line">
            <a:avLst/>
          </a:prstGeom>
          <a:noFill/>
          <a:ln w="9525">
            <a:solidFill>
              <a:srgbClr val="CC0099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4880" name="Line 96"/>
          <p:cNvSpPr>
            <a:spLocks noChangeShapeType="1"/>
          </p:cNvSpPr>
          <p:nvPr/>
        </p:nvSpPr>
        <p:spPr bwMode="auto">
          <a:xfrm>
            <a:off x="3330249" y="4836694"/>
            <a:ext cx="588639" cy="574422"/>
          </a:xfrm>
          <a:prstGeom prst="line">
            <a:avLst/>
          </a:prstGeom>
          <a:noFill/>
          <a:ln w="9525">
            <a:solidFill>
              <a:srgbClr val="D60093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" name="Line 10"/>
          <p:cNvSpPr>
            <a:spLocks noChangeShapeType="1"/>
          </p:cNvSpPr>
          <p:nvPr/>
        </p:nvSpPr>
        <p:spPr bwMode="auto">
          <a:xfrm rot="5400000">
            <a:off x="4362047" y="4240036"/>
            <a:ext cx="0" cy="163910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1" name="Line 10"/>
          <p:cNvSpPr>
            <a:spLocks noChangeShapeType="1"/>
          </p:cNvSpPr>
          <p:nvPr/>
        </p:nvSpPr>
        <p:spPr bwMode="auto">
          <a:xfrm rot="2700000">
            <a:off x="5559521" y="4113237"/>
            <a:ext cx="0" cy="111775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5" name="Line 10"/>
          <p:cNvSpPr>
            <a:spLocks noChangeShapeType="1"/>
          </p:cNvSpPr>
          <p:nvPr/>
        </p:nvSpPr>
        <p:spPr bwMode="auto">
          <a:xfrm rot="5400000">
            <a:off x="5081538" y="1581791"/>
            <a:ext cx="0" cy="307808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" name="Line 10"/>
          <p:cNvSpPr>
            <a:spLocks noChangeShapeType="1"/>
          </p:cNvSpPr>
          <p:nvPr/>
        </p:nvSpPr>
        <p:spPr bwMode="auto">
          <a:xfrm rot="5400000">
            <a:off x="4368557" y="4949123"/>
            <a:ext cx="0" cy="162608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" name="Line 10"/>
          <p:cNvSpPr>
            <a:spLocks noChangeShapeType="1"/>
          </p:cNvSpPr>
          <p:nvPr/>
        </p:nvSpPr>
        <p:spPr bwMode="auto">
          <a:xfrm rot="2700000">
            <a:off x="5914912" y="3958104"/>
            <a:ext cx="0" cy="21219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" name="Line 39"/>
          <p:cNvSpPr>
            <a:spLocks noChangeShapeType="1"/>
          </p:cNvSpPr>
          <p:nvPr/>
        </p:nvSpPr>
        <p:spPr bwMode="auto">
          <a:xfrm>
            <a:off x="5946761" y="3120834"/>
            <a:ext cx="0" cy="1144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6" name="Oval 72"/>
          <p:cNvSpPr>
            <a:spLocks noChangeArrowheads="1"/>
          </p:cNvSpPr>
          <p:nvPr/>
        </p:nvSpPr>
        <p:spPr bwMode="auto">
          <a:xfrm>
            <a:off x="6600496" y="3096503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7" name="Text Box 76"/>
          <p:cNvSpPr txBox="1">
            <a:spLocks noChangeArrowheads="1"/>
          </p:cNvSpPr>
          <p:nvPr/>
        </p:nvSpPr>
        <p:spPr bwMode="auto">
          <a:xfrm>
            <a:off x="6486196" y="2820279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K</a:t>
            </a:r>
            <a:r>
              <a:rPr lang="en-US" sz="1600" baseline="-25000">
                <a:latin typeface="Times New Roman" pitchFamily="18" charset="0"/>
              </a:rPr>
              <a:t>3</a:t>
            </a:r>
          </a:p>
        </p:txBody>
      </p:sp>
      <p:sp>
        <p:nvSpPr>
          <p:cNvPr id="129" name="Oval 72"/>
          <p:cNvSpPr>
            <a:spLocks noChangeArrowheads="1"/>
          </p:cNvSpPr>
          <p:nvPr/>
        </p:nvSpPr>
        <p:spPr bwMode="auto">
          <a:xfrm>
            <a:off x="5921306" y="3090153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0" name="Text Box 76"/>
          <p:cNvSpPr txBox="1">
            <a:spLocks noChangeArrowheads="1"/>
          </p:cNvSpPr>
          <p:nvPr/>
        </p:nvSpPr>
        <p:spPr bwMode="auto">
          <a:xfrm>
            <a:off x="5897178" y="2812183"/>
            <a:ext cx="311274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K’</a:t>
            </a:r>
            <a:r>
              <a:rPr lang="en-US" sz="1600" baseline="-25000">
                <a:latin typeface="Times New Roman" pitchFamily="18" charset="0"/>
              </a:rPr>
              <a:t>3</a:t>
            </a:r>
          </a:p>
        </p:txBody>
      </p:sp>
      <p:sp>
        <p:nvSpPr>
          <p:cNvPr id="31" name="Rectangle 2"/>
          <p:cNvSpPr>
            <a:spLocks noChangeArrowheads="1"/>
          </p:cNvSpPr>
          <p:nvPr/>
        </p:nvSpPr>
        <p:spPr bwMode="auto">
          <a:xfrm>
            <a:off x="0" y="760908"/>
            <a:ext cx="5072063" cy="4582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en-US" sz="2000">
                <a:latin typeface="Times New Roman" pitchFamily="18" charset="0"/>
              </a:rPr>
              <a:t>	</a:t>
            </a:r>
            <a:r>
              <a:rPr lang="en-US" sz="2000" b="1">
                <a:latin typeface="Times New Roman" pitchFamily="18" charset="0"/>
              </a:rPr>
              <a:t>5- </a:t>
            </a:r>
            <a:r>
              <a:rPr lang="en-US" sz="2000" b="1" dirty="0" err="1">
                <a:latin typeface="Times New Roman" pitchFamily="18" charset="0"/>
              </a:rPr>
              <a:t>Biểu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diễn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mặt</a:t>
            </a:r>
            <a:r>
              <a:rPr lang="en-US" sz="2000" b="1" dirty="0">
                <a:latin typeface="Times New Roman" pitchFamily="18" charset="0"/>
              </a:rPr>
              <a:t> - </a:t>
            </a:r>
            <a:r>
              <a:rPr lang="en-US" sz="2000" b="1" dirty="0" err="1">
                <a:latin typeface="Times New Roman" pitchFamily="18" charset="0"/>
              </a:rPr>
              <a:t>Điểm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err="1">
                <a:latin typeface="Times New Roman" pitchFamily="18" charset="0"/>
              </a:rPr>
              <a:t>thuộc</a:t>
            </a:r>
            <a:r>
              <a:rPr lang="en-US" sz="2000" b="1">
                <a:latin typeface="Times New Roman" pitchFamily="18" charset="0"/>
              </a:rPr>
              <a:t> mặt</a:t>
            </a:r>
          </a:p>
          <a:p>
            <a:pPr marL="342900" indent="-342900" algn="just">
              <a:spcBef>
                <a:spcPct val="20000"/>
              </a:spcBef>
            </a:pPr>
            <a:endParaRPr lang="en-US" sz="2000" b="1" dirty="0">
              <a:latin typeface="Times New Roman" pitchFamily="18" charset="0"/>
            </a:endParaRPr>
          </a:p>
          <a:p>
            <a:pPr marL="342900" indent="-342900" algn="just">
              <a:spcBef>
                <a:spcPct val="20000"/>
              </a:spcBef>
            </a:pPr>
            <a:r>
              <a:rPr lang="en-US" sz="2000" i="1" dirty="0">
                <a:latin typeface="Times New Roman" pitchFamily="18" charset="0"/>
              </a:rPr>
              <a:t>		</a:t>
            </a:r>
          </a:p>
        </p:txBody>
      </p:sp>
      <p:sp>
        <p:nvSpPr>
          <p:cNvPr id="32" name="Rectangle 2"/>
          <p:cNvSpPr>
            <a:spLocks noChangeArrowheads="1"/>
          </p:cNvSpPr>
          <p:nvPr/>
        </p:nvSpPr>
        <p:spPr bwMode="auto">
          <a:xfrm>
            <a:off x="0" y="1218108"/>
            <a:ext cx="5072063" cy="4582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en-US" sz="2000">
                <a:latin typeface="Times New Roman" pitchFamily="18" charset="0"/>
              </a:rPr>
              <a:t>	</a:t>
            </a:r>
            <a:r>
              <a:rPr lang="en-US" sz="2000" b="1">
                <a:latin typeface="Times New Roman" pitchFamily="18" charset="0"/>
              </a:rPr>
              <a:t>5.3- Nón tròn xoay</a:t>
            </a:r>
          </a:p>
          <a:p>
            <a:pPr marL="342900" indent="-342900" algn="just">
              <a:spcBef>
                <a:spcPct val="20000"/>
              </a:spcBef>
            </a:pPr>
            <a:endParaRPr lang="en-US" sz="2000" b="1" dirty="0">
              <a:latin typeface="Times New Roman" pitchFamily="18" charset="0"/>
            </a:endParaRPr>
          </a:p>
          <a:p>
            <a:pPr marL="342900" indent="-342900" algn="just">
              <a:spcBef>
                <a:spcPct val="20000"/>
              </a:spcBef>
            </a:pPr>
            <a:r>
              <a:rPr lang="en-US" sz="2000" i="1" dirty="0">
                <a:latin typeface="Times New Roman" pitchFamily="18" charset="0"/>
              </a:rPr>
              <a:t>		</a:t>
            </a:r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DD87FC1C-6BE0-417B-84D5-B843DCA26F0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52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047017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4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4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37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" dur="500"/>
                                        <p:tgtEl>
                                          <p:spTgt spid="374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" dur="500"/>
                                        <p:tgtEl>
                                          <p:spTgt spid="374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500"/>
                                        <p:tgtEl>
                                          <p:spTgt spid="374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8" dur="500"/>
                                        <p:tgtEl>
                                          <p:spTgt spid="374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500"/>
                                        <p:tgtEl>
                                          <p:spTgt spid="374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" dur="500"/>
                                        <p:tgtEl>
                                          <p:spTgt spid="374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1" dur="500"/>
                                        <p:tgtEl>
                                          <p:spTgt spid="374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5" dur="500"/>
                                        <p:tgtEl>
                                          <p:spTgt spid="374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9" dur="500"/>
                                        <p:tgtEl>
                                          <p:spTgt spid="374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3" dur="500"/>
                                        <p:tgtEl>
                                          <p:spTgt spid="374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7" dur="500"/>
                                        <p:tgtEl>
                                          <p:spTgt spid="374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6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1" dur="500"/>
                                        <p:tgtEl>
                                          <p:spTgt spid="374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7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5" dur="500"/>
                                        <p:tgtEl>
                                          <p:spTgt spid="374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0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4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"/>
                            </p:stCondLst>
                            <p:childTnLst>
                              <p:par>
                                <p:cTn id="8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0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000"/>
                            </p:stCondLst>
                            <p:childTnLst>
                              <p:par>
                                <p:cTn id="10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" grpId="0" animBg="1"/>
      <p:bldP spid="374787" grpId="0" animBg="1"/>
      <p:bldP spid="374788" grpId="0" animBg="1"/>
      <p:bldP spid="374824" grpId="0" animBg="1"/>
      <p:bldP spid="374827" grpId="0" animBg="1"/>
      <p:bldP spid="374828" grpId="0" animBg="1"/>
      <p:bldP spid="374829" grpId="0"/>
      <p:bldP spid="374830" grpId="0"/>
      <p:bldP spid="374841" grpId="0" animBg="1"/>
      <p:bldP spid="374842" grpId="0" animBg="1"/>
      <p:bldP spid="374849" grpId="0" animBg="1"/>
      <p:bldP spid="374850" grpId="0" animBg="1"/>
      <p:bldP spid="374851" grpId="0" animBg="1"/>
      <p:bldP spid="374856" grpId="0" animBg="1"/>
      <p:bldP spid="374860" grpId="0"/>
      <p:bldP spid="374879" grpId="0" animBg="1"/>
      <p:bldP spid="374880" grpId="0" animBg="1"/>
      <p:bldP spid="100" grpId="0" animBg="1"/>
      <p:bldP spid="101" grpId="0" animBg="1"/>
      <p:bldP spid="115" grpId="0" animBg="1"/>
      <p:bldP spid="116" grpId="0" animBg="1"/>
      <p:bldP spid="120" grpId="0" animBg="1"/>
      <p:bldP spid="122" grpId="0" animBg="1"/>
      <p:bldP spid="126" grpId="0" animBg="1"/>
      <p:bldP spid="127" grpId="0"/>
      <p:bldP spid="129" grpId="0" animBg="1"/>
      <p:bldP spid="130" grpId="0"/>
      <p:bldP spid="3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3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1360133"/>
            <a:ext cx="4389120" cy="5345467"/>
          </a:xfrm>
          <a:prstGeom prst="rect">
            <a:avLst/>
          </a:prstGeom>
        </p:spPr>
      </p:pic>
      <p:sp>
        <p:nvSpPr>
          <p:cNvPr id="124" name="Line 39"/>
          <p:cNvSpPr>
            <a:spLocks noChangeShapeType="1"/>
          </p:cNvSpPr>
          <p:nvPr/>
        </p:nvSpPr>
        <p:spPr bwMode="auto">
          <a:xfrm>
            <a:off x="6645017" y="2865020"/>
            <a:ext cx="0" cy="153410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4827" name="Line 43"/>
          <p:cNvSpPr>
            <a:spLocks noChangeShapeType="1"/>
          </p:cNvSpPr>
          <p:nvPr/>
        </p:nvSpPr>
        <p:spPr bwMode="auto">
          <a:xfrm>
            <a:off x="3542495" y="2834627"/>
            <a:ext cx="0" cy="138929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4828" name="Line 44"/>
          <p:cNvSpPr>
            <a:spLocks noChangeShapeType="1"/>
          </p:cNvSpPr>
          <p:nvPr/>
        </p:nvSpPr>
        <p:spPr bwMode="auto">
          <a:xfrm>
            <a:off x="3542815" y="4139783"/>
            <a:ext cx="0" cy="189779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4829" name="Text Box 45"/>
          <p:cNvSpPr txBox="1">
            <a:spLocks noChangeArrowheads="1"/>
          </p:cNvSpPr>
          <p:nvPr/>
        </p:nvSpPr>
        <p:spPr bwMode="auto">
          <a:xfrm>
            <a:off x="3215640" y="4559300"/>
            <a:ext cx="5016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K’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74830" name="Text Box 46"/>
          <p:cNvSpPr txBox="1">
            <a:spLocks noChangeArrowheads="1"/>
          </p:cNvSpPr>
          <p:nvPr/>
        </p:nvSpPr>
        <p:spPr bwMode="auto">
          <a:xfrm>
            <a:off x="3352800" y="6067425"/>
            <a:ext cx="322239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K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74849" name="Oval 65"/>
          <p:cNvSpPr>
            <a:spLocks noChangeArrowheads="1"/>
          </p:cNvSpPr>
          <p:nvPr/>
        </p:nvSpPr>
        <p:spPr bwMode="auto">
          <a:xfrm>
            <a:off x="3501540" y="4752548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4850" name="Oval 66"/>
          <p:cNvSpPr>
            <a:spLocks noChangeArrowheads="1"/>
          </p:cNvSpPr>
          <p:nvPr/>
        </p:nvSpPr>
        <p:spPr bwMode="auto">
          <a:xfrm>
            <a:off x="3507890" y="6007100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4856" name="Oval 72"/>
          <p:cNvSpPr>
            <a:spLocks noChangeArrowheads="1"/>
          </p:cNvSpPr>
          <p:nvPr/>
        </p:nvSpPr>
        <p:spPr bwMode="auto">
          <a:xfrm>
            <a:off x="3490901" y="2820570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4860" name="Text Box 76"/>
          <p:cNvSpPr txBox="1">
            <a:spLocks noChangeArrowheads="1"/>
          </p:cNvSpPr>
          <p:nvPr/>
        </p:nvSpPr>
        <p:spPr bwMode="auto">
          <a:xfrm>
            <a:off x="3352800" y="2562225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K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100" name="Line 10"/>
          <p:cNvSpPr>
            <a:spLocks noChangeShapeType="1"/>
          </p:cNvSpPr>
          <p:nvPr/>
        </p:nvSpPr>
        <p:spPr bwMode="auto">
          <a:xfrm rot="5400000">
            <a:off x="4277436" y="4068834"/>
            <a:ext cx="0" cy="146988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1" name="Line 10"/>
          <p:cNvSpPr>
            <a:spLocks noChangeShapeType="1"/>
          </p:cNvSpPr>
          <p:nvPr/>
        </p:nvSpPr>
        <p:spPr bwMode="auto">
          <a:xfrm rot="2700000">
            <a:off x="5213731" y="4320609"/>
            <a:ext cx="0" cy="56951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5" name="Line 10"/>
          <p:cNvSpPr>
            <a:spLocks noChangeShapeType="1"/>
          </p:cNvSpPr>
          <p:nvPr/>
        </p:nvSpPr>
        <p:spPr bwMode="auto">
          <a:xfrm rot="5400000">
            <a:off x="5081538" y="1325977"/>
            <a:ext cx="0" cy="307808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" name="Line 10"/>
          <p:cNvSpPr>
            <a:spLocks noChangeShapeType="1"/>
          </p:cNvSpPr>
          <p:nvPr/>
        </p:nvSpPr>
        <p:spPr bwMode="auto">
          <a:xfrm rot="5400000">
            <a:off x="4282831" y="5317558"/>
            <a:ext cx="0" cy="145909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" name="Line 10"/>
          <p:cNvSpPr>
            <a:spLocks noChangeShapeType="1"/>
          </p:cNvSpPr>
          <p:nvPr/>
        </p:nvSpPr>
        <p:spPr bwMode="auto">
          <a:xfrm rot="2700000">
            <a:off x="5833552" y="4061801"/>
            <a:ext cx="0" cy="232263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" name="Line 39"/>
          <p:cNvSpPr>
            <a:spLocks noChangeShapeType="1"/>
          </p:cNvSpPr>
          <p:nvPr/>
        </p:nvSpPr>
        <p:spPr bwMode="auto">
          <a:xfrm>
            <a:off x="5415085" y="2865021"/>
            <a:ext cx="0" cy="153692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6" name="Oval 72"/>
          <p:cNvSpPr>
            <a:spLocks noChangeArrowheads="1"/>
          </p:cNvSpPr>
          <p:nvPr/>
        </p:nvSpPr>
        <p:spPr bwMode="auto">
          <a:xfrm>
            <a:off x="6600496" y="2840689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7" name="Text Box 76"/>
          <p:cNvSpPr txBox="1">
            <a:spLocks noChangeArrowheads="1"/>
          </p:cNvSpPr>
          <p:nvPr/>
        </p:nvSpPr>
        <p:spPr bwMode="auto">
          <a:xfrm>
            <a:off x="6486196" y="2564465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K</a:t>
            </a:r>
            <a:r>
              <a:rPr lang="en-US" sz="1600" baseline="-25000">
                <a:latin typeface="Times New Roman" pitchFamily="18" charset="0"/>
              </a:rPr>
              <a:t>3</a:t>
            </a:r>
          </a:p>
        </p:txBody>
      </p:sp>
      <p:sp>
        <p:nvSpPr>
          <p:cNvPr id="129" name="Oval 72"/>
          <p:cNvSpPr>
            <a:spLocks noChangeArrowheads="1"/>
          </p:cNvSpPr>
          <p:nvPr/>
        </p:nvSpPr>
        <p:spPr bwMode="auto">
          <a:xfrm>
            <a:off x="5391150" y="2834339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0" name="Text Box 76"/>
          <p:cNvSpPr txBox="1">
            <a:spLocks noChangeArrowheads="1"/>
          </p:cNvSpPr>
          <p:nvPr/>
        </p:nvSpPr>
        <p:spPr bwMode="auto">
          <a:xfrm>
            <a:off x="5410200" y="2556369"/>
            <a:ext cx="311274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K’</a:t>
            </a:r>
            <a:r>
              <a:rPr lang="en-US" sz="1600" baseline="-25000">
                <a:latin typeface="Times New Roman" pitchFamily="18" charset="0"/>
              </a:rPr>
              <a:t>3</a:t>
            </a:r>
          </a:p>
        </p:txBody>
      </p:sp>
      <p:sp>
        <p:nvSpPr>
          <p:cNvPr id="23" name="Rectangle 2"/>
          <p:cNvSpPr>
            <a:spLocks noChangeArrowheads="1"/>
          </p:cNvSpPr>
          <p:nvPr/>
        </p:nvSpPr>
        <p:spPr bwMode="auto">
          <a:xfrm>
            <a:off x="0" y="837108"/>
            <a:ext cx="5072063" cy="4582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en-US" sz="2000">
                <a:latin typeface="Times New Roman" pitchFamily="18" charset="0"/>
              </a:rPr>
              <a:t>	</a:t>
            </a:r>
            <a:r>
              <a:rPr lang="en-US" sz="2000" b="1">
                <a:latin typeface="Times New Roman" pitchFamily="18" charset="0"/>
              </a:rPr>
              <a:t>5- </a:t>
            </a:r>
            <a:r>
              <a:rPr lang="en-US" sz="2000" b="1" dirty="0" err="1">
                <a:latin typeface="Times New Roman" pitchFamily="18" charset="0"/>
              </a:rPr>
              <a:t>Biểu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diễn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mặt</a:t>
            </a:r>
            <a:r>
              <a:rPr lang="en-US" sz="2000" b="1" dirty="0">
                <a:latin typeface="Times New Roman" pitchFamily="18" charset="0"/>
              </a:rPr>
              <a:t> - </a:t>
            </a:r>
            <a:r>
              <a:rPr lang="en-US" sz="2000" b="1" dirty="0" err="1">
                <a:latin typeface="Times New Roman" pitchFamily="18" charset="0"/>
              </a:rPr>
              <a:t>Điểm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err="1">
                <a:latin typeface="Times New Roman" pitchFamily="18" charset="0"/>
              </a:rPr>
              <a:t>thuộc</a:t>
            </a:r>
            <a:r>
              <a:rPr lang="en-US" sz="2000" b="1">
                <a:latin typeface="Times New Roman" pitchFamily="18" charset="0"/>
              </a:rPr>
              <a:t> mặt</a:t>
            </a:r>
          </a:p>
          <a:p>
            <a:pPr marL="342900" indent="-342900" algn="just">
              <a:spcBef>
                <a:spcPct val="20000"/>
              </a:spcBef>
            </a:pPr>
            <a:endParaRPr lang="en-US" sz="2000" b="1" dirty="0">
              <a:latin typeface="Times New Roman" pitchFamily="18" charset="0"/>
            </a:endParaRPr>
          </a:p>
          <a:p>
            <a:pPr marL="342900" indent="-342900" algn="just">
              <a:spcBef>
                <a:spcPct val="20000"/>
              </a:spcBef>
            </a:pPr>
            <a:r>
              <a:rPr lang="en-US" sz="2000" i="1" dirty="0">
                <a:latin typeface="Times New Roman" pitchFamily="18" charset="0"/>
              </a:rPr>
              <a:t>		</a:t>
            </a:r>
          </a:p>
        </p:txBody>
      </p:sp>
      <p:sp>
        <p:nvSpPr>
          <p:cNvPr id="24" name="Rectangle 2"/>
          <p:cNvSpPr>
            <a:spLocks noChangeArrowheads="1"/>
          </p:cNvSpPr>
          <p:nvPr/>
        </p:nvSpPr>
        <p:spPr bwMode="auto">
          <a:xfrm>
            <a:off x="0" y="1219200"/>
            <a:ext cx="5072063" cy="4582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en-US" sz="2000">
                <a:latin typeface="Times New Roman" pitchFamily="18" charset="0"/>
              </a:rPr>
              <a:t>	</a:t>
            </a:r>
            <a:r>
              <a:rPr lang="en-US" sz="2000" b="1">
                <a:latin typeface="Times New Roman" pitchFamily="18" charset="0"/>
              </a:rPr>
              <a:t>5.4- Trụ tròn xoay</a:t>
            </a:r>
          </a:p>
          <a:p>
            <a:pPr marL="342900" indent="-342900" algn="just">
              <a:spcBef>
                <a:spcPct val="20000"/>
              </a:spcBef>
            </a:pPr>
            <a:endParaRPr lang="en-US" sz="2000" b="1" dirty="0">
              <a:latin typeface="Times New Roman" pitchFamily="18" charset="0"/>
            </a:endParaRPr>
          </a:p>
          <a:p>
            <a:pPr marL="342900" indent="-342900" algn="just">
              <a:spcBef>
                <a:spcPct val="20000"/>
              </a:spcBef>
            </a:pPr>
            <a:r>
              <a:rPr lang="en-US" sz="2000" i="1" dirty="0">
                <a:latin typeface="Times New Roman" pitchFamily="18" charset="0"/>
              </a:rPr>
              <a:t>		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9DC9CDDD-BE46-4F5B-A4E8-CB215F4EBA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52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4483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4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4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374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" dur="500"/>
                                        <p:tgtEl>
                                          <p:spTgt spid="374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" dur="500"/>
                                        <p:tgtEl>
                                          <p:spTgt spid="374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500"/>
                                        <p:tgtEl>
                                          <p:spTgt spid="374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8" dur="500"/>
                                        <p:tgtEl>
                                          <p:spTgt spid="374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500"/>
                                        <p:tgtEl>
                                          <p:spTgt spid="374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1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0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" grpId="0" animBg="1"/>
      <p:bldP spid="374827" grpId="0" animBg="1"/>
      <p:bldP spid="374828" grpId="0" animBg="1"/>
      <p:bldP spid="374829" grpId="0"/>
      <p:bldP spid="374830" grpId="0"/>
      <p:bldP spid="374849" grpId="0" animBg="1"/>
      <p:bldP spid="374850" grpId="0" animBg="1"/>
      <p:bldP spid="374856" grpId="0" animBg="1"/>
      <p:bldP spid="374860" grpId="0"/>
      <p:bldP spid="100" grpId="0" animBg="1"/>
      <p:bldP spid="101" grpId="0" animBg="1"/>
      <p:bldP spid="115" grpId="0" animBg="1"/>
      <p:bldP spid="116" grpId="0" animBg="1"/>
      <p:bldP spid="120" grpId="0" animBg="1"/>
      <p:bldP spid="122" grpId="0" animBg="1"/>
      <p:bldP spid="126" grpId="0" animBg="1"/>
      <p:bldP spid="127" grpId="0"/>
      <p:bldP spid="129" grpId="0" animBg="1"/>
      <p:bldP spid="130" grpId="0"/>
      <p:bldP spid="24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3" name="Line 3"/>
          <p:cNvSpPr>
            <a:spLocks noChangeShapeType="1"/>
          </p:cNvSpPr>
          <p:nvPr/>
        </p:nvSpPr>
        <p:spPr bwMode="auto">
          <a:xfrm>
            <a:off x="5199063" y="931863"/>
            <a:ext cx="0" cy="2697162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884" name="Line 4"/>
          <p:cNvSpPr>
            <a:spLocks noChangeShapeType="1"/>
          </p:cNvSpPr>
          <p:nvPr/>
        </p:nvSpPr>
        <p:spPr bwMode="auto">
          <a:xfrm>
            <a:off x="5194300" y="3590925"/>
            <a:ext cx="0" cy="1704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888" name="Text Box 8"/>
          <p:cNvSpPr txBox="1">
            <a:spLocks noChangeArrowheads="1"/>
          </p:cNvSpPr>
          <p:nvPr/>
        </p:nvSpPr>
        <p:spPr bwMode="auto">
          <a:xfrm>
            <a:off x="6153150" y="2105025"/>
            <a:ext cx="3238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O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78889" name="Text Box 9"/>
          <p:cNvSpPr txBox="1">
            <a:spLocks noChangeArrowheads="1"/>
          </p:cNvSpPr>
          <p:nvPr/>
        </p:nvSpPr>
        <p:spPr bwMode="auto">
          <a:xfrm>
            <a:off x="6156325" y="5281613"/>
            <a:ext cx="3238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O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78892" name="Text Box 12"/>
          <p:cNvSpPr txBox="1">
            <a:spLocks noChangeArrowheads="1"/>
          </p:cNvSpPr>
          <p:nvPr/>
        </p:nvSpPr>
        <p:spPr bwMode="auto">
          <a:xfrm>
            <a:off x="5237163" y="927100"/>
            <a:ext cx="608012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E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78895" name="Text Box 15"/>
          <p:cNvSpPr txBox="1">
            <a:spLocks noChangeArrowheads="1"/>
          </p:cNvSpPr>
          <p:nvPr/>
        </p:nvSpPr>
        <p:spPr bwMode="auto">
          <a:xfrm>
            <a:off x="7546975" y="1036637"/>
            <a:ext cx="6064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solidFill>
                  <a:srgbClr val="006600"/>
                </a:solidFill>
                <a:latin typeface="Times New Roman" pitchFamily="18" charset="0"/>
              </a:rPr>
              <a:t>(u</a:t>
            </a:r>
            <a:r>
              <a:rPr lang="en-US" sz="1600" baseline="-25000">
                <a:solidFill>
                  <a:srgbClr val="006600"/>
                </a:solidFill>
                <a:latin typeface="Times New Roman" pitchFamily="18" charset="0"/>
              </a:rPr>
              <a:t>2</a:t>
            </a:r>
            <a:r>
              <a:rPr lang="en-US" sz="1600">
                <a:solidFill>
                  <a:srgbClr val="006600"/>
                </a:solidFill>
                <a:latin typeface="Times New Roman" pitchFamily="18" charset="0"/>
              </a:rPr>
              <a:t>)</a:t>
            </a:r>
          </a:p>
        </p:txBody>
      </p:sp>
      <p:sp>
        <p:nvSpPr>
          <p:cNvPr id="378896" name="Line 16"/>
          <p:cNvSpPr>
            <a:spLocks noChangeShapeType="1"/>
          </p:cNvSpPr>
          <p:nvPr/>
        </p:nvSpPr>
        <p:spPr bwMode="auto">
          <a:xfrm>
            <a:off x="4600575" y="2089150"/>
            <a:ext cx="0" cy="3205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897" name="Line 17"/>
          <p:cNvSpPr>
            <a:spLocks noChangeShapeType="1"/>
          </p:cNvSpPr>
          <p:nvPr/>
        </p:nvSpPr>
        <p:spPr bwMode="auto">
          <a:xfrm>
            <a:off x="7550150" y="2097088"/>
            <a:ext cx="0" cy="3241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898" name="Line 18"/>
          <p:cNvSpPr>
            <a:spLocks noChangeShapeType="1"/>
          </p:cNvSpPr>
          <p:nvPr/>
        </p:nvSpPr>
        <p:spPr bwMode="auto">
          <a:xfrm>
            <a:off x="5654675" y="904875"/>
            <a:ext cx="0" cy="28067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899" name="Line 19"/>
          <p:cNvSpPr>
            <a:spLocks noChangeShapeType="1"/>
          </p:cNvSpPr>
          <p:nvPr/>
        </p:nvSpPr>
        <p:spPr bwMode="auto">
          <a:xfrm>
            <a:off x="5649913" y="3625850"/>
            <a:ext cx="0" cy="2449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00" name="Text Box 20"/>
          <p:cNvSpPr txBox="1">
            <a:spLocks noChangeArrowheads="1"/>
          </p:cNvSpPr>
          <p:nvPr/>
        </p:nvSpPr>
        <p:spPr bwMode="auto">
          <a:xfrm>
            <a:off x="5689600" y="4108450"/>
            <a:ext cx="5334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M’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78901" name="Text Box 21"/>
          <p:cNvSpPr txBox="1">
            <a:spLocks noChangeArrowheads="1"/>
          </p:cNvSpPr>
          <p:nvPr/>
        </p:nvSpPr>
        <p:spPr bwMode="auto">
          <a:xfrm>
            <a:off x="5730875" y="5854700"/>
            <a:ext cx="3095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M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78902" name="Text Box 22"/>
          <p:cNvSpPr txBox="1">
            <a:spLocks noChangeArrowheads="1"/>
          </p:cNvSpPr>
          <p:nvPr/>
        </p:nvSpPr>
        <p:spPr bwMode="auto">
          <a:xfrm>
            <a:off x="5235575" y="5302250"/>
            <a:ext cx="2571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E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78903" name="Text Box 23"/>
          <p:cNvSpPr txBox="1">
            <a:spLocks noChangeArrowheads="1"/>
          </p:cNvSpPr>
          <p:nvPr/>
        </p:nvSpPr>
        <p:spPr bwMode="auto">
          <a:xfrm>
            <a:off x="5741988" y="957263"/>
            <a:ext cx="3238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M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78905" name="Oval 25"/>
          <p:cNvSpPr>
            <a:spLocks noChangeArrowheads="1"/>
          </p:cNvSpPr>
          <p:nvPr/>
        </p:nvSpPr>
        <p:spPr bwMode="auto">
          <a:xfrm>
            <a:off x="4600575" y="3819525"/>
            <a:ext cx="2946400" cy="2946400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07" name="Oval 27"/>
          <p:cNvSpPr>
            <a:spLocks noChangeArrowheads="1"/>
          </p:cNvSpPr>
          <p:nvPr/>
        </p:nvSpPr>
        <p:spPr bwMode="auto">
          <a:xfrm>
            <a:off x="4598988" y="623888"/>
            <a:ext cx="2946400" cy="2946400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08" name="Oval 28"/>
          <p:cNvSpPr>
            <a:spLocks noChangeArrowheads="1"/>
          </p:cNvSpPr>
          <p:nvPr/>
        </p:nvSpPr>
        <p:spPr bwMode="auto">
          <a:xfrm>
            <a:off x="5187950" y="4403725"/>
            <a:ext cx="1785938" cy="1785938"/>
          </a:xfrm>
          <a:prstGeom prst="ellipse">
            <a:avLst/>
          </a:prstGeom>
          <a:noFill/>
          <a:ln w="19050" algn="ctr">
            <a:solidFill>
              <a:srgbClr val="8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09" name="Line 29"/>
          <p:cNvSpPr>
            <a:spLocks noChangeShapeType="1"/>
          </p:cNvSpPr>
          <p:nvPr/>
        </p:nvSpPr>
        <p:spPr bwMode="auto">
          <a:xfrm>
            <a:off x="5181600" y="922338"/>
            <a:ext cx="1755775" cy="0"/>
          </a:xfrm>
          <a:prstGeom prst="line">
            <a:avLst/>
          </a:prstGeom>
          <a:noFill/>
          <a:ln w="19050">
            <a:solidFill>
              <a:srgbClr val="8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10" name="Oval 30"/>
          <p:cNvSpPr>
            <a:spLocks noChangeArrowheads="1"/>
          </p:cNvSpPr>
          <p:nvPr/>
        </p:nvSpPr>
        <p:spPr bwMode="auto">
          <a:xfrm>
            <a:off x="5614988" y="881063"/>
            <a:ext cx="80962" cy="80962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11" name="Oval 31"/>
          <p:cNvSpPr>
            <a:spLocks noChangeArrowheads="1"/>
          </p:cNvSpPr>
          <p:nvPr/>
        </p:nvSpPr>
        <p:spPr bwMode="auto">
          <a:xfrm>
            <a:off x="5611813" y="4468813"/>
            <a:ext cx="80962" cy="80962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12" name="Oval 32"/>
          <p:cNvSpPr>
            <a:spLocks noChangeArrowheads="1"/>
          </p:cNvSpPr>
          <p:nvPr/>
        </p:nvSpPr>
        <p:spPr bwMode="auto">
          <a:xfrm>
            <a:off x="5611813" y="6034088"/>
            <a:ext cx="80962" cy="80962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13" name="Text Box 33"/>
          <p:cNvSpPr txBox="1">
            <a:spLocks noChangeArrowheads="1"/>
          </p:cNvSpPr>
          <p:nvPr/>
        </p:nvSpPr>
        <p:spPr bwMode="auto">
          <a:xfrm>
            <a:off x="7018338" y="4868863"/>
            <a:ext cx="608012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006600"/>
                </a:solidFill>
                <a:latin typeface="Times New Roman" pitchFamily="18" charset="0"/>
              </a:rPr>
              <a:t>(u</a:t>
            </a:r>
            <a:r>
              <a:rPr lang="en-US" sz="1600" baseline="-25000" dirty="0">
                <a:solidFill>
                  <a:srgbClr val="006600"/>
                </a:solidFill>
                <a:latin typeface="Times New Roman" pitchFamily="18" charset="0"/>
              </a:rPr>
              <a:t>1</a:t>
            </a:r>
            <a:r>
              <a:rPr lang="en-US" sz="1600" dirty="0">
                <a:solidFill>
                  <a:srgbClr val="006600"/>
                </a:solidFill>
                <a:latin typeface="Times New Roman" pitchFamily="18" charset="0"/>
              </a:rPr>
              <a:t>)</a:t>
            </a:r>
          </a:p>
        </p:txBody>
      </p:sp>
      <p:sp>
        <p:nvSpPr>
          <p:cNvPr id="378914" name="Text Box 34"/>
          <p:cNvSpPr txBox="1">
            <a:spLocks noChangeArrowheads="1"/>
          </p:cNvSpPr>
          <p:nvPr/>
        </p:nvSpPr>
        <p:spPr bwMode="auto">
          <a:xfrm>
            <a:off x="7062788" y="1703388"/>
            <a:ext cx="6064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00B0F0"/>
                </a:solidFill>
                <a:latin typeface="Times New Roman" pitchFamily="18" charset="0"/>
              </a:rPr>
              <a:t>(v</a:t>
            </a:r>
            <a:r>
              <a:rPr lang="en-US" sz="1600" baseline="-25000" dirty="0">
                <a:solidFill>
                  <a:srgbClr val="00B0F0"/>
                </a:solidFill>
                <a:latin typeface="Times New Roman" pitchFamily="18" charset="0"/>
              </a:rPr>
              <a:t>2</a:t>
            </a:r>
            <a:r>
              <a:rPr lang="en-US" sz="1600" dirty="0">
                <a:solidFill>
                  <a:srgbClr val="00B0F0"/>
                </a:solidFill>
                <a:latin typeface="Times New Roman" pitchFamily="18" charset="0"/>
              </a:rPr>
              <a:t>)</a:t>
            </a:r>
          </a:p>
        </p:txBody>
      </p:sp>
      <p:sp>
        <p:nvSpPr>
          <p:cNvPr id="378915" name="Text Box 35"/>
          <p:cNvSpPr txBox="1">
            <a:spLocks noChangeArrowheads="1"/>
          </p:cNvSpPr>
          <p:nvPr/>
        </p:nvSpPr>
        <p:spPr bwMode="auto">
          <a:xfrm>
            <a:off x="7170738" y="3803650"/>
            <a:ext cx="606425" cy="24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00B0F0"/>
                </a:solidFill>
                <a:latin typeface="Times New Roman" pitchFamily="18" charset="0"/>
              </a:rPr>
              <a:t>(v</a:t>
            </a:r>
            <a:r>
              <a:rPr lang="en-US" sz="1600" baseline="-25000" dirty="0">
                <a:solidFill>
                  <a:srgbClr val="00B0F0"/>
                </a:solidFill>
                <a:latin typeface="Times New Roman" pitchFamily="18" charset="0"/>
              </a:rPr>
              <a:t>1</a:t>
            </a:r>
            <a:r>
              <a:rPr lang="en-US" sz="1600" dirty="0">
                <a:solidFill>
                  <a:srgbClr val="00B0F0"/>
                </a:solidFill>
                <a:latin typeface="Times New Roman" pitchFamily="18" charset="0"/>
              </a:rPr>
              <a:t>)</a:t>
            </a:r>
          </a:p>
        </p:txBody>
      </p:sp>
      <p:sp>
        <p:nvSpPr>
          <p:cNvPr id="378916" name="Line 36"/>
          <p:cNvSpPr>
            <a:spLocks noChangeShapeType="1"/>
          </p:cNvSpPr>
          <p:nvPr/>
        </p:nvSpPr>
        <p:spPr bwMode="auto">
          <a:xfrm flipV="1">
            <a:off x="7372350" y="1241425"/>
            <a:ext cx="130175" cy="130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17" name="Line 37"/>
          <p:cNvSpPr>
            <a:spLocks noChangeShapeType="1"/>
          </p:cNvSpPr>
          <p:nvPr/>
        </p:nvSpPr>
        <p:spPr bwMode="auto">
          <a:xfrm flipH="1">
            <a:off x="6981825" y="1951038"/>
            <a:ext cx="85725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18" name="Line 38"/>
          <p:cNvSpPr>
            <a:spLocks noChangeShapeType="1"/>
          </p:cNvSpPr>
          <p:nvPr/>
        </p:nvSpPr>
        <p:spPr bwMode="auto">
          <a:xfrm flipV="1">
            <a:off x="7000875" y="3979863"/>
            <a:ext cx="127000" cy="157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19" name="Line 39"/>
          <p:cNvSpPr>
            <a:spLocks noChangeShapeType="1"/>
          </p:cNvSpPr>
          <p:nvPr/>
        </p:nvSpPr>
        <p:spPr bwMode="auto">
          <a:xfrm flipH="1" flipV="1">
            <a:off x="7208838" y="5151438"/>
            <a:ext cx="130175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78921" name="Group 41"/>
          <p:cNvGrpSpPr>
            <a:grpSpLocks/>
          </p:cNvGrpSpPr>
          <p:nvPr/>
        </p:nvGrpSpPr>
        <p:grpSpPr bwMode="auto">
          <a:xfrm>
            <a:off x="4287838" y="5299075"/>
            <a:ext cx="1768475" cy="3175"/>
            <a:chOff x="618" y="2836"/>
            <a:chExt cx="979" cy="2"/>
          </a:xfrm>
        </p:grpSpPr>
        <p:sp>
          <p:nvSpPr>
            <p:cNvPr id="47225" name="Line 42"/>
            <p:cNvSpPr>
              <a:spLocks noChangeShapeType="1"/>
            </p:cNvSpPr>
            <p:nvPr/>
          </p:nvSpPr>
          <p:spPr bwMode="auto">
            <a:xfrm rot="-5400000">
              <a:off x="664" y="2790"/>
              <a:ext cx="0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26" name="Line 43"/>
            <p:cNvSpPr>
              <a:spLocks noChangeShapeType="1"/>
            </p:cNvSpPr>
            <p:nvPr/>
          </p:nvSpPr>
          <p:spPr bwMode="auto">
            <a:xfrm rot="-5400000">
              <a:off x="748" y="2831"/>
              <a:ext cx="0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27" name="Line 44"/>
            <p:cNvSpPr>
              <a:spLocks noChangeShapeType="1"/>
            </p:cNvSpPr>
            <p:nvPr/>
          </p:nvSpPr>
          <p:spPr bwMode="auto">
            <a:xfrm rot="-5400000">
              <a:off x="875" y="2742"/>
              <a:ext cx="0" cy="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28" name="Line 45"/>
            <p:cNvSpPr>
              <a:spLocks noChangeShapeType="1"/>
            </p:cNvSpPr>
            <p:nvPr/>
          </p:nvSpPr>
          <p:spPr bwMode="auto">
            <a:xfrm rot="-5400000">
              <a:off x="1001" y="2831"/>
              <a:ext cx="0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29" name="Line 46"/>
            <p:cNvSpPr>
              <a:spLocks noChangeShapeType="1"/>
            </p:cNvSpPr>
            <p:nvPr/>
          </p:nvSpPr>
          <p:spPr bwMode="auto">
            <a:xfrm rot="-5400000">
              <a:off x="1126" y="2742"/>
              <a:ext cx="0" cy="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30" name="Line 47"/>
            <p:cNvSpPr>
              <a:spLocks noChangeShapeType="1"/>
            </p:cNvSpPr>
            <p:nvPr/>
          </p:nvSpPr>
          <p:spPr bwMode="auto">
            <a:xfrm rot="-5400000">
              <a:off x="1248" y="2831"/>
              <a:ext cx="0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31" name="Line 48"/>
            <p:cNvSpPr>
              <a:spLocks noChangeShapeType="1"/>
            </p:cNvSpPr>
            <p:nvPr/>
          </p:nvSpPr>
          <p:spPr bwMode="auto">
            <a:xfrm rot="-5400000">
              <a:off x="1369" y="2743"/>
              <a:ext cx="0" cy="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32" name="Line 49"/>
            <p:cNvSpPr>
              <a:spLocks noChangeShapeType="1"/>
            </p:cNvSpPr>
            <p:nvPr/>
          </p:nvSpPr>
          <p:spPr bwMode="auto">
            <a:xfrm rot="-5400000">
              <a:off x="1491" y="2832"/>
              <a:ext cx="0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33" name="Line 50"/>
            <p:cNvSpPr>
              <a:spLocks noChangeShapeType="1"/>
            </p:cNvSpPr>
            <p:nvPr/>
          </p:nvSpPr>
          <p:spPr bwMode="auto">
            <a:xfrm rot="-5400000">
              <a:off x="1560" y="2800"/>
              <a:ext cx="0" cy="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78931" name="Group 51"/>
          <p:cNvGrpSpPr>
            <a:grpSpLocks/>
          </p:cNvGrpSpPr>
          <p:nvPr/>
        </p:nvGrpSpPr>
        <p:grpSpPr bwMode="auto">
          <a:xfrm>
            <a:off x="6075363" y="5295900"/>
            <a:ext cx="1768475" cy="3175"/>
            <a:chOff x="618" y="2836"/>
            <a:chExt cx="979" cy="2"/>
          </a:xfrm>
        </p:grpSpPr>
        <p:sp>
          <p:nvSpPr>
            <p:cNvPr id="47216" name="Line 52"/>
            <p:cNvSpPr>
              <a:spLocks noChangeShapeType="1"/>
            </p:cNvSpPr>
            <p:nvPr/>
          </p:nvSpPr>
          <p:spPr bwMode="auto">
            <a:xfrm rot="-5400000">
              <a:off x="664" y="2790"/>
              <a:ext cx="0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17" name="Line 53"/>
            <p:cNvSpPr>
              <a:spLocks noChangeShapeType="1"/>
            </p:cNvSpPr>
            <p:nvPr/>
          </p:nvSpPr>
          <p:spPr bwMode="auto">
            <a:xfrm rot="-5400000">
              <a:off x="748" y="2831"/>
              <a:ext cx="0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18" name="Line 54"/>
            <p:cNvSpPr>
              <a:spLocks noChangeShapeType="1"/>
            </p:cNvSpPr>
            <p:nvPr/>
          </p:nvSpPr>
          <p:spPr bwMode="auto">
            <a:xfrm rot="-5400000">
              <a:off x="875" y="2742"/>
              <a:ext cx="0" cy="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19" name="Line 55"/>
            <p:cNvSpPr>
              <a:spLocks noChangeShapeType="1"/>
            </p:cNvSpPr>
            <p:nvPr/>
          </p:nvSpPr>
          <p:spPr bwMode="auto">
            <a:xfrm rot="-5400000">
              <a:off x="1001" y="2831"/>
              <a:ext cx="0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20" name="Line 56"/>
            <p:cNvSpPr>
              <a:spLocks noChangeShapeType="1"/>
            </p:cNvSpPr>
            <p:nvPr/>
          </p:nvSpPr>
          <p:spPr bwMode="auto">
            <a:xfrm rot="-5400000">
              <a:off x="1126" y="2742"/>
              <a:ext cx="0" cy="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21" name="Line 57"/>
            <p:cNvSpPr>
              <a:spLocks noChangeShapeType="1"/>
            </p:cNvSpPr>
            <p:nvPr/>
          </p:nvSpPr>
          <p:spPr bwMode="auto">
            <a:xfrm rot="-5400000">
              <a:off x="1248" y="2831"/>
              <a:ext cx="0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22" name="Line 58"/>
            <p:cNvSpPr>
              <a:spLocks noChangeShapeType="1"/>
            </p:cNvSpPr>
            <p:nvPr/>
          </p:nvSpPr>
          <p:spPr bwMode="auto">
            <a:xfrm rot="-5400000">
              <a:off x="1369" y="2743"/>
              <a:ext cx="0" cy="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23" name="Line 59"/>
            <p:cNvSpPr>
              <a:spLocks noChangeShapeType="1"/>
            </p:cNvSpPr>
            <p:nvPr/>
          </p:nvSpPr>
          <p:spPr bwMode="auto">
            <a:xfrm rot="-5400000">
              <a:off x="1491" y="2832"/>
              <a:ext cx="0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24" name="Line 60"/>
            <p:cNvSpPr>
              <a:spLocks noChangeShapeType="1"/>
            </p:cNvSpPr>
            <p:nvPr/>
          </p:nvSpPr>
          <p:spPr bwMode="auto">
            <a:xfrm rot="-5400000">
              <a:off x="1560" y="2800"/>
              <a:ext cx="0" cy="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78941" name="Group 61"/>
          <p:cNvGrpSpPr>
            <a:grpSpLocks/>
          </p:cNvGrpSpPr>
          <p:nvPr/>
        </p:nvGrpSpPr>
        <p:grpSpPr bwMode="auto">
          <a:xfrm>
            <a:off x="4303713" y="2106613"/>
            <a:ext cx="1768475" cy="3175"/>
            <a:chOff x="618" y="2836"/>
            <a:chExt cx="979" cy="2"/>
          </a:xfrm>
        </p:grpSpPr>
        <p:sp>
          <p:nvSpPr>
            <p:cNvPr id="47207" name="Line 62"/>
            <p:cNvSpPr>
              <a:spLocks noChangeShapeType="1"/>
            </p:cNvSpPr>
            <p:nvPr/>
          </p:nvSpPr>
          <p:spPr bwMode="auto">
            <a:xfrm rot="-5400000">
              <a:off x="664" y="2790"/>
              <a:ext cx="0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8" name="Line 63"/>
            <p:cNvSpPr>
              <a:spLocks noChangeShapeType="1"/>
            </p:cNvSpPr>
            <p:nvPr/>
          </p:nvSpPr>
          <p:spPr bwMode="auto">
            <a:xfrm rot="-5400000">
              <a:off x="748" y="2831"/>
              <a:ext cx="0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9" name="Line 64"/>
            <p:cNvSpPr>
              <a:spLocks noChangeShapeType="1"/>
            </p:cNvSpPr>
            <p:nvPr/>
          </p:nvSpPr>
          <p:spPr bwMode="auto">
            <a:xfrm rot="-5400000">
              <a:off x="875" y="2742"/>
              <a:ext cx="0" cy="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10" name="Line 65"/>
            <p:cNvSpPr>
              <a:spLocks noChangeShapeType="1"/>
            </p:cNvSpPr>
            <p:nvPr/>
          </p:nvSpPr>
          <p:spPr bwMode="auto">
            <a:xfrm rot="-5400000">
              <a:off x="1001" y="2831"/>
              <a:ext cx="0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11" name="Line 66"/>
            <p:cNvSpPr>
              <a:spLocks noChangeShapeType="1"/>
            </p:cNvSpPr>
            <p:nvPr/>
          </p:nvSpPr>
          <p:spPr bwMode="auto">
            <a:xfrm rot="-5400000">
              <a:off x="1126" y="2742"/>
              <a:ext cx="0" cy="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12" name="Line 67"/>
            <p:cNvSpPr>
              <a:spLocks noChangeShapeType="1"/>
            </p:cNvSpPr>
            <p:nvPr/>
          </p:nvSpPr>
          <p:spPr bwMode="auto">
            <a:xfrm rot="-5400000">
              <a:off x="1248" y="2831"/>
              <a:ext cx="0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13" name="Line 68"/>
            <p:cNvSpPr>
              <a:spLocks noChangeShapeType="1"/>
            </p:cNvSpPr>
            <p:nvPr/>
          </p:nvSpPr>
          <p:spPr bwMode="auto">
            <a:xfrm rot="-5400000">
              <a:off x="1369" y="2743"/>
              <a:ext cx="0" cy="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14" name="Line 69"/>
            <p:cNvSpPr>
              <a:spLocks noChangeShapeType="1"/>
            </p:cNvSpPr>
            <p:nvPr/>
          </p:nvSpPr>
          <p:spPr bwMode="auto">
            <a:xfrm rot="-5400000">
              <a:off x="1491" y="2832"/>
              <a:ext cx="0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15" name="Line 70"/>
            <p:cNvSpPr>
              <a:spLocks noChangeShapeType="1"/>
            </p:cNvSpPr>
            <p:nvPr/>
          </p:nvSpPr>
          <p:spPr bwMode="auto">
            <a:xfrm rot="-5400000">
              <a:off x="1560" y="2800"/>
              <a:ext cx="0" cy="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78951" name="Group 71"/>
          <p:cNvGrpSpPr>
            <a:grpSpLocks/>
          </p:cNvGrpSpPr>
          <p:nvPr/>
        </p:nvGrpSpPr>
        <p:grpSpPr bwMode="auto">
          <a:xfrm>
            <a:off x="6091238" y="2103438"/>
            <a:ext cx="1768475" cy="3175"/>
            <a:chOff x="618" y="2836"/>
            <a:chExt cx="979" cy="2"/>
          </a:xfrm>
        </p:grpSpPr>
        <p:sp>
          <p:nvSpPr>
            <p:cNvPr id="47198" name="Line 72"/>
            <p:cNvSpPr>
              <a:spLocks noChangeShapeType="1"/>
            </p:cNvSpPr>
            <p:nvPr/>
          </p:nvSpPr>
          <p:spPr bwMode="auto">
            <a:xfrm rot="-5400000">
              <a:off x="664" y="2790"/>
              <a:ext cx="0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99" name="Line 73"/>
            <p:cNvSpPr>
              <a:spLocks noChangeShapeType="1"/>
            </p:cNvSpPr>
            <p:nvPr/>
          </p:nvSpPr>
          <p:spPr bwMode="auto">
            <a:xfrm rot="-5400000">
              <a:off x="748" y="2831"/>
              <a:ext cx="0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0" name="Line 74"/>
            <p:cNvSpPr>
              <a:spLocks noChangeShapeType="1"/>
            </p:cNvSpPr>
            <p:nvPr/>
          </p:nvSpPr>
          <p:spPr bwMode="auto">
            <a:xfrm rot="-5400000">
              <a:off x="875" y="2742"/>
              <a:ext cx="0" cy="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1" name="Line 75"/>
            <p:cNvSpPr>
              <a:spLocks noChangeShapeType="1"/>
            </p:cNvSpPr>
            <p:nvPr/>
          </p:nvSpPr>
          <p:spPr bwMode="auto">
            <a:xfrm rot="-5400000">
              <a:off x="1001" y="2831"/>
              <a:ext cx="0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2" name="Line 76"/>
            <p:cNvSpPr>
              <a:spLocks noChangeShapeType="1"/>
            </p:cNvSpPr>
            <p:nvPr/>
          </p:nvSpPr>
          <p:spPr bwMode="auto">
            <a:xfrm rot="-5400000">
              <a:off x="1126" y="2742"/>
              <a:ext cx="0" cy="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3" name="Line 77"/>
            <p:cNvSpPr>
              <a:spLocks noChangeShapeType="1"/>
            </p:cNvSpPr>
            <p:nvPr/>
          </p:nvSpPr>
          <p:spPr bwMode="auto">
            <a:xfrm rot="-5400000">
              <a:off x="1248" y="2831"/>
              <a:ext cx="0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4" name="Line 78"/>
            <p:cNvSpPr>
              <a:spLocks noChangeShapeType="1"/>
            </p:cNvSpPr>
            <p:nvPr/>
          </p:nvSpPr>
          <p:spPr bwMode="auto">
            <a:xfrm rot="-5400000">
              <a:off x="1369" y="2743"/>
              <a:ext cx="0" cy="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5" name="Line 79"/>
            <p:cNvSpPr>
              <a:spLocks noChangeShapeType="1"/>
            </p:cNvSpPr>
            <p:nvPr/>
          </p:nvSpPr>
          <p:spPr bwMode="auto">
            <a:xfrm rot="-5400000">
              <a:off x="1491" y="2832"/>
              <a:ext cx="0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6" name="Line 80"/>
            <p:cNvSpPr>
              <a:spLocks noChangeShapeType="1"/>
            </p:cNvSpPr>
            <p:nvPr/>
          </p:nvSpPr>
          <p:spPr bwMode="auto">
            <a:xfrm rot="-5400000">
              <a:off x="1560" y="2800"/>
              <a:ext cx="0" cy="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78961" name="Group 81"/>
          <p:cNvGrpSpPr>
            <a:grpSpLocks/>
          </p:cNvGrpSpPr>
          <p:nvPr/>
        </p:nvGrpSpPr>
        <p:grpSpPr bwMode="auto">
          <a:xfrm>
            <a:off x="6084888" y="509588"/>
            <a:ext cx="3175" cy="6348412"/>
            <a:chOff x="4339" y="188"/>
            <a:chExt cx="2" cy="3999"/>
          </a:xfrm>
        </p:grpSpPr>
        <p:grpSp>
          <p:nvGrpSpPr>
            <p:cNvPr id="47164" name="Group 82"/>
            <p:cNvGrpSpPr>
              <a:grpSpLocks/>
            </p:cNvGrpSpPr>
            <p:nvPr/>
          </p:nvGrpSpPr>
          <p:grpSpPr bwMode="auto">
            <a:xfrm>
              <a:off x="4339" y="188"/>
              <a:ext cx="2" cy="1375"/>
              <a:chOff x="1106" y="2012"/>
              <a:chExt cx="2" cy="1433"/>
            </a:xfrm>
          </p:grpSpPr>
          <p:sp>
            <p:nvSpPr>
              <p:cNvPr id="47187" name="Line 83"/>
              <p:cNvSpPr>
                <a:spLocks noChangeShapeType="1"/>
              </p:cNvSpPr>
              <p:nvPr/>
            </p:nvSpPr>
            <p:spPr bwMode="auto">
              <a:xfrm>
                <a:off x="1108" y="2012"/>
                <a:ext cx="0" cy="1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188" name="Line 84"/>
              <p:cNvSpPr>
                <a:spLocks noChangeShapeType="1"/>
              </p:cNvSpPr>
              <p:nvPr/>
            </p:nvSpPr>
            <p:spPr bwMode="auto">
              <a:xfrm>
                <a:off x="1107" y="2225"/>
                <a:ext cx="0" cy="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189" name="Line 85"/>
              <p:cNvSpPr>
                <a:spLocks noChangeShapeType="1"/>
              </p:cNvSpPr>
              <p:nvPr/>
            </p:nvSpPr>
            <p:spPr bwMode="auto">
              <a:xfrm>
                <a:off x="1108" y="2261"/>
                <a:ext cx="0" cy="1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190" name="Line 86"/>
              <p:cNvSpPr>
                <a:spLocks noChangeShapeType="1"/>
              </p:cNvSpPr>
              <p:nvPr/>
            </p:nvSpPr>
            <p:spPr bwMode="auto">
              <a:xfrm>
                <a:off x="1107" y="2474"/>
                <a:ext cx="0" cy="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191" name="Line 87"/>
              <p:cNvSpPr>
                <a:spLocks noChangeShapeType="1"/>
              </p:cNvSpPr>
              <p:nvPr/>
            </p:nvSpPr>
            <p:spPr bwMode="auto">
              <a:xfrm>
                <a:off x="1108" y="2513"/>
                <a:ext cx="0" cy="1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192" name="Line 88"/>
              <p:cNvSpPr>
                <a:spLocks noChangeShapeType="1"/>
              </p:cNvSpPr>
              <p:nvPr/>
            </p:nvSpPr>
            <p:spPr bwMode="auto">
              <a:xfrm>
                <a:off x="1107" y="2729"/>
                <a:ext cx="0" cy="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193" name="Line 89"/>
              <p:cNvSpPr>
                <a:spLocks noChangeShapeType="1"/>
              </p:cNvSpPr>
              <p:nvPr/>
            </p:nvSpPr>
            <p:spPr bwMode="auto">
              <a:xfrm>
                <a:off x="1107" y="2769"/>
                <a:ext cx="0" cy="1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194" name="Line 90"/>
              <p:cNvSpPr>
                <a:spLocks noChangeShapeType="1"/>
              </p:cNvSpPr>
              <p:nvPr/>
            </p:nvSpPr>
            <p:spPr bwMode="auto">
              <a:xfrm>
                <a:off x="1108" y="2982"/>
                <a:ext cx="0" cy="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195" name="Line 91"/>
              <p:cNvSpPr>
                <a:spLocks noChangeShapeType="1"/>
              </p:cNvSpPr>
              <p:nvPr/>
            </p:nvSpPr>
            <p:spPr bwMode="auto">
              <a:xfrm>
                <a:off x="1107" y="3018"/>
                <a:ext cx="0" cy="1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196" name="Line 92"/>
              <p:cNvSpPr>
                <a:spLocks noChangeShapeType="1"/>
              </p:cNvSpPr>
              <p:nvPr/>
            </p:nvSpPr>
            <p:spPr bwMode="auto">
              <a:xfrm>
                <a:off x="1106" y="3230"/>
                <a:ext cx="0" cy="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197" name="Line 93"/>
              <p:cNvSpPr>
                <a:spLocks noChangeShapeType="1"/>
              </p:cNvSpPr>
              <p:nvPr/>
            </p:nvSpPr>
            <p:spPr bwMode="auto">
              <a:xfrm>
                <a:off x="1107" y="3257"/>
                <a:ext cx="0" cy="1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7165" name="Group 94"/>
            <p:cNvGrpSpPr>
              <a:grpSpLocks/>
            </p:cNvGrpSpPr>
            <p:nvPr/>
          </p:nvGrpSpPr>
          <p:grpSpPr bwMode="auto">
            <a:xfrm>
              <a:off x="4339" y="1620"/>
              <a:ext cx="2" cy="1375"/>
              <a:chOff x="1106" y="2012"/>
              <a:chExt cx="2" cy="1433"/>
            </a:xfrm>
          </p:grpSpPr>
          <p:sp>
            <p:nvSpPr>
              <p:cNvPr id="47176" name="Line 95"/>
              <p:cNvSpPr>
                <a:spLocks noChangeShapeType="1"/>
              </p:cNvSpPr>
              <p:nvPr/>
            </p:nvSpPr>
            <p:spPr bwMode="auto">
              <a:xfrm>
                <a:off x="1108" y="2012"/>
                <a:ext cx="0" cy="1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177" name="Line 96"/>
              <p:cNvSpPr>
                <a:spLocks noChangeShapeType="1"/>
              </p:cNvSpPr>
              <p:nvPr/>
            </p:nvSpPr>
            <p:spPr bwMode="auto">
              <a:xfrm>
                <a:off x="1107" y="2225"/>
                <a:ext cx="0" cy="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178" name="Line 97"/>
              <p:cNvSpPr>
                <a:spLocks noChangeShapeType="1"/>
              </p:cNvSpPr>
              <p:nvPr/>
            </p:nvSpPr>
            <p:spPr bwMode="auto">
              <a:xfrm>
                <a:off x="1108" y="2261"/>
                <a:ext cx="0" cy="1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179" name="Line 98"/>
              <p:cNvSpPr>
                <a:spLocks noChangeShapeType="1"/>
              </p:cNvSpPr>
              <p:nvPr/>
            </p:nvSpPr>
            <p:spPr bwMode="auto">
              <a:xfrm>
                <a:off x="1107" y="2474"/>
                <a:ext cx="0" cy="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180" name="Line 99"/>
              <p:cNvSpPr>
                <a:spLocks noChangeShapeType="1"/>
              </p:cNvSpPr>
              <p:nvPr/>
            </p:nvSpPr>
            <p:spPr bwMode="auto">
              <a:xfrm>
                <a:off x="1108" y="2513"/>
                <a:ext cx="0" cy="1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181" name="Line 100"/>
              <p:cNvSpPr>
                <a:spLocks noChangeShapeType="1"/>
              </p:cNvSpPr>
              <p:nvPr/>
            </p:nvSpPr>
            <p:spPr bwMode="auto">
              <a:xfrm>
                <a:off x="1107" y="2729"/>
                <a:ext cx="0" cy="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182" name="Line 101"/>
              <p:cNvSpPr>
                <a:spLocks noChangeShapeType="1"/>
              </p:cNvSpPr>
              <p:nvPr/>
            </p:nvSpPr>
            <p:spPr bwMode="auto">
              <a:xfrm>
                <a:off x="1107" y="2769"/>
                <a:ext cx="0" cy="1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183" name="Line 102"/>
              <p:cNvSpPr>
                <a:spLocks noChangeShapeType="1"/>
              </p:cNvSpPr>
              <p:nvPr/>
            </p:nvSpPr>
            <p:spPr bwMode="auto">
              <a:xfrm>
                <a:off x="1108" y="2982"/>
                <a:ext cx="0" cy="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184" name="Line 103"/>
              <p:cNvSpPr>
                <a:spLocks noChangeShapeType="1"/>
              </p:cNvSpPr>
              <p:nvPr/>
            </p:nvSpPr>
            <p:spPr bwMode="auto">
              <a:xfrm>
                <a:off x="1107" y="3018"/>
                <a:ext cx="0" cy="1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185" name="Line 104"/>
              <p:cNvSpPr>
                <a:spLocks noChangeShapeType="1"/>
              </p:cNvSpPr>
              <p:nvPr/>
            </p:nvSpPr>
            <p:spPr bwMode="auto">
              <a:xfrm>
                <a:off x="1106" y="3230"/>
                <a:ext cx="0" cy="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186" name="Line 105"/>
              <p:cNvSpPr>
                <a:spLocks noChangeShapeType="1"/>
              </p:cNvSpPr>
              <p:nvPr/>
            </p:nvSpPr>
            <p:spPr bwMode="auto">
              <a:xfrm>
                <a:off x="1107" y="3257"/>
                <a:ext cx="0" cy="1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7166" name="Line 106"/>
            <p:cNvSpPr>
              <a:spLocks noChangeShapeType="1"/>
            </p:cNvSpPr>
            <p:nvPr/>
          </p:nvSpPr>
          <p:spPr bwMode="auto">
            <a:xfrm rot="10800000">
              <a:off x="4339" y="4007"/>
              <a:ext cx="0" cy="1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67" name="Line 107"/>
            <p:cNvSpPr>
              <a:spLocks noChangeShapeType="1"/>
            </p:cNvSpPr>
            <p:nvPr/>
          </p:nvSpPr>
          <p:spPr bwMode="auto">
            <a:xfrm rot="10800000">
              <a:off x="4340" y="3971"/>
              <a:ext cx="0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68" name="Line 108"/>
            <p:cNvSpPr>
              <a:spLocks noChangeShapeType="1"/>
            </p:cNvSpPr>
            <p:nvPr/>
          </p:nvSpPr>
          <p:spPr bwMode="auto">
            <a:xfrm rot="10800000">
              <a:off x="4339" y="3765"/>
              <a:ext cx="0" cy="1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69" name="Line 109"/>
            <p:cNvSpPr>
              <a:spLocks noChangeShapeType="1"/>
            </p:cNvSpPr>
            <p:nvPr/>
          </p:nvSpPr>
          <p:spPr bwMode="auto">
            <a:xfrm rot="10800000">
              <a:off x="4340" y="3726"/>
              <a:ext cx="0" cy="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70" name="Line 110"/>
            <p:cNvSpPr>
              <a:spLocks noChangeShapeType="1"/>
            </p:cNvSpPr>
            <p:nvPr/>
          </p:nvSpPr>
          <p:spPr bwMode="auto">
            <a:xfrm rot="10800000">
              <a:off x="4340" y="3518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71" name="Line 111"/>
            <p:cNvSpPr>
              <a:spLocks noChangeShapeType="1"/>
            </p:cNvSpPr>
            <p:nvPr/>
          </p:nvSpPr>
          <p:spPr bwMode="auto">
            <a:xfrm rot="10800000">
              <a:off x="4339" y="3483"/>
              <a:ext cx="0" cy="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72" name="Line 112"/>
            <p:cNvSpPr>
              <a:spLocks noChangeShapeType="1"/>
            </p:cNvSpPr>
            <p:nvPr/>
          </p:nvSpPr>
          <p:spPr bwMode="auto">
            <a:xfrm rot="10800000">
              <a:off x="4340" y="3279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73" name="Line 113"/>
            <p:cNvSpPr>
              <a:spLocks noChangeShapeType="1"/>
            </p:cNvSpPr>
            <p:nvPr/>
          </p:nvSpPr>
          <p:spPr bwMode="auto">
            <a:xfrm rot="10800000">
              <a:off x="4341" y="3245"/>
              <a:ext cx="0" cy="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74" name="Line 114"/>
            <p:cNvSpPr>
              <a:spLocks noChangeShapeType="1"/>
            </p:cNvSpPr>
            <p:nvPr/>
          </p:nvSpPr>
          <p:spPr bwMode="auto">
            <a:xfrm rot="10800000">
              <a:off x="4340" y="3051"/>
              <a:ext cx="0" cy="1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75" name="Line 115"/>
            <p:cNvSpPr>
              <a:spLocks noChangeShapeType="1"/>
            </p:cNvSpPr>
            <p:nvPr/>
          </p:nvSpPr>
          <p:spPr bwMode="auto">
            <a:xfrm>
              <a:off x="4340" y="1584"/>
              <a:ext cx="0" cy="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78996" name="Oval 116"/>
          <p:cNvSpPr>
            <a:spLocks noChangeArrowheads="1"/>
          </p:cNvSpPr>
          <p:nvPr/>
        </p:nvSpPr>
        <p:spPr bwMode="auto">
          <a:xfrm>
            <a:off x="4603750" y="625475"/>
            <a:ext cx="2946400" cy="2946400"/>
          </a:xfrm>
          <a:prstGeom prst="ellipse">
            <a:avLst/>
          </a:prstGeom>
          <a:noFill/>
          <a:ln w="28575" algn="ctr">
            <a:solidFill>
              <a:srgbClr val="33CC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97" name="Oval 117"/>
          <p:cNvSpPr>
            <a:spLocks noChangeArrowheads="1"/>
          </p:cNvSpPr>
          <p:nvPr/>
        </p:nvSpPr>
        <p:spPr bwMode="auto">
          <a:xfrm>
            <a:off x="4595813" y="3827463"/>
            <a:ext cx="2946400" cy="2946400"/>
          </a:xfrm>
          <a:prstGeom prst="ellipse">
            <a:avLst/>
          </a:prstGeom>
          <a:noFill/>
          <a:ln w="28575" algn="ctr">
            <a:solidFill>
              <a:srgbClr val="0099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98" name="Line 118"/>
          <p:cNvSpPr>
            <a:spLocks noChangeShapeType="1"/>
          </p:cNvSpPr>
          <p:nvPr/>
        </p:nvSpPr>
        <p:spPr bwMode="auto">
          <a:xfrm>
            <a:off x="4591050" y="5292725"/>
            <a:ext cx="2928938" cy="0"/>
          </a:xfrm>
          <a:prstGeom prst="line">
            <a:avLst/>
          </a:prstGeom>
          <a:noFill/>
          <a:ln w="19050">
            <a:solidFill>
              <a:srgbClr val="33CC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99" name="Line 119"/>
          <p:cNvSpPr>
            <a:spLocks noChangeShapeType="1"/>
          </p:cNvSpPr>
          <p:nvPr/>
        </p:nvSpPr>
        <p:spPr bwMode="auto">
          <a:xfrm>
            <a:off x="4592638" y="2106613"/>
            <a:ext cx="2943225" cy="0"/>
          </a:xfrm>
          <a:prstGeom prst="line">
            <a:avLst/>
          </a:prstGeom>
          <a:noFill/>
          <a:ln w="19050">
            <a:solidFill>
              <a:srgbClr val="0099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00" name="Oval 120"/>
          <p:cNvSpPr>
            <a:spLocks noChangeArrowheads="1"/>
          </p:cNvSpPr>
          <p:nvPr/>
        </p:nvSpPr>
        <p:spPr bwMode="auto">
          <a:xfrm>
            <a:off x="5159375" y="874713"/>
            <a:ext cx="79375" cy="80962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03" name="Oval 123"/>
          <p:cNvSpPr>
            <a:spLocks noChangeArrowheads="1"/>
          </p:cNvSpPr>
          <p:nvPr/>
        </p:nvSpPr>
        <p:spPr bwMode="auto">
          <a:xfrm>
            <a:off x="6043613" y="2062163"/>
            <a:ext cx="80962" cy="80962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04" name="Oval 124"/>
          <p:cNvSpPr>
            <a:spLocks noChangeArrowheads="1"/>
          </p:cNvSpPr>
          <p:nvPr/>
        </p:nvSpPr>
        <p:spPr bwMode="auto">
          <a:xfrm>
            <a:off x="5159375" y="5257800"/>
            <a:ext cx="79375" cy="80963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06" name="Oval 126"/>
          <p:cNvSpPr>
            <a:spLocks noChangeArrowheads="1"/>
          </p:cNvSpPr>
          <p:nvPr/>
        </p:nvSpPr>
        <p:spPr bwMode="auto">
          <a:xfrm>
            <a:off x="6043613" y="5257800"/>
            <a:ext cx="80962" cy="80963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09" name="Line 129"/>
          <p:cNvSpPr>
            <a:spLocks noChangeShapeType="1"/>
          </p:cNvSpPr>
          <p:nvPr/>
        </p:nvSpPr>
        <p:spPr bwMode="auto">
          <a:xfrm>
            <a:off x="6086475" y="4997450"/>
            <a:ext cx="0" cy="22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31" name="Group 130"/>
          <p:cNvGrpSpPr/>
          <p:nvPr/>
        </p:nvGrpSpPr>
        <p:grpSpPr>
          <a:xfrm>
            <a:off x="4310063" y="3484563"/>
            <a:ext cx="3919537" cy="274637"/>
            <a:chOff x="5072063" y="3367881"/>
            <a:chExt cx="3919537" cy="274637"/>
          </a:xfrm>
        </p:grpSpPr>
        <p:sp>
          <p:nvSpPr>
            <p:cNvPr id="132" name="Line 9"/>
            <p:cNvSpPr>
              <a:spLocks noChangeShapeType="1"/>
            </p:cNvSpPr>
            <p:nvPr/>
          </p:nvSpPr>
          <p:spPr bwMode="auto">
            <a:xfrm>
              <a:off x="5072063" y="3620293"/>
              <a:ext cx="366553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33" name="Text Box 13"/>
            <p:cNvSpPr txBox="1">
              <a:spLocks noChangeArrowheads="1"/>
            </p:cNvSpPr>
            <p:nvPr/>
          </p:nvSpPr>
          <p:spPr bwMode="auto">
            <a:xfrm>
              <a:off x="8686800" y="3367881"/>
              <a:ext cx="30480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/>
                <a:t>x</a:t>
              </a:r>
              <a:endParaRPr lang="en-US" baseline="-25000" dirty="0"/>
            </a:p>
          </p:txBody>
        </p:sp>
      </p:grpSp>
      <p:sp>
        <p:nvSpPr>
          <p:cNvPr id="117" name="Rectangle 2"/>
          <p:cNvSpPr>
            <a:spLocks noChangeArrowheads="1"/>
          </p:cNvSpPr>
          <p:nvPr/>
        </p:nvSpPr>
        <p:spPr bwMode="auto">
          <a:xfrm>
            <a:off x="0" y="778664"/>
            <a:ext cx="5072063" cy="4582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en-US" sz="2000">
                <a:latin typeface="Times New Roman" pitchFamily="18" charset="0"/>
              </a:rPr>
              <a:t>	</a:t>
            </a:r>
            <a:r>
              <a:rPr lang="en-US" sz="2000" b="1">
                <a:latin typeface="Times New Roman" pitchFamily="18" charset="0"/>
              </a:rPr>
              <a:t>5- </a:t>
            </a:r>
            <a:r>
              <a:rPr lang="en-US" sz="2000" b="1" dirty="0" err="1">
                <a:latin typeface="Times New Roman" pitchFamily="18" charset="0"/>
              </a:rPr>
              <a:t>Biểu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diễn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mặt</a:t>
            </a:r>
            <a:r>
              <a:rPr lang="en-US" sz="2000" b="1" dirty="0">
                <a:latin typeface="Times New Roman" pitchFamily="18" charset="0"/>
              </a:rPr>
              <a:t> - </a:t>
            </a:r>
            <a:r>
              <a:rPr lang="en-US" sz="2000" b="1" dirty="0" err="1">
                <a:latin typeface="Times New Roman" pitchFamily="18" charset="0"/>
              </a:rPr>
              <a:t>Điểm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err="1">
                <a:latin typeface="Times New Roman" pitchFamily="18" charset="0"/>
              </a:rPr>
              <a:t>thuộc</a:t>
            </a:r>
            <a:r>
              <a:rPr lang="en-US" sz="2000" b="1">
                <a:latin typeface="Times New Roman" pitchFamily="18" charset="0"/>
              </a:rPr>
              <a:t> mặt</a:t>
            </a:r>
          </a:p>
          <a:p>
            <a:pPr marL="342900" indent="-342900" algn="just">
              <a:spcBef>
                <a:spcPct val="20000"/>
              </a:spcBef>
            </a:pPr>
            <a:endParaRPr lang="en-US" sz="2000" b="1" dirty="0">
              <a:latin typeface="Times New Roman" pitchFamily="18" charset="0"/>
            </a:endParaRPr>
          </a:p>
          <a:p>
            <a:pPr marL="342900" indent="-342900" algn="just">
              <a:spcBef>
                <a:spcPct val="20000"/>
              </a:spcBef>
            </a:pPr>
            <a:r>
              <a:rPr lang="en-US" sz="2000" i="1" dirty="0">
                <a:latin typeface="Times New Roman" pitchFamily="18" charset="0"/>
              </a:rPr>
              <a:t>		</a:t>
            </a:r>
          </a:p>
        </p:txBody>
      </p:sp>
      <p:sp>
        <p:nvSpPr>
          <p:cNvPr id="118" name="Rectangle 2"/>
          <p:cNvSpPr>
            <a:spLocks noChangeArrowheads="1"/>
          </p:cNvSpPr>
          <p:nvPr/>
        </p:nvSpPr>
        <p:spPr bwMode="auto">
          <a:xfrm>
            <a:off x="0" y="1218108"/>
            <a:ext cx="5072063" cy="4582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en-US" sz="2000">
                <a:latin typeface="Times New Roman" pitchFamily="18" charset="0"/>
              </a:rPr>
              <a:t>	</a:t>
            </a:r>
            <a:r>
              <a:rPr lang="en-US" sz="2000" b="1">
                <a:latin typeface="Times New Roman" pitchFamily="18" charset="0"/>
              </a:rPr>
              <a:t>5.5- Cầu</a:t>
            </a:r>
          </a:p>
          <a:p>
            <a:pPr marL="342900" indent="-342900" algn="just">
              <a:spcBef>
                <a:spcPct val="20000"/>
              </a:spcBef>
            </a:pPr>
            <a:endParaRPr lang="en-US" sz="2000" b="1" dirty="0">
              <a:latin typeface="Times New Roman" pitchFamily="18" charset="0"/>
            </a:endParaRPr>
          </a:p>
          <a:p>
            <a:pPr marL="342900" indent="-342900" algn="just">
              <a:spcBef>
                <a:spcPct val="20000"/>
              </a:spcBef>
            </a:pPr>
            <a:r>
              <a:rPr lang="en-US" sz="2000" i="1" dirty="0">
                <a:latin typeface="Times New Roman" pitchFamily="18" charset="0"/>
              </a:rPr>
              <a:t>		</a:t>
            </a:r>
          </a:p>
        </p:txBody>
      </p:sp>
      <p:pic>
        <p:nvPicPr>
          <p:cNvPr id="119" name="Picture 118">
            <a:extLst>
              <a:ext uri="{FF2B5EF4-FFF2-40B4-BE49-F238E27FC236}">
                <a16:creationId xmlns:a16="http://schemas.microsoft.com/office/drawing/2014/main" id="{5E0B9D73-FA2F-4C95-86CA-64BE6D729B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52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37955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6" dur="500"/>
                                        <p:tgtEl>
                                          <p:spTgt spid="378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0" dur="500"/>
                                        <p:tgtEl>
                                          <p:spTgt spid="37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4" dur="500"/>
                                        <p:tgtEl>
                                          <p:spTgt spid="378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500"/>
                            </p:stCondLst>
                            <p:childTnLst>
                              <p:par>
                                <p:cTn id="5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8" dur="500"/>
                                        <p:tgtEl>
                                          <p:spTgt spid="378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2" dur="500"/>
                                        <p:tgtEl>
                                          <p:spTgt spid="378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500"/>
                            </p:stCondLst>
                            <p:childTnLst>
                              <p:par>
                                <p:cTn id="6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6" dur="500"/>
                                        <p:tgtEl>
                                          <p:spTgt spid="378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1" dur="500"/>
                                        <p:tgtEl>
                                          <p:spTgt spid="378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5" dur="500"/>
                                        <p:tgtEl>
                                          <p:spTgt spid="378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9" dur="500"/>
                                        <p:tgtEl>
                                          <p:spTgt spid="378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500"/>
                            </p:stCondLst>
                            <p:childTnLst>
                              <p:par>
                                <p:cTn id="8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3" dur="500"/>
                                        <p:tgtEl>
                                          <p:spTgt spid="378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000"/>
                            </p:stCondLst>
                            <p:childTnLst>
                              <p:par>
                                <p:cTn id="8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7" dur="500"/>
                                        <p:tgtEl>
                                          <p:spTgt spid="378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500"/>
                            </p:stCondLst>
                            <p:childTnLst>
                              <p:par>
                                <p:cTn id="8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1" dur="500"/>
                                        <p:tgtEl>
                                          <p:spTgt spid="37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3000"/>
                            </p:stCondLst>
                            <p:childTnLst>
                              <p:par>
                                <p:cTn id="9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9" dur="500"/>
                                        <p:tgtEl>
                                          <p:spTgt spid="378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3" dur="500"/>
                                        <p:tgtEl>
                                          <p:spTgt spid="379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7" dur="500"/>
                                        <p:tgtEl>
                                          <p:spTgt spid="378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1" dur="500"/>
                                        <p:tgtEl>
                                          <p:spTgt spid="378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5" dur="500"/>
                                        <p:tgtEl>
                                          <p:spTgt spid="378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9" dur="500"/>
                                        <p:tgtEl>
                                          <p:spTgt spid="379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2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3" dur="500"/>
                                        <p:tgtEl>
                                          <p:spTgt spid="378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2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7" dur="500"/>
                                        <p:tgtEl>
                                          <p:spTgt spid="378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2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1" dur="500"/>
                                        <p:tgtEl>
                                          <p:spTgt spid="378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3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5" dur="500"/>
                                        <p:tgtEl>
                                          <p:spTgt spid="378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3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9" dur="500"/>
                                        <p:tgtEl>
                                          <p:spTgt spid="378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4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3" dur="500"/>
                                        <p:tgtEl>
                                          <p:spTgt spid="378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4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7" dur="500"/>
                                        <p:tgtEl>
                                          <p:spTgt spid="378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14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1" dur="500"/>
                                        <p:tgtEl>
                                          <p:spTgt spid="378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883" grpId="0" animBg="1"/>
      <p:bldP spid="378884" grpId="0" animBg="1"/>
      <p:bldP spid="378888" grpId="0"/>
      <p:bldP spid="378889" grpId="0"/>
      <p:bldP spid="378892" grpId="0"/>
      <p:bldP spid="378895" grpId="0"/>
      <p:bldP spid="378896" grpId="0" animBg="1"/>
      <p:bldP spid="378897" grpId="0" animBg="1"/>
      <p:bldP spid="378898" grpId="0" animBg="1"/>
      <p:bldP spid="378899" grpId="0" animBg="1"/>
      <p:bldP spid="378900" grpId="0"/>
      <p:bldP spid="378901" grpId="0"/>
      <p:bldP spid="378902" grpId="0"/>
      <p:bldP spid="378903" grpId="0"/>
      <p:bldP spid="378905" grpId="0" animBg="1"/>
      <p:bldP spid="378907" grpId="0" animBg="1"/>
      <p:bldP spid="378908" grpId="0" animBg="1"/>
      <p:bldP spid="378909" grpId="0" animBg="1"/>
      <p:bldP spid="378910" grpId="0" animBg="1"/>
      <p:bldP spid="378911" grpId="0" animBg="1"/>
      <p:bldP spid="378912" grpId="0" animBg="1"/>
      <p:bldP spid="378913" grpId="0"/>
      <p:bldP spid="378914" grpId="0"/>
      <p:bldP spid="378915" grpId="0"/>
      <p:bldP spid="378916" grpId="0" animBg="1"/>
      <p:bldP spid="378917" grpId="0" animBg="1"/>
      <p:bldP spid="378918" grpId="0" animBg="1"/>
      <p:bldP spid="378919" grpId="0" animBg="1"/>
      <p:bldP spid="378996" grpId="0" animBg="1"/>
      <p:bldP spid="378997" grpId="0" animBg="1"/>
      <p:bldP spid="378998" grpId="0" animBg="1"/>
      <p:bldP spid="378999" grpId="0" animBg="1"/>
      <p:bldP spid="379000" grpId="0" animBg="1"/>
      <p:bldP spid="379003" grpId="0" animBg="1"/>
      <p:bldP spid="379004" grpId="0" animBg="1"/>
      <p:bldP spid="379006" grpId="0" animBg="1"/>
      <p:bldP spid="379009" grpId="0" animBg="1"/>
      <p:bldP spid="1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179388" y="990600"/>
            <a:ext cx="5060949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1.2- </a:t>
            </a:r>
            <a:r>
              <a:rPr lang="en-US" sz="2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2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song</a:t>
            </a:r>
            <a:endParaRPr lang="en-US" sz="2000" b="1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2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sz="2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endParaRPr lang="en-US" sz="2000" b="1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spcBef>
                <a:spcPct val="20000"/>
              </a:spcBef>
            </a:pPr>
            <a:r>
              <a:rPr lang="en-US" sz="2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- Cho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P,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P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bất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kỳ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>
              <a:spcBef>
                <a:spcPct val="20000"/>
              </a:spcBef>
            </a:pP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	- Qua A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kẻ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a//s . A’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P.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* Ta </a:t>
            </a:r>
            <a:r>
              <a:rPr lang="en-US" sz="2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 algn="just">
              <a:spcBef>
                <a:spcPct val="20000"/>
              </a:spcBef>
            </a:pPr>
            <a:r>
              <a:rPr lang="en-US" sz="2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P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endParaRPr lang="en-US" sz="200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spcBef>
                <a:spcPct val="20000"/>
              </a:spcBef>
            </a:pP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	+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endParaRPr lang="en-US" sz="200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spcBef>
                <a:spcPct val="20000"/>
              </a:spcBef>
            </a:pP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	+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A</a:t>
            </a:r>
          </a:p>
          <a:p>
            <a:pPr marL="342900" indent="-342900" algn="just">
              <a:spcBef>
                <a:spcPct val="20000"/>
              </a:spcBef>
            </a:pP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	+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A’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P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s</a:t>
            </a:r>
          </a:p>
          <a:p>
            <a:pPr marL="342900" indent="-342900">
              <a:spcBef>
                <a:spcPct val="20000"/>
              </a:spcBef>
            </a:pPr>
            <a:endParaRPr lang="en-US" sz="200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228" name="Freeform 4"/>
          <p:cNvSpPr>
            <a:spLocks/>
          </p:cNvSpPr>
          <p:nvPr/>
        </p:nvSpPr>
        <p:spPr bwMode="auto">
          <a:xfrm>
            <a:off x="5257800" y="3581400"/>
            <a:ext cx="3733800" cy="1524000"/>
          </a:xfrm>
          <a:custGeom>
            <a:avLst/>
            <a:gdLst>
              <a:gd name="T0" fmla="*/ 2147483647 w 2208"/>
              <a:gd name="T1" fmla="*/ 0 h 912"/>
              <a:gd name="T2" fmla="*/ 2147483647 w 2208"/>
              <a:gd name="T3" fmla="*/ 0 h 912"/>
              <a:gd name="T4" fmla="*/ 2147483647 w 2208"/>
              <a:gd name="T5" fmla="*/ 2147483647 h 912"/>
              <a:gd name="T6" fmla="*/ 0 w 2208"/>
              <a:gd name="T7" fmla="*/ 2147483647 h 912"/>
              <a:gd name="T8" fmla="*/ 2147483647 w 2208"/>
              <a:gd name="T9" fmla="*/ 0 h 9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208" h="912">
                <a:moveTo>
                  <a:pt x="576" y="0"/>
                </a:moveTo>
                <a:lnTo>
                  <a:pt x="2208" y="0"/>
                </a:lnTo>
                <a:lnTo>
                  <a:pt x="1681" y="912"/>
                </a:lnTo>
                <a:lnTo>
                  <a:pt x="0" y="912"/>
                </a:lnTo>
                <a:lnTo>
                  <a:pt x="576" y="0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52229" name="Line 5"/>
          <p:cNvSpPr>
            <a:spLocks noChangeShapeType="1"/>
          </p:cNvSpPr>
          <p:nvPr/>
        </p:nvSpPr>
        <p:spPr bwMode="auto">
          <a:xfrm>
            <a:off x="6248400" y="1676400"/>
            <a:ext cx="1066800" cy="2667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1" name="Freeform 7"/>
          <p:cNvSpPr>
            <a:spLocks/>
          </p:cNvSpPr>
          <p:nvPr/>
        </p:nvSpPr>
        <p:spPr bwMode="auto">
          <a:xfrm>
            <a:off x="5410200" y="4873625"/>
            <a:ext cx="271463" cy="238125"/>
          </a:xfrm>
          <a:custGeom>
            <a:avLst/>
            <a:gdLst>
              <a:gd name="T0" fmla="*/ 0 w 171"/>
              <a:gd name="T1" fmla="*/ 2147483647 h 150"/>
              <a:gd name="T2" fmla="*/ 2147483647 w 171"/>
              <a:gd name="T3" fmla="*/ 2147483647 h 150"/>
              <a:gd name="T4" fmla="*/ 2147483647 w 171"/>
              <a:gd name="T5" fmla="*/ 2147483647 h 150"/>
              <a:gd name="T6" fmla="*/ 2147483647 w 171"/>
              <a:gd name="T7" fmla="*/ 2147483647 h 150"/>
              <a:gd name="T8" fmla="*/ 2147483647 w 171"/>
              <a:gd name="T9" fmla="*/ 2147483647 h 1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1" h="150">
                <a:moveTo>
                  <a:pt x="0" y="2"/>
                </a:moveTo>
                <a:cubicBezTo>
                  <a:pt x="14" y="3"/>
                  <a:pt x="60" y="0"/>
                  <a:pt x="84" y="6"/>
                </a:cubicBezTo>
                <a:cubicBezTo>
                  <a:pt x="108" y="12"/>
                  <a:pt x="130" y="24"/>
                  <a:pt x="144" y="38"/>
                </a:cubicBezTo>
                <a:cubicBezTo>
                  <a:pt x="158" y="52"/>
                  <a:pt x="165" y="71"/>
                  <a:pt x="168" y="90"/>
                </a:cubicBezTo>
                <a:cubicBezTo>
                  <a:pt x="171" y="109"/>
                  <a:pt x="162" y="138"/>
                  <a:pt x="160" y="15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33" name="Oval 9"/>
          <p:cNvSpPr>
            <a:spLocks noChangeArrowheads="1"/>
          </p:cNvSpPr>
          <p:nvPr/>
        </p:nvSpPr>
        <p:spPr bwMode="auto">
          <a:xfrm>
            <a:off x="7275513" y="4303713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Oval 10"/>
          <p:cNvSpPr>
            <a:spLocks noChangeArrowheads="1"/>
          </p:cNvSpPr>
          <p:nvPr/>
        </p:nvSpPr>
        <p:spPr bwMode="auto">
          <a:xfrm>
            <a:off x="6705600" y="2895600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4" name="Text Box 11"/>
          <p:cNvSpPr txBox="1">
            <a:spLocks noChangeArrowheads="1"/>
          </p:cNvSpPr>
          <p:nvPr/>
        </p:nvSpPr>
        <p:spPr bwMode="auto">
          <a:xfrm>
            <a:off x="6858000" y="2667000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000066"/>
                </a:solidFill>
                <a:cs typeface="Arial" charset="0"/>
              </a:rPr>
              <a:t>A</a:t>
            </a:r>
            <a:endParaRPr lang="el-GR" b="1" baseline="-25000" dirty="0">
              <a:solidFill>
                <a:srgbClr val="000066"/>
              </a:solidFill>
              <a:cs typeface="Arial" charset="0"/>
            </a:endParaRPr>
          </a:p>
        </p:txBody>
      </p:sp>
      <p:sp>
        <p:nvSpPr>
          <p:cNvPr id="52236" name="Text Box 12"/>
          <p:cNvSpPr txBox="1">
            <a:spLocks noChangeArrowheads="1"/>
          </p:cNvSpPr>
          <p:nvPr/>
        </p:nvSpPr>
        <p:spPr bwMode="auto">
          <a:xfrm>
            <a:off x="7467600" y="4114800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0066"/>
                </a:solidFill>
                <a:cs typeface="Arial" charset="0"/>
              </a:rPr>
              <a:t>A’</a:t>
            </a:r>
            <a:endParaRPr lang="el-GR" b="1" baseline="-25000">
              <a:solidFill>
                <a:srgbClr val="000066"/>
              </a:solidFill>
              <a:cs typeface="Arial" charset="0"/>
            </a:endParaRPr>
          </a:p>
        </p:txBody>
      </p:sp>
      <p:sp>
        <p:nvSpPr>
          <p:cNvPr id="9227" name="Text Box 14"/>
          <p:cNvSpPr txBox="1">
            <a:spLocks noChangeArrowheads="1"/>
          </p:cNvSpPr>
          <p:nvPr/>
        </p:nvSpPr>
        <p:spPr bwMode="auto">
          <a:xfrm>
            <a:off x="5624513" y="2454275"/>
            <a:ext cx="34448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000066"/>
                </a:solidFill>
                <a:cs typeface="Arial" charset="0"/>
              </a:rPr>
              <a:t>s</a:t>
            </a:r>
            <a:endParaRPr lang="el-GR" b="1" baseline="-25000" dirty="0">
              <a:solidFill>
                <a:srgbClr val="000066"/>
              </a:solidFill>
              <a:cs typeface="Arial" charset="0"/>
            </a:endParaRPr>
          </a:p>
        </p:txBody>
      </p:sp>
      <p:sp>
        <p:nvSpPr>
          <p:cNvPr id="9228" name="Text Box 15"/>
          <p:cNvSpPr txBox="1">
            <a:spLocks noChangeArrowheads="1"/>
          </p:cNvSpPr>
          <p:nvPr/>
        </p:nvSpPr>
        <p:spPr bwMode="auto">
          <a:xfrm>
            <a:off x="5431808" y="4844410"/>
            <a:ext cx="3714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>
                <a:latin typeface="Times New Roman" pitchFamily="18" charset="0"/>
              </a:rPr>
              <a:t>P</a:t>
            </a:r>
            <a:endParaRPr lang="el-GR" b="1" baseline="-25000" dirty="0">
              <a:latin typeface="Times New Roman" pitchFamily="18" charset="0"/>
              <a:cs typeface="Arial" charset="0"/>
            </a:endParaRPr>
          </a:p>
        </p:txBody>
      </p:sp>
      <p:sp>
        <p:nvSpPr>
          <p:cNvPr id="52240" name="Line 16"/>
          <p:cNvSpPr>
            <a:spLocks noChangeShapeType="1"/>
          </p:cNvSpPr>
          <p:nvPr/>
        </p:nvSpPr>
        <p:spPr bwMode="auto">
          <a:xfrm>
            <a:off x="5592763" y="2108200"/>
            <a:ext cx="393700" cy="9826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41" name="Text Box 17"/>
          <p:cNvSpPr txBox="1">
            <a:spLocks noChangeArrowheads="1"/>
          </p:cNvSpPr>
          <p:nvPr/>
        </p:nvSpPr>
        <p:spPr bwMode="auto">
          <a:xfrm>
            <a:off x="6440488" y="1760538"/>
            <a:ext cx="34607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000066"/>
                </a:solidFill>
                <a:cs typeface="Arial" charset="0"/>
              </a:rPr>
              <a:t>a</a:t>
            </a:r>
            <a:endParaRPr lang="el-GR" b="1" baseline="-25000" dirty="0">
              <a:solidFill>
                <a:srgbClr val="000066"/>
              </a:solidFill>
              <a:cs typeface="Arial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2CE0F62D-6FEA-4F09-8030-10D8F38DE5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52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701832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2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52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52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23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0" dur="5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1" dur="5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2" dur="5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3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6" dur="5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7" dur="5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8" dur="5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1" presetID="23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2" dur="5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3" dur="5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4" dur="5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7" presetID="23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8" dur="5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9" dur="5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0" dur="5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8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 tmFilter="0, 0; .2, .5; .8, .5; 1, 0"/>
                                        <p:tgtEl>
                                          <p:spTgt spid="522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0" dur="250" autoRev="1" fill="hold"/>
                                        <p:tgtEl>
                                          <p:spTgt spid="522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7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 tmFilter="0, 0; .2, .5; .8, .5; 1, 0"/>
                                        <p:tgtEl>
                                          <p:spTgt spid="522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9" dur="250" autoRev="1" fill="hold"/>
                                        <p:tgtEl>
                                          <p:spTgt spid="5223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0" presetID="2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 tmFilter="0, 0; .2, .5; .8, .5; 1, 0"/>
                                        <p:tgtEl>
                                          <p:spTgt spid="522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2" dur="250" autoRev="1" fill="hold"/>
                                        <p:tgtEl>
                                          <p:spTgt spid="5223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3" presetID="26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 tmFilter="0, 0; .2, .5; .8, .5; 1, 0"/>
                                        <p:tgtEl>
                                          <p:spTgt spid="522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5" dur="250" autoRev="1" fill="hold"/>
                                        <p:tgtEl>
                                          <p:spTgt spid="5223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6" presetID="26" presetClass="emph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 tmFilter="0, 0; .2, .5; .8, .5; 1, 0"/>
                                        <p:tgtEl>
                                          <p:spTgt spid="522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8" dur="250" autoRev="1" fill="hold"/>
                                        <p:tgtEl>
                                          <p:spTgt spid="5223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52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5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 tmFilter="0, 0; .2, .5; .8, .5; 1, 0"/>
                                        <p:tgtEl>
                                          <p:spTgt spid="522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7" dur="250" autoRev="1" fill="hold"/>
                                        <p:tgtEl>
                                          <p:spTgt spid="5222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8" grpId="0" animBg="1"/>
      <p:bldP spid="52228" grpId="1" animBg="1"/>
      <p:bldP spid="52228" grpId="2" animBg="1"/>
      <p:bldP spid="52228" grpId="3" animBg="1"/>
      <p:bldP spid="52229" grpId="0" animBg="1"/>
      <p:bldP spid="52229" grpId="1" animBg="1"/>
      <p:bldP spid="52233" grpId="0" animBg="1"/>
      <p:bldP spid="52233" grpId="1" animBg="1"/>
      <p:bldP spid="52233" grpId="2" animBg="1"/>
      <p:bldP spid="52233" grpId="3" animBg="1"/>
      <p:bldP spid="52233" grpId="4" animBg="1"/>
      <p:bldP spid="52236" grpId="0"/>
      <p:bldP spid="5224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reeform 4"/>
          <p:cNvSpPr>
            <a:spLocks/>
          </p:cNvSpPr>
          <p:nvPr/>
        </p:nvSpPr>
        <p:spPr bwMode="auto">
          <a:xfrm>
            <a:off x="5386388" y="2243138"/>
            <a:ext cx="3508375" cy="1322387"/>
          </a:xfrm>
          <a:custGeom>
            <a:avLst/>
            <a:gdLst>
              <a:gd name="T0" fmla="*/ 2147483647 w 2208"/>
              <a:gd name="T1" fmla="*/ 0 h 912"/>
              <a:gd name="T2" fmla="*/ 2147483647 w 2208"/>
              <a:gd name="T3" fmla="*/ 0 h 912"/>
              <a:gd name="T4" fmla="*/ 2147483647 w 2208"/>
              <a:gd name="T5" fmla="*/ 2147483647 h 912"/>
              <a:gd name="T6" fmla="*/ 0 w 2208"/>
              <a:gd name="T7" fmla="*/ 2147483647 h 912"/>
              <a:gd name="T8" fmla="*/ 2147483647 w 2208"/>
              <a:gd name="T9" fmla="*/ 0 h 9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208" h="912">
                <a:moveTo>
                  <a:pt x="576" y="0"/>
                </a:moveTo>
                <a:lnTo>
                  <a:pt x="2208" y="0"/>
                </a:lnTo>
                <a:lnTo>
                  <a:pt x="1681" y="912"/>
                </a:lnTo>
                <a:lnTo>
                  <a:pt x="0" y="912"/>
                </a:lnTo>
                <a:lnTo>
                  <a:pt x="576" y="0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53253" name="Line 5"/>
          <p:cNvSpPr>
            <a:spLocks noChangeShapeType="1"/>
          </p:cNvSpPr>
          <p:nvPr/>
        </p:nvSpPr>
        <p:spPr bwMode="auto">
          <a:xfrm>
            <a:off x="6919912" y="985838"/>
            <a:ext cx="738188" cy="195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4" name="Freeform 6"/>
          <p:cNvSpPr>
            <a:spLocks/>
          </p:cNvSpPr>
          <p:nvPr/>
        </p:nvSpPr>
        <p:spPr bwMode="auto">
          <a:xfrm>
            <a:off x="5538788" y="3333750"/>
            <a:ext cx="271462" cy="238125"/>
          </a:xfrm>
          <a:custGeom>
            <a:avLst/>
            <a:gdLst>
              <a:gd name="T0" fmla="*/ 0 w 171"/>
              <a:gd name="T1" fmla="*/ 2147483647 h 150"/>
              <a:gd name="T2" fmla="*/ 2147483647 w 171"/>
              <a:gd name="T3" fmla="*/ 2147483647 h 150"/>
              <a:gd name="T4" fmla="*/ 2147483647 w 171"/>
              <a:gd name="T5" fmla="*/ 2147483647 h 150"/>
              <a:gd name="T6" fmla="*/ 2147483647 w 171"/>
              <a:gd name="T7" fmla="*/ 2147483647 h 150"/>
              <a:gd name="T8" fmla="*/ 2147483647 w 171"/>
              <a:gd name="T9" fmla="*/ 2147483647 h 1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1" h="150">
                <a:moveTo>
                  <a:pt x="0" y="2"/>
                </a:moveTo>
                <a:cubicBezTo>
                  <a:pt x="14" y="3"/>
                  <a:pt x="60" y="0"/>
                  <a:pt x="84" y="6"/>
                </a:cubicBezTo>
                <a:cubicBezTo>
                  <a:pt x="108" y="12"/>
                  <a:pt x="130" y="24"/>
                  <a:pt x="144" y="38"/>
                </a:cubicBezTo>
                <a:cubicBezTo>
                  <a:pt x="158" y="52"/>
                  <a:pt x="165" y="71"/>
                  <a:pt x="168" y="90"/>
                </a:cubicBezTo>
                <a:cubicBezTo>
                  <a:pt x="171" y="109"/>
                  <a:pt x="162" y="138"/>
                  <a:pt x="160" y="15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Text Box 7"/>
          <p:cNvSpPr txBox="1">
            <a:spLocks noChangeArrowheads="1"/>
          </p:cNvSpPr>
          <p:nvPr/>
        </p:nvSpPr>
        <p:spPr bwMode="auto">
          <a:xfrm>
            <a:off x="5848350" y="1995488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Times New Roman" pitchFamily="18" charset="0"/>
                <a:cs typeface="Arial" charset="0"/>
              </a:rPr>
              <a:t>A</a:t>
            </a:r>
            <a:endParaRPr lang="el-GR" b="1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53256" name="Text Box 8"/>
          <p:cNvSpPr txBox="1">
            <a:spLocks noChangeArrowheads="1"/>
          </p:cNvSpPr>
          <p:nvPr/>
        </p:nvSpPr>
        <p:spPr bwMode="auto">
          <a:xfrm>
            <a:off x="6042025" y="2833688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Times New Roman" pitchFamily="18" charset="0"/>
                <a:cs typeface="Arial" charset="0"/>
              </a:rPr>
              <a:t>A’</a:t>
            </a:r>
            <a:endParaRPr lang="el-GR" b="1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10248" name="Text Box 10"/>
          <p:cNvSpPr txBox="1">
            <a:spLocks noChangeArrowheads="1"/>
          </p:cNvSpPr>
          <p:nvPr/>
        </p:nvSpPr>
        <p:spPr bwMode="auto">
          <a:xfrm>
            <a:off x="8291513" y="1287463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Times New Roman" pitchFamily="18" charset="0"/>
                <a:cs typeface="Arial" charset="0"/>
              </a:rPr>
              <a:t>s</a:t>
            </a:r>
            <a:endParaRPr lang="el-GR" b="1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53259" name="Line 11"/>
          <p:cNvSpPr>
            <a:spLocks noChangeShapeType="1"/>
          </p:cNvSpPr>
          <p:nvPr/>
        </p:nvSpPr>
        <p:spPr bwMode="auto">
          <a:xfrm flipH="1" flipV="1">
            <a:off x="5813425" y="1466850"/>
            <a:ext cx="549275" cy="14747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0" name="Line 12"/>
          <p:cNvSpPr>
            <a:spLocks noChangeShapeType="1"/>
          </p:cNvSpPr>
          <p:nvPr/>
        </p:nvSpPr>
        <p:spPr bwMode="auto">
          <a:xfrm flipH="1">
            <a:off x="6350000" y="2947988"/>
            <a:ext cx="130810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1" name="Oval 13"/>
          <p:cNvSpPr>
            <a:spLocks noChangeArrowheads="1"/>
          </p:cNvSpPr>
          <p:nvPr/>
        </p:nvSpPr>
        <p:spPr bwMode="auto">
          <a:xfrm>
            <a:off x="7620000" y="2916238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53262" name="Oval 14"/>
          <p:cNvSpPr>
            <a:spLocks noChangeArrowheads="1"/>
          </p:cNvSpPr>
          <p:nvPr/>
        </p:nvSpPr>
        <p:spPr bwMode="auto">
          <a:xfrm>
            <a:off x="6337300" y="2903538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10253" name="Line 15"/>
          <p:cNvSpPr>
            <a:spLocks noChangeShapeType="1"/>
          </p:cNvSpPr>
          <p:nvPr/>
        </p:nvSpPr>
        <p:spPr bwMode="auto">
          <a:xfrm flipH="1">
            <a:off x="6035675" y="1447800"/>
            <a:ext cx="1057275" cy="6143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4" name="Oval 16"/>
          <p:cNvSpPr>
            <a:spLocks noChangeArrowheads="1"/>
          </p:cNvSpPr>
          <p:nvPr/>
        </p:nvSpPr>
        <p:spPr bwMode="auto">
          <a:xfrm>
            <a:off x="6007100" y="2027238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10255" name="Oval 17"/>
          <p:cNvSpPr>
            <a:spLocks noChangeArrowheads="1"/>
          </p:cNvSpPr>
          <p:nvPr/>
        </p:nvSpPr>
        <p:spPr bwMode="auto">
          <a:xfrm>
            <a:off x="7061200" y="1404938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53266" name="Text Box 18"/>
          <p:cNvSpPr txBox="1">
            <a:spLocks noChangeArrowheads="1"/>
          </p:cNvSpPr>
          <p:nvPr/>
        </p:nvSpPr>
        <p:spPr bwMode="auto">
          <a:xfrm>
            <a:off x="7696200" y="2833688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Times New Roman" pitchFamily="18" charset="0"/>
                <a:cs typeface="Arial" charset="0"/>
              </a:rPr>
              <a:t>B’</a:t>
            </a:r>
            <a:endParaRPr lang="el-GR" b="1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10257" name="Text Box 19"/>
          <p:cNvSpPr txBox="1">
            <a:spLocks noChangeArrowheads="1"/>
          </p:cNvSpPr>
          <p:nvPr/>
        </p:nvSpPr>
        <p:spPr bwMode="auto">
          <a:xfrm>
            <a:off x="7169150" y="1328738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Times New Roman" pitchFamily="18" charset="0"/>
                <a:cs typeface="Arial" charset="0"/>
              </a:rPr>
              <a:t>B</a:t>
            </a:r>
            <a:endParaRPr lang="el-GR" b="1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53277" name="Rectangle 29"/>
          <p:cNvSpPr>
            <a:spLocks noChangeArrowheads="1"/>
          </p:cNvSpPr>
          <p:nvPr/>
        </p:nvSpPr>
        <p:spPr bwMode="auto">
          <a:xfrm>
            <a:off x="-38101" y="908050"/>
            <a:ext cx="4929189" cy="587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- Phép chiếu song song bảo tồn tỷ số đơn của 3 điểm thẳng hàng.</a:t>
            </a:r>
            <a:endParaRPr lang="en-US" sz="200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	Nếu 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AB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M’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A’B’ thì:</a:t>
            </a:r>
            <a:endParaRPr lang="en-US" sz="200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	- Phép chiếu song song bảo tồn tính chất song song của 2 đường thẳng song song.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	Nếu MN//QP thì:</a:t>
            </a:r>
          </a:p>
          <a:p>
            <a:pPr marL="342900" indent="-342900">
              <a:spcBef>
                <a:spcPct val="20000"/>
              </a:spcBef>
            </a:pPr>
            <a:endParaRPr lang="en-US" sz="200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7" name="Text Box 60"/>
          <p:cNvSpPr txBox="1">
            <a:spLocks noChangeArrowheads="1"/>
          </p:cNvSpPr>
          <p:nvPr/>
        </p:nvSpPr>
        <p:spPr bwMode="auto">
          <a:xfrm>
            <a:off x="4819650" y="1217613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0066"/>
                </a:solidFill>
                <a:cs typeface="Arial" charset="0"/>
              </a:rPr>
              <a:t>a)</a:t>
            </a:r>
            <a:endParaRPr lang="el-GR" b="1" baseline="-25000">
              <a:solidFill>
                <a:srgbClr val="000066"/>
              </a:solidFill>
              <a:cs typeface="Arial" charset="0"/>
            </a:endParaRPr>
          </a:p>
        </p:txBody>
      </p:sp>
      <p:sp>
        <p:nvSpPr>
          <p:cNvPr id="10268" name="Text Box 61"/>
          <p:cNvSpPr txBox="1">
            <a:spLocks noChangeArrowheads="1"/>
          </p:cNvSpPr>
          <p:nvPr/>
        </p:nvSpPr>
        <p:spPr bwMode="auto">
          <a:xfrm>
            <a:off x="4891088" y="3713163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0066"/>
                </a:solidFill>
                <a:cs typeface="Arial" charset="0"/>
              </a:rPr>
              <a:t>b)</a:t>
            </a:r>
            <a:endParaRPr lang="el-GR" b="1" baseline="-25000">
              <a:solidFill>
                <a:srgbClr val="000066"/>
              </a:solidFill>
              <a:cs typeface="Arial" charset="0"/>
            </a:endParaRPr>
          </a:p>
        </p:txBody>
      </p:sp>
      <p:sp>
        <p:nvSpPr>
          <p:cNvPr id="10269" name="Text Box 78"/>
          <p:cNvSpPr txBox="1">
            <a:spLocks noChangeArrowheads="1"/>
          </p:cNvSpPr>
          <p:nvPr/>
        </p:nvSpPr>
        <p:spPr bwMode="auto">
          <a:xfrm>
            <a:off x="5540992" y="3320410"/>
            <a:ext cx="3698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>
                <a:latin typeface="Times New Roman" pitchFamily="18" charset="0"/>
              </a:rPr>
              <a:t>P</a:t>
            </a:r>
            <a:endParaRPr lang="el-GR" b="1" baseline="-25000" dirty="0">
              <a:latin typeface="Times New Roman" pitchFamily="18" charset="0"/>
              <a:cs typeface="Arial" charset="0"/>
            </a:endParaRPr>
          </a:p>
        </p:txBody>
      </p:sp>
      <p:sp>
        <p:nvSpPr>
          <p:cNvPr id="10270" name="Line 80"/>
          <p:cNvSpPr>
            <a:spLocks noChangeShapeType="1"/>
          </p:cNvSpPr>
          <p:nvPr/>
        </p:nvSpPr>
        <p:spPr bwMode="auto">
          <a:xfrm>
            <a:off x="7975600" y="857250"/>
            <a:ext cx="482600" cy="127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329" name="Line 81"/>
          <p:cNvSpPr>
            <a:spLocks noChangeShapeType="1"/>
          </p:cNvSpPr>
          <p:nvPr/>
        </p:nvSpPr>
        <p:spPr bwMode="auto">
          <a:xfrm>
            <a:off x="6513512" y="1157288"/>
            <a:ext cx="687388" cy="180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330" name="Oval 82"/>
          <p:cNvSpPr>
            <a:spLocks noChangeArrowheads="1"/>
          </p:cNvSpPr>
          <p:nvPr/>
        </p:nvSpPr>
        <p:spPr bwMode="auto">
          <a:xfrm>
            <a:off x="6673850" y="1627188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53331" name="Oval 83"/>
          <p:cNvSpPr>
            <a:spLocks noChangeArrowheads="1"/>
          </p:cNvSpPr>
          <p:nvPr/>
        </p:nvSpPr>
        <p:spPr bwMode="auto">
          <a:xfrm>
            <a:off x="7156450" y="2903538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53332" name="Text Box 84"/>
          <p:cNvSpPr txBox="1">
            <a:spLocks noChangeArrowheads="1"/>
          </p:cNvSpPr>
          <p:nvPr/>
        </p:nvSpPr>
        <p:spPr bwMode="auto">
          <a:xfrm>
            <a:off x="6413500" y="1404938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Times New Roman" pitchFamily="18" charset="0"/>
                <a:cs typeface="Arial" charset="0"/>
              </a:rPr>
              <a:t>M</a:t>
            </a:r>
            <a:endParaRPr lang="el-GR" b="1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53333" name="Text Box 85"/>
          <p:cNvSpPr txBox="1">
            <a:spLocks noChangeArrowheads="1"/>
          </p:cNvSpPr>
          <p:nvPr/>
        </p:nvSpPr>
        <p:spPr bwMode="auto">
          <a:xfrm>
            <a:off x="7073900" y="2954338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Times New Roman" pitchFamily="18" charset="0"/>
                <a:cs typeface="Arial" charset="0"/>
              </a:rPr>
              <a:t>M’</a:t>
            </a:r>
            <a:endParaRPr lang="el-GR" b="1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10276" name="Freeform 118"/>
          <p:cNvSpPr>
            <a:spLocks/>
          </p:cNvSpPr>
          <p:nvPr/>
        </p:nvSpPr>
        <p:spPr bwMode="auto">
          <a:xfrm>
            <a:off x="4926013" y="5037138"/>
            <a:ext cx="4046537" cy="1409700"/>
          </a:xfrm>
          <a:custGeom>
            <a:avLst/>
            <a:gdLst>
              <a:gd name="T0" fmla="*/ 2147483647 w 2208"/>
              <a:gd name="T1" fmla="*/ 0 h 912"/>
              <a:gd name="T2" fmla="*/ 2147483647 w 2208"/>
              <a:gd name="T3" fmla="*/ 0 h 912"/>
              <a:gd name="T4" fmla="*/ 2147483647 w 2208"/>
              <a:gd name="T5" fmla="*/ 2147483647 h 912"/>
              <a:gd name="T6" fmla="*/ 0 w 2208"/>
              <a:gd name="T7" fmla="*/ 2147483647 h 912"/>
              <a:gd name="T8" fmla="*/ 2147483647 w 2208"/>
              <a:gd name="T9" fmla="*/ 0 h 9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208" h="912">
                <a:moveTo>
                  <a:pt x="576" y="0"/>
                </a:moveTo>
                <a:lnTo>
                  <a:pt x="2208" y="0"/>
                </a:lnTo>
                <a:lnTo>
                  <a:pt x="1681" y="912"/>
                </a:lnTo>
                <a:lnTo>
                  <a:pt x="0" y="912"/>
                </a:lnTo>
                <a:lnTo>
                  <a:pt x="576" y="0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10277" name="Freeform 120"/>
          <p:cNvSpPr>
            <a:spLocks/>
          </p:cNvSpPr>
          <p:nvPr/>
        </p:nvSpPr>
        <p:spPr bwMode="auto">
          <a:xfrm>
            <a:off x="5080000" y="6216650"/>
            <a:ext cx="271463" cy="238125"/>
          </a:xfrm>
          <a:custGeom>
            <a:avLst/>
            <a:gdLst>
              <a:gd name="T0" fmla="*/ 0 w 171"/>
              <a:gd name="T1" fmla="*/ 2147483647 h 150"/>
              <a:gd name="T2" fmla="*/ 2147483647 w 171"/>
              <a:gd name="T3" fmla="*/ 2147483647 h 150"/>
              <a:gd name="T4" fmla="*/ 2147483647 w 171"/>
              <a:gd name="T5" fmla="*/ 2147483647 h 150"/>
              <a:gd name="T6" fmla="*/ 2147483647 w 171"/>
              <a:gd name="T7" fmla="*/ 2147483647 h 150"/>
              <a:gd name="T8" fmla="*/ 2147483647 w 171"/>
              <a:gd name="T9" fmla="*/ 2147483647 h 1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1" h="150">
                <a:moveTo>
                  <a:pt x="0" y="2"/>
                </a:moveTo>
                <a:cubicBezTo>
                  <a:pt x="14" y="3"/>
                  <a:pt x="60" y="0"/>
                  <a:pt x="84" y="6"/>
                </a:cubicBezTo>
                <a:cubicBezTo>
                  <a:pt x="108" y="12"/>
                  <a:pt x="130" y="24"/>
                  <a:pt x="144" y="38"/>
                </a:cubicBezTo>
                <a:cubicBezTo>
                  <a:pt x="158" y="52"/>
                  <a:pt x="165" y="71"/>
                  <a:pt x="168" y="90"/>
                </a:cubicBezTo>
                <a:cubicBezTo>
                  <a:pt x="171" y="109"/>
                  <a:pt x="162" y="138"/>
                  <a:pt x="160" y="15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8" name="Text Box 121"/>
          <p:cNvSpPr txBox="1">
            <a:spLocks noChangeArrowheads="1"/>
          </p:cNvSpPr>
          <p:nvPr/>
        </p:nvSpPr>
        <p:spPr bwMode="auto">
          <a:xfrm>
            <a:off x="5724525" y="4611914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Times New Roman" pitchFamily="18" charset="0"/>
                <a:cs typeface="Arial" charset="0"/>
              </a:rPr>
              <a:t>M</a:t>
            </a:r>
            <a:endParaRPr lang="el-GR" b="1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10279" name="Text Box 123"/>
          <p:cNvSpPr txBox="1">
            <a:spLocks noChangeArrowheads="1"/>
          </p:cNvSpPr>
          <p:nvPr/>
        </p:nvSpPr>
        <p:spPr bwMode="auto">
          <a:xfrm>
            <a:off x="8642350" y="3895725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Times New Roman" pitchFamily="18" charset="0"/>
                <a:cs typeface="Arial" charset="0"/>
              </a:rPr>
              <a:t>s</a:t>
            </a:r>
            <a:endParaRPr lang="el-GR" b="1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53372" name="Line 124"/>
          <p:cNvSpPr>
            <a:spLocks noChangeShapeType="1"/>
          </p:cNvSpPr>
          <p:nvPr/>
        </p:nvSpPr>
        <p:spPr bwMode="auto">
          <a:xfrm flipH="1" flipV="1">
            <a:off x="5810250" y="4083276"/>
            <a:ext cx="549275" cy="14747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373" name="Line 125"/>
          <p:cNvSpPr>
            <a:spLocks noChangeShapeType="1"/>
          </p:cNvSpPr>
          <p:nvPr/>
        </p:nvSpPr>
        <p:spPr bwMode="auto">
          <a:xfrm flipH="1">
            <a:off x="6346825" y="5177064"/>
            <a:ext cx="863600" cy="3889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375" name="Oval 127"/>
          <p:cNvSpPr>
            <a:spLocks noChangeArrowheads="1"/>
          </p:cNvSpPr>
          <p:nvPr/>
        </p:nvSpPr>
        <p:spPr bwMode="auto">
          <a:xfrm>
            <a:off x="6334125" y="5519964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10283" name="Line 128"/>
          <p:cNvSpPr>
            <a:spLocks noChangeShapeType="1"/>
          </p:cNvSpPr>
          <p:nvPr/>
        </p:nvSpPr>
        <p:spPr bwMode="auto">
          <a:xfrm flipH="1">
            <a:off x="6030912" y="4038826"/>
            <a:ext cx="741363" cy="6397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84" name="Oval 129"/>
          <p:cNvSpPr>
            <a:spLocks noChangeArrowheads="1"/>
          </p:cNvSpPr>
          <p:nvPr/>
        </p:nvSpPr>
        <p:spPr bwMode="auto">
          <a:xfrm>
            <a:off x="6003925" y="4643664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53379" name="Text Box 131"/>
          <p:cNvSpPr txBox="1">
            <a:spLocks noChangeArrowheads="1"/>
          </p:cNvSpPr>
          <p:nvPr/>
        </p:nvSpPr>
        <p:spPr bwMode="auto">
          <a:xfrm>
            <a:off x="7218362" y="5210401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Times New Roman" pitchFamily="18" charset="0"/>
                <a:cs typeface="Arial" charset="0"/>
              </a:rPr>
              <a:t>N’</a:t>
            </a:r>
            <a:endParaRPr lang="el-GR" b="1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10286" name="Text Box 132"/>
          <p:cNvSpPr txBox="1">
            <a:spLocks noChangeArrowheads="1"/>
          </p:cNvSpPr>
          <p:nvPr/>
        </p:nvSpPr>
        <p:spPr bwMode="auto">
          <a:xfrm>
            <a:off x="6829425" y="3773714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Times New Roman" pitchFamily="18" charset="0"/>
                <a:cs typeface="Arial" charset="0"/>
              </a:rPr>
              <a:t>N</a:t>
            </a:r>
            <a:endParaRPr lang="el-GR" b="1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10287" name="Text Box 138"/>
          <p:cNvSpPr txBox="1">
            <a:spLocks noChangeArrowheads="1"/>
          </p:cNvSpPr>
          <p:nvPr/>
        </p:nvSpPr>
        <p:spPr bwMode="auto">
          <a:xfrm>
            <a:off x="7242175" y="3757839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Times New Roman" pitchFamily="18" charset="0"/>
                <a:cs typeface="Arial" charset="0"/>
              </a:rPr>
              <a:t>Q</a:t>
            </a:r>
            <a:endParaRPr lang="el-GR" b="1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53387" name="Text Box 139"/>
          <p:cNvSpPr txBox="1">
            <a:spLocks noChangeArrowheads="1"/>
          </p:cNvSpPr>
          <p:nvPr/>
        </p:nvSpPr>
        <p:spPr bwMode="auto">
          <a:xfrm>
            <a:off x="6553200" y="6049962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Times New Roman" pitchFamily="18" charset="0"/>
                <a:cs typeface="Arial" charset="0"/>
              </a:rPr>
              <a:t>P’</a:t>
            </a:r>
            <a:endParaRPr lang="el-GR" b="1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53388" name="Text Box 140"/>
          <p:cNvSpPr txBox="1">
            <a:spLocks noChangeArrowheads="1"/>
          </p:cNvSpPr>
          <p:nvPr/>
        </p:nvSpPr>
        <p:spPr bwMode="auto">
          <a:xfrm>
            <a:off x="7785100" y="5570764"/>
            <a:ext cx="6731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Times New Roman" pitchFamily="18" charset="0"/>
                <a:cs typeface="Arial" charset="0"/>
              </a:rPr>
              <a:t>Q’</a:t>
            </a:r>
            <a:endParaRPr lang="el-GR" b="1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10290" name="Text Box 143"/>
          <p:cNvSpPr txBox="1">
            <a:spLocks noChangeArrowheads="1"/>
          </p:cNvSpPr>
          <p:nvPr/>
        </p:nvSpPr>
        <p:spPr bwMode="auto">
          <a:xfrm>
            <a:off x="5105400" y="6190874"/>
            <a:ext cx="36988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>
                <a:latin typeface="Times New Roman" pitchFamily="18" charset="0"/>
              </a:rPr>
              <a:t>P</a:t>
            </a:r>
            <a:endParaRPr lang="el-GR" b="1" baseline="-25000" dirty="0">
              <a:latin typeface="Times New Roman" pitchFamily="18" charset="0"/>
              <a:cs typeface="Arial" charset="0"/>
            </a:endParaRPr>
          </a:p>
        </p:txBody>
      </p:sp>
      <p:sp>
        <p:nvSpPr>
          <p:cNvPr id="10291" name="Line 144"/>
          <p:cNvSpPr>
            <a:spLocks noChangeShapeType="1"/>
          </p:cNvSpPr>
          <p:nvPr/>
        </p:nvSpPr>
        <p:spPr bwMode="auto">
          <a:xfrm>
            <a:off x="8380413" y="3629025"/>
            <a:ext cx="419100" cy="11350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393" name="Line 145"/>
          <p:cNvSpPr>
            <a:spLocks noChangeShapeType="1"/>
          </p:cNvSpPr>
          <p:nvPr/>
        </p:nvSpPr>
        <p:spPr bwMode="auto">
          <a:xfrm>
            <a:off x="6645275" y="3672114"/>
            <a:ext cx="577850" cy="1530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93" name="Oval 146"/>
          <p:cNvSpPr>
            <a:spLocks noChangeArrowheads="1"/>
          </p:cNvSpPr>
          <p:nvPr/>
        </p:nvSpPr>
        <p:spPr bwMode="auto">
          <a:xfrm>
            <a:off x="6746875" y="4002314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53397" name="Text Box 149"/>
          <p:cNvSpPr txBox="1">
            <a:spLocks noChangeArrowheads="1"/>
          </p:cNvSpPr>
          <p:nvPr/>
        </p:nvSpPr>
        <p:spPr bwMode="auto">
          <a:xfrm>
            <a:off x="5959475" y="5437414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Times New Roman" pitchFamily="18" charset="0"/>
                <a:cs typeface="Arial" charset="0"/>
              </a:rPr>
              <a:t>M’</a:t>
            </a:r>
            <a:endParaRPr lang="el-GR" b="1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10295" name="Text Box 154"/>
          <p:cNvSpPr txBox="1">
            <a:spLocks noChangeArrowheads="1"/>
          </p:cNvSpPr>
          <p:nvPr/>
        </p:nvSpPr>
        <p:spPr bwMode="auto">
          <a:xfrm>
            <a:off x="6372225" y="4619851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Times New Roman" pitchFamily="18" charset="0"/>
                <a:cs typeface="Arial" charset="0"/>
              </a:rPr>
              <a:t>P</a:t>
            </a:r>
            <a:endParaRPr lang="el-GR" b="1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53403" name="Line 155"/>
          <p:cNvSpPr>
            <a:spLocks noChangeShapeType="1"/>
          </p:cNvSpPr>
          <p:nvPr/>
        </p:nvSpPr>
        <p:spPr bwMode="auto">
          <a:xfrm flipH="1" flipV="1">
            <a:off x="6257925" y="4611914"/>
            <a:ext cx="528637" cy="13858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404" name="Line 156"/>
          <p:cNvSpPr>
            <a:spLocks noChangeShapeType="1"/>
          </p:cNvSpPr>
          <p:nvPr/>
        </p:nvSpPr>
        <p:spPr bwMode="auto">
          <a:xfrm flipH="1">
            <a:off x="6773862" y="5534251"/>
            <a:ext cx="1117600" cy="4778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405" name="Oval 157"/>
          <p:cNvSpPr>
            <a:spLocks noChangeArrowheads="1"/>
          </p:cNvSpPr>
          <p:nvPr/>
        </p:nvSpPr>
        <p:spPr bwMode="auto">
          <a:xfrm>
            <a:off x="6743700" y="5945414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10299" name="Line 158"/>
          <p:cNvSpPr>
            <a:spLocks noChangeShapeType="1"/>
          </p:cNvSpPr>
          <p:nvPr/>
        </p:nvSpPr>
        <p:spPr bwMode="auto">
          <a:xfrm flipH="1">
            <a:off x="6361112" y="4095976"/>
            <a:ext cx="995363" cy="8620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00" name="Oval 159"/>
          <p:cNvSpPr>
            <a:spLocks noChangeArrowheads="1"/>
          </p:cNvSpPr>
          <p:nvPr/>
        </p:nvSpPr>
        <p:spPr bwMode="auto">
          <a:xfrm>
            <a:off x="6353175" y="4904014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53409" name="Line 161"/>
          <p:cNvSpPr>
            <a:spLocks noChangeShapeType="1"/>
          </p:cNvSpPr>
          <p:nvPr/>
        </p:nvSpPr>
        <p:spPr bwMode="auto">
          <a:xfrm>
            <a:off x="7331075" y="4010251"/>
            <a:ext cx="579437" cy="1530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02" name="Oval 162"/>
          <p:cNvSpPr>
            <a:spLocks noChangeArrowheads="1"/>
          </p:cNvSpPr>
          <p:nvPr/>
        </p:nvSpPr>
        <p:spPr bwMode="auto">
          <a:xfrm>
            <a:off x="7318375" y="4046764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53411" name="Oval 163"/>
          <p:cNvSpPr>
            <a:spLocks noChangeArrowheads="1"/>
          </p:cNvSpPr>
          <p:nvPr/>
        </p:nvSpPr>
        <p:spPr bwMode="auto">
          <a:xfrm>
            <a:off x="7172325" y="5145314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53412" name="Oval 164"/>
          <p:cNvSpPr>
            <a:spLocks noChangeArrowheads="1"/>
          </p:cNvSpPr>
          <p:nvPr/>
        </p:nvSpPr>
        <p:spPr bwMode="auto">
          <a:xfrm>
            <a:off x="7866062" y="5489801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graphicFrame>
        <p:nvGraphicFramePr>
          <p:cNvPr id="53426" name="Object 178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970884579"/>
              </p:ext>
            </p:extLst>
          </p:nvPr>
        </p:nvGraphicFramePr>
        <p:xfrm>
          <a:off x="2405063" y="4535487"/>
          <a:ext cx="1295400" cy="1020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2" name="Equation" r:id="rId4" imgW="838200" imgH="660400" progId="Equation.3">
                  <p:embed/>
                </p:oleObj>
              </mc:Choice>
              <mc:Fallback>
                <p:oleObj name="Equation" r:id="rId4" imgW="838200" imgH="660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5063" y="4535487"/>
                        <a:ext cx="1295400" cy="1020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434" name="Object 186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864115074"/>
              </p:ext>
            </p:extLst>
          </p:nvPr>
        </p:nvGraphicFramePr>
        <p:xfrm>
          <a:off x="2057400" y="2701925"/>
          <a:ext cx="1268412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3" name="Equation" r:id="rId6" imgW="774364" imgH="393529" progId="Equation.3">
                  <p:embed/>
                </p:oleObj>
              </mc:Choice>
              <mc:Fallback>
                <p:oleObj name="Equation" r:id="rId6" imgW="774364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701925"/>
                        <a:ext cx="1268412" cy="644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8" name="Picture 57">
            <a:extLst>
              <a:ext uri="{FF2B5EF4-FFF2-40B4-BE49-F238E27FC236}">
                <a16:creationId xmlns:a16="http://schemas.microsoft.com/office/drawing/2014/main" id="{BD0656F3-71DC-4589-A337-1207C929264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52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725576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53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53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500"/>
                                        <p:tgtEl>
                                          <p:spTgt spid="53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4" dur="500"/>
                                        <p:tgtEl>
                                          <p:spTgt spid="53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6" dur="500"/>
                                        <p:tgtEl>
                                          <p:spTgt spid="53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9" dur="500"/>
                                        <p:tgtEl>
                                          <p:spTgt spid="53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2" dur="500"/>
                                        <p:tgtEl>
                                          <p:spTgt spid="53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5" dur="500"/>
                                        <p:tgtEl>
                                          <p:spTgt spid="53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7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2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4" dur="500"/>
                                        <p:tgtEl>
                                          <p:spTgt spid="53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6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8" dur="500"/>
                                        <p:tgtEl>
                                          <p:spTgt spid="53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3" grpId="0" animBg="1"/>
      <p:bldP spid="53256" grpId="0"/>
      <p:bldP spid="53259" grpId="0" animBg="1"/>
      <p:bldP spid="53260" grpId="0" animBg="1"/>
      <p:bldP spid="53261" grpId="0" animBg="1"/>
      <p:bldP spid="53262" grpId="0" animBg="1"/>
      <p:bldP spid="53266" grpId="0"/>
      <p:bldP spid="53329" grpId="0" animBg="1"/>
      <p:bldP spid="53331" grpId="0" animBg="1"/>
      <p:bldP spid="53333" grpId="0"/>
      <p:bldP spid="53372" grpId="0" animBg="1"/>
      <p:bldP spid="53373" grpId="0" animBg="1"/>
      <p:bldP spid="53375" grpId="0" animBg="1"/>
      <p:bldP spid="53379" grpId="0"/>
      <p:bldP spid="53387" grpId="0"/>
      <p:bldP spid="53388" grpId="0"/>
      <p:bldP spid="53393" grpId="0" animBg="1"/>
      <p:bldP spid="53397" grpId="0"/>
      <p:bldP spid="53403" grpId="0" animBg="1"/>
      <p:bldP spid="53404" grpId="0" animBg="1"/>
      <p:bldP spid="53405" grpId="0" animBg="1"/>
      <p:bldP spid="53409" grpId="0" animBg="1"/>
      <p:bldP spid="53411" grpId="0" animBg="1"/>
      <p:bldP spid="534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3"/>
          <p:cNvSpPr>
            <a:spLocks noChangeArrowheads="1"/>
          </p:cNvSpPr>
          <p:nvPr/>
        </p:nvSpPr>
        <p:spPr bwMode="auto">
          <a:xfrm>
            <a:off x="134938" y="971550"/>
            <a:ext cx="4905375" cy="277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1.3- </a:t>
            </a:r>
            <a:r>
              <a:rPr lang="en-US" sz="2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endParaRPr lang="en-US" sz="2000" b="1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spcBef>
                <a:spcPct val="20000"/>
              </a:spcBef>
            </a:pPr>
            <a:r>
              <a:rPr lang="en-US" sz="2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0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chiếu vuông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>
              <a:spcBef>
                <a:spcPct val="20000"/>
              </a:spcBef>
            </a:pP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đầy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7" name="Freeform 4"/>
          <p:cNvSpPr>
            <a:spLocks/>
          </p:cNvSpPr>
          <p:nvPr/>
        </p:nvSpPr>
        <p:spPr bwMode="auto">
          <a:xfrm>
            <a:off x="5789613" y="2478088"/>
            <a:ext cx="2844800" cy="1096962"/>
          </a:xfrm>
          <a:custGeom>
            <a:avLst/>
            <a:gdLst>
              <a:gd name="T0" fmla="*/ 2147483647 w 2208"/>
              <a:gd name="T1" fmla="*/ 0 h 912"/>
              <a:gd name="T2" fmla="*/ 2147483647 w 2208"/>
              <a:gd name="T3" fmla="*/ 0 h 912"/>
              <a:gd name="T4" fmla="*/ 2147483647 w 2208"/>
              <a:gd name="T5" fmla="*/ 2147483647 h 912"/>
              <a:gd name="T6" fmla="*/ 0 w 2208"/>
              <a:gd name="T7" fmla="*/ 2147483647 h 912"/>
              <a:gd name="T8" fmla="*/ 2147483647 w 2208"/>
              <a:gd name="T9" fmla="*/ 0 h 9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208" h="912">
                <a:moveTo>
                  <a:pt x="576" y="0"/>
                </a:moveTo>
                <a:lnTo>
                  <a:pt x="2208" y="0"/>
                </a:lnTo>
                <a:lnTo>
                  <a:pt x="1681" y="912"/>
                </a:lnTo>
                <a:lnTo>
                  <a:pt x="0" y="912"/>
                </a:lnTo>
                <a:lnTo>
                  <a:pt x="576" y="0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11268" name="Freeform 6"/>
          <p:cNvSpPr>
            <a:spLocks/>
          </p:cNvSpPr>
          <p:nvPr/>
        </p:nvSpPr>
        <p:spPr bwMode="auto">
          <a:xfrm>
            <a:off x="5942013" y="3343275"/>
            <a:ext cx="273050" cy="238125"/>
          </a:xfrm>
          <a:custGeom>
            <a:avLst/>
            <a:gdLst>
              <a:gd name="T0" fmla="*/ 0 w 171"/>
              <a:gd name="T1" fmla="*/ 2147483647 h 150"/>
              <a:gd name="T2" fmla="*/ 2147483647 w 171"/>
              <a:gd name="T3" fmla="*/ 2147483647 h 150"/>
              <a:gd name="T4" fmla="*/ 2147483647 w 171"/>
              <a:gd name="T5" fmla="*/ 2147483647 h 150"/>
              <a:gd name="T6" fmla="*/ 2147483647 w 171"/>
              <a:gd name="T7" fmla="*/ 2147483647 h 150"/>
              <a:gd name="T8" fmla="*/ 2147483647 w 171"/>
              <a:gd name="T9" fmla="*/ 2147483647 h 1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1" h="150">
                <a:moveTo>
                  <a:pt x="0" y="2"/>
                </a:moveTo>
                <a:cubicBezTo>
                  <a:pt x="14" y="3"/>
                  <a:pt x="60" y="0"/>
                  <a:pt x="84" y="6"/>
                </a:cubicBezTo>
                <a:cubicBezTo>
                  <a:pt x="108" y="12"/>
                  <a:pt x="130" y="24"/>
                  <a:pt x="144" y="38"/>
                </a:cubicBezTo>
                <a:cubicBezTo>
                  <a:pt x="158" y="52"/>
                  <a:pt x="165" y="71"/>
                  <a:pt x="168" y="90"/>
                </a:cubicBezTo>
                <a:cubicBezTo>
                  <a:pt x="171" y="109"/>
                  <a:pt x="162" y="138"/>
                  <a:pt x="160" y="15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9" name="Text Box 9"/>
          <p:cNvSpPr txBox="1">
            <a:spLocks noChangeArrowheads="1"/>
          </p:cNvSpPr>
          <p:nvPr/>
        </p:nvSpPr>
        <p:spPr bwMode="auto">
          <a:xfrm>
            <a:off x="7385050" y="1744663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0066"/>
                </a:solidFill>
                <a:cs typeface="Arial" charset="0"/>
              </a:rPr>
              <a:t>A</a:t>
            </a:r>
            <a:endParaRPr lang="el-GR" b="1" baseline="-25000">
              <a:solidFill>
                <a:srgbClr val="000066"/>
              </a:solidFill>
              <a:cs typeface="Arial" charset="0"/>
            </a:endParaRPr>
          </a:p>
        </p:txBody>
      </p:sp>
      <p:sp>
        <p:nvSpPr>
          <p:cNvPr id="61450" name="Text Box 10"/>
          <p:cNvSpPr txBox="1">
            <a:spLocks noChangeArrowheads="1"/>
          </p:cNvSpPr>
          <p:nvPr/>
        </p:nvSpPr>
        <p:spPr bwMode="auto">
          <a:xfrm>
            <a:off x="7473950" y="2746375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0066"/>
                </a:solidFill>
                <a:cs typeface="Arial" charset="0"/>
              </a:rPr>
              <a:t>A’</a:t>
            </a:r>
            <a:endParaRPr lang="el-GR" b="1" baseline="-25000">
              <a:solidFill>
                <a:srgbClr val="000066"/>
              </a:solidFill>
              <a:cs typeface="Arial" charset="0"/>
            </a:endParaRPr>
          </a:p>
        </p:txBody>
      </p:sp>
      <p:sp>
        <p:nvSpPr>
          <p:cNvPr id="11272" name="Text Box 12"/>
          <p:cNvSpPr txBox="1">
            <a:spLocks noChangeArrowheads="1"/>
          </p:cNvSpPr>
          <p:nvPr/>
        </p:nvSpPr>
        <p:spPr bwMode="auto">
          <a:xfrm>
            <a:off x="6419850" y="1598613"/>
            <a:ext cx="34448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0066"/>
                </a:solidFill>
                <a:cs typeface="Arial" charset="0"/>
              </a:rPr>
              <a:t>s</a:t>
            </a:r>
            <a:endParaRPr lang="el-GR" b="1" baseline="-25000">
              <a:solidFill>
                <a:srgbClr val="000066"/>
              </a:solidFill>
              <a:cs typeface="Arial" charset="0"/>
            </a:endParaRPr>
          </a:p>
        </p:txBody>
      </p:sp>
      <p:sp>
        <p:nvSpPr>
          <p:cNvPr id="11273" name="Text Box 13"/>
          <p:cNvSpPr txBox="1">
            <a:spLocks noChangeArrowheads="1"/>
          </p:cNvSpPr>
          <p:nvPr/>
        </p:nvSpPr>
        <p:spPr bwMode="auto">
          <a:xfrm>
            <a:off x="5943600" y="3328370"/>
            <a:ext cx="3698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0066"/>
                </a:solidFill>
              </a:rPr>
              <a:t>P</a:t>
            </a:r>
            <a:endParaRPr lang="el-GR" b="1" baseline="-25000">
              <a:solidFill>
                <a:srgbClr val="000066"/>
              </a:solidFill>
              <a:cs typeface="Arial" charset="0"/>
            </a:endParaRPr>
          </a:p>
        </p:txBody>
      </p:sp>
      <p:sp>
        <p:nvSpPr>
          <p:cNvPr id="61455" name="Text Box 15"/>
          <p:cNvSpPr txBox="1">
            <a:spLocks noChangeArrowheads="1"/>
          </p:cNvSpPr>
          <p:nvPr/>
        </p:nvSpPr>
        <p:spPr bwMode="auto">
          <a:xfrm>
            <a:off x="7351713" y="1008063"/>
            <a:ext cx="3429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0066"/>
                </a:solidFill>
                <a:cs typeface="Arial" charset="0"/>
              </a:rPr>
              <a:t>a</a:t>
            </a:r>
            <a:endParaRPr lang="el-GR" b="1" baseline="-25000">
              <a:solidFill>
                <a:srgbClr val="000066"/>
              </a:solidFill>
              <a:cs typeface="Arial" charset="0"/>
            </a:endParaRPr>
          </a:p>
        </p:txBody>
      </p:sp>
      <p:sp>
        <p:nvSpPr>
          <p:cNvPr id="11275" name="Line 16"/>
          <p:cNvSpPr>
            <a:spLocks noChangeShapeType="1"/>
          </p:cNvSpPr>
          <p:nvPr/>
        </p:nvSpPr>
        <p:spPr bwMode="auto">
          <a:xfrm flipH="1">
            <a:off x="6623050" y="1471613"/>
            <a:ext cx="11113" cy="8810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57" name="Line 17"/>
          <p:cNvSpPr>
            <a:spLocks noChangeShapeType="1"/>
          </p:cNvSpPr>
          <p:nvPr/>
        </p:nvSpPr>
        <p:spPr bwMode="auto">
          <a:xfrm flipH="1" flipV="1">
            <a:off x="7294563" y="1103313"/>
            <a:ext cx="14287" cy="1847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7" name="Oval 18"/>
          <p:cNvSpPr>
            <a:spLocks noChangeArrowheads="1"/>
          </p:cNvSpPr>
          <p:nvPr/>
        </p:nvSpPr>
        <p:spPr bwMode="auto">
          <a:xfrm>
            <a:off x="7264400" y="1903413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9" name="Oval 19"/>
          <p:cNvSpPr>
            <a:spLocks noChangeArrowheads="1"/>
          </p:cNvSpPr>
          <p:nvPr/>
        </p:nvSpPr>
        <p:spPr bwMode="auto">
          <a:xfrm>
            <a:off x="7275513" y="2925763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9" name="Line 20"/>
          <p:cNvSpPr>
            <a:spLocks noChangeShapeType="1"/>
          </p:cNvSpPr>
          <p:nvPr/>
        </p:nvSpPr>
        <p:spPr bwMode="auto">
          <a:xfrm>
            <a:off x="6621463" y="2359025"/>
            <a:ext cx="1587" cy="46355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0" name="Line 21"/>
          <p:cNvSpPr>
            <a:spLocks noChangeShapeType="1"/>
          </p:cNvSpPr>
          <p:nvPr/>
        </p:nvSpPr>
        <p:spPr bwMode="auto">
          <a:xfrm>
            <a:off x="6621463" y="2809875"/>
            <a:ext cx="349250" cy="1588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1" name="Freeform 22"/>
          <p:cNvSpPr>
            <a:spLocks/>
          </p:cNvSpPr>
          <p:nvPr/>
        </p:nvSpPr>
        <p:spPr bwMode="auto">
          <a:xfrm>
            <a:off x="6621463" y="2682875"/>
            <a:ext cx="127000" cy="133350"/>
          </a:xfrm>
          <a:custGeom>
            <a:avLst/>
            <a:gdLst>
              <a:gd name="T0" fmla="*/ 0 w 80"/>
              <a:gd name="T1" fmla="*/ 0 h 84"/>
              <a:gd name="T2" fmla="*/ 2147483647 w 80"/>
              <a:gd name="T3" fmla="*/ 2147483647 h 84"/>
              <a:gd name="T4" fmla="*/ 2147483647 w 80"/>
              <a:gd name="T5" fmla="*/ 2147483647 h 84"/>
              <a:gd name="T6" fmla="*/ 2147483647 w 80"/>
              <a:gd name="T7" fmla="*/ 2147483647 h 8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0" h="84">
                <a:moveTo>
                  <a:pt x="0" y="0"/>
                </a:moveTo>
                <a:cubicBezTo>
                  <a:pt x="7" y="2"/>
                  <a:pt x="32" y="4"/>
                  <a:pt x="44" y="12"/>
                </a:cubicBezTo>
                <a:cubicBezTo>
                  <a:pt x="56" y="20"/>
                  <a:pt x="66" y="34"/>
                  <a:pt x="72" y="46"/>
                </a:cubicBezTo>
                <a:cubicBezTo>
                  <a:pt x="78" y="58"/>
                  <a:pt x="78" y="76"/>
                  <a:pt x="80" y="8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2" name="Oval 23"/>
          <p:cNvSpPr>
            <a:spLocks noChangeArrowheads="1"/>
          </p:cNvSpPr>
          <p:nvPr/>
        </p:nvSpPr>
        <p:spPr bwMode="auto">
          <a:xfrm>
            <a:off x="6646863" y="2736850"/>
            <a:ext cx="44450" cy="428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F132DD50-E0A8-49D5-A563-AA09EBEB0D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52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458822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61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61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61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29" dur="500" fill="hold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0" dur="500" fill="hold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1" dur="500" fill="hold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50" grpId="0"/>
      <p:bldP spid="61455" grpId="0"/>
      <p:bldP spid="61457" grpId="0" animBg="1"/>
      <p:bldP spid="6145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2" name="Rectangle 2"/>
          <p:cNvSpPr>
            <a:spLocks noChangeArrowheads="1"/>
          </p:cNvSpPr>
          <p:nvPr/>
        </p:nvSpPr>
        <p:spPr bwMode="auto">
          <a:xfrm>
            <a:off x="77788" y="836612"/>
            <a:ext cx="5502275" cy="5335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2. Điểm</a:t>
            </a:r>
          </a:p>
          <a:p>
            <a:pPr marL="342900" indent="-342900" algn="just">
              <a:spcBef>
                <a:spcPct val="20000"/>
              </a:spcBef>
            </a:pPr>
            <a:r>
              <a:rPr lang="en-US" sz="2000" b="1">
                <a:latin typeface="Times New Roman" pitchFamily="18" charset="0"/>
                <a:cs typeface="Times New Roman" pitchFamily="18" charset="0"/>
              </a:rPr>
              <a:t>2.1– 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chiếu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spcBef>
                <a:spcPct val="20000"/>
              </a:spcBef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phẳng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spcBef>
                <a:spcPct val="20000"/>
              </a:spcBef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P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>
              <a:spcBef>
                <a:spcPct val="20000"/>
              </a:spcBef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P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ngang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indent="-342900" algn="just">
              <a:spcBef>
                <a:spcPct val="20000"/>
              </a:spcBef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P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>
              <a:spcBef>
                <a:spcPct val="20000"/>
              </a:spcBef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P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2 </a:t>
            </a:r>
          </a:p>
          <a:p>
            <a:pPr marL="342900" indent="-342900" algn="just">
              <a:spcBef>
                <a:spcPct val="20000"/>
              </a:spcBef>
            </a:pPr>
            <a:r>
              <a:rPr lang="en-US" sz="2000" baseline="-2500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5084763" y="715962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>
                <a:cs typeface="Arial" charset="0"/>
              </a:rPr>
              <a:t>a)</a:t>
            </a:r>
            <a:endParaRPr lang="el-GR" b="1" baseline="-25000" dirty="0">
              <a:cs typeface="Arial" charset="0"/>
            </a:endParaRPr>
          </a:p>
        </p:txBody>
      </p:sp>
      <p:sp>
        <p:nvSpPr>
          <p:cNvPr id="312325" name="Text Box 5"/>
          <p:cNvSpPr txBox="1">
            <a:spLocks noChangeArrowheads="1"/>
          </p:cNvSpPr>
          <p:nvPr/>
        </p:nvSpPr>
        <p:spPr bwMode="auto">
          <a:xfrm>
            <a:off x="5287963" y="3106738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cs typeface="Arial" charset="0"/>
              </a:rPr>
              <a:t>b)</a:t>
            </a:r>
            <a:endParaRPr lang="el-GR" b="1" baseline="-25000">
              <a:cs typeface="Arial" charset="0"/>
            </a:endParaRPr>
          </a:p>
        </p:txBody>
      </p:sp>
      <p:sp>
        <p:nvSpPr>
          <p:cNvPr id="13318" name="AutoShape 6"/>
          <p:cNvSpPr>
            <a:spLocks noChangeArrowheads="1"/>
          </p:cNvSpPr>
          <p:nvPr/>
        </p:nvSpPr>
        <p:spPr bwMode="auto">
          <a:xfrm flipH="1">
            <a:off x="4972050" y="1541463"/>
            <a:ext cx="3352800" cy="457200"/>
          </a:xfrm>
          <a:prstGeom prst="parallelogram">
            <a:avLst>
              <a:gd name="adj" fmla="val 183333"/>
            </a:avLst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5791200" y="1979613"/>
            <a:ext cx="25146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5791200" y="846138"/>
            <a:ext cx="25146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AutoShape 9"/>
          <p:cNvSpPr>
            <a:spLocks noChangeArrowheads="1"/>
          </p:cNvSpPr>
          <p:nvPr/>
        </p:nvSpPr>
        <p:spPr bwMode="auto">
          <a:xfrm flipH="1">
            <a:off x="5791200" y="1993900"/>
            <a:ext cx="3352800" cy="457200"/>
          </a:xfrm>
          <a:prstGeom prst="parallelogram">
            <a:avLst>
              <a:gd name="adj" fmla="val 183333"/>
            </a:avLst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2330" name="Line 10"/>
          <p:cNvSpPr>
            <a:spLocks noChangeShapeType="1"/>
          </p:cNvSpPr>
          <p:nvPr/>
        </p:nvSpPr>
        <p:spPr bwMode="auto">
          <a:xfrm>
            <a:off x="7061200" y="1989138"/>
            <a:ext cx="533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331" name="Line 11"/>
          <p:cNvSpPr>
            <a:spLocks noChangeShapeType="1"/>
          </p:cNvSpPr>
          <p:nvPr/>
        </p:nvSpPr>
        <p:spPr bwMode="auto">
          <a:xfrm flipV="1">
            <a:off x="7594600" y="1455738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332" name="Line 12"/>
          <p:cNvSpPr>
            <a:spLocks noChangeShapeType="1"/>
          </p:cNvSpPr>
          <p:nvPr/>
        </p:nvSpPr>
        <p:spPr bwMode="auto">
          <a:xfrm flipV="1">
            <a:off x="7067550" y="1150938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333" name="Line 13"/>
          <p:cNvSpPr>
            <a:spLocks noChangeShapeType="1"/>
          </p:cNvSpPr>
          <p:nvPr/>
        </p:nvSpPr>
        <p:spPr bwMode="auto">
          <a:xfrm>
            <a:off x="7065963" y="1154113"/>
            <a:ext cx="533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7696200" y="1303338"/>
            <a:ext cx="2286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</a:p>
        </p:txBody>
      </p:sp>
      <p:sp>
        <p:nvSpPr>
          <p:cNvPr id="312335" name="Text Box 15"/>
          <p:cNvSpPr txBox="1">
            <a:spLocks noChangeArrowheads="1"/>
          </p:cNvSpPr>
          <p:nvPr/>
        </p:nvSpPr>
        <p:spPr bwMode="auto">
          <a:xfrm>
            <a:off x="6705600" y="998538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12336" name="Text Box 16"/>
          <p:cNvSpPr txBox="1">
            <a:spLocks noChangeArrowheads="1"/>
          </p:cNvSpPr>
          <p:nvPr/>
        </p:nvSpPr>
        <p:spPr bwMode="auto">
          <a:xfrm>
            <a:off x="7772400" y="2141538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12337" name="Text Box 17"/>
          <p:cNvSpPr txBox="1">
            <a:spLocks noChangeArrowheads="1"/>
          </p:cNvSpPr>
          <p:nvPr/>
        </p:nvSpPr>
        <p:spPr bwMode="auto">
          <a:xfrm>
            <a:off x="7086600" y="1684338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x</a:t>
            </a:r>
          </a:p>
        </p:txBody>
      </p:sp>
      <p:sp>
        <p:nvSpPr>
          <p:cNvPr id="13330" name="Text Box 18"/>
          <p:cNvSpPr txBox="1">
            <a:spLocks noChangeArrowheads="1"/>
          </p:cNvSpPr>
          <p:nvPr/>
        </p:nvSpPr>
        <p:spPr bwMode="auto">
          <a:xfrm>
            <a:off x="5867400" y="1684338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x</a:t>
            </a:r>
            <a:endParaRPr lang="en-US" baseline="-25000"/>
          </a:p>
        </p:txBody>
      </p:sp>
      <p:sp>
        <p:nvSpPr>
          <p:cNvPr id="13331" name="Oval 19"/>
          <p:cNvSpPr>
            <a:spLocks noChangeArrowheads="1"/>
          </p:cNvSpPr>
          <p:nvPr/>
        </p:nvSpPr>
        <p:spPr bwMode="auto">
          <a:xfrm>
            <a:off x="7556500" y="1423988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2340" name="Oval 20"/>
          <p:cNvSpPr>
            <a:spLocks noChangeArrowheads="1"/>
          </p:cNvSpPr>
          <p:nvPr/>
        </p:nvSpPr>
        <p:spPr bwMode="auto">
          <a:xfrm>
            <a:off x="7042150" y="1131888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2341" name="Oval 21"/>
          <p:cNvSpPr>
            <a:spLocks noChangeArrowheads="1"/>
          </p:cNvSpPr>
          <p:nvPr/>
        </p:nvSpPr>
        <p:spPr bwMode="auto">
          <a:xfrm>
            <a:off x="7556500" y="2236788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2342" name="Oval 22"/>
          <p:cNvSpPr>
            <a:spLocks noChangeArrowheads="1"/>
          </p:cNvSpPr>
          <p:nvPr/>
        </p:nvSpPr>
        <p:spPr bwMode="auto">
          <a:xfrm>
            <a:off x="7035800" y="1957388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2343" name="Freeform 23"/>
          <p:cNvSpPr>
            <a:spLocks/>
          </p:cNvSpPr>
          <p:nvPr/>
        </p:nvSpPr>
        <p:spPr bwMode="auto">
          <a:xfrm>
            <a:off x="5791200" y="2446338"/>
            <a:ext cx="838200" cy="685800"/>
          </a:xfrm>
          <a:custGeom>
            <a:avLst/>
            <a:gdLst>
              <a:gd name="T0" fmla="*/ 2147483647 w 528"/>
              <a:gd name="T1" fmla="*/ 0 h 432"/>
              <a:gd name="T2" fmla="*/ 2147483647 w 528"/>
              <a:gd name="T3" fmla="*/ 2147483647 h 432"/>
              <a:gd name="T4" fmla="*/ 2147483647 w 528"/>
              <a:gd name="T5" fmla="*/ 2147483647 h 432"/>
              <a:gd name="T6" fmla="*/ 2147483647 w 528"/>
              <a:gd name="T7" fmla="*/ 2147483647 h 432"/>
              <a:gd name="T8" fmla="*/ 0 w 528"/>
              <a:gd name="T9" fmla="*/ 2147483647 h 4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28" h="432">
                <a:moveTo>
                  <a:pt x="528" y="0"/>
                </a:moveTo>
                <a:cubicBezTo>
                  <a:pt x="518" y="25"/>
                  <a:pt x="497" y="102"/>
                  <a:pt x="468" y="149"/>
                </a:cubicBezTo>
                <a:cubicBezTo>
                  <a:pt x="439" y="196"/>
                  <a:pt x="397" y="244"/>
                  <a:pt x="352" y="281"/>
                </a:cubicBezTo>
                <a:cubicBezTo>
                  <a:pt x="307" y="318"/>
                  <a:pt x="255" y="348"/>
                  <a:pt x="196" y="373"/>
                </a:cubicBezTo>
                <a:cubicBezTo>
                  <a:pt x="137" y="398"/>
                  <a:pt x="41" y="420"/>
                  <a:pt x="0" y="4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344" name="Freeform 24"/>
          <p:cNvSpPr>
            <a:spLocks/>
          </p:cNvSpPr>
          <p:nvPr/>
        </p:nvSpPr>
        <p:spPr bwMode="auto">
          <a:xfrm>
            <a:off x="4972050" y="846138"/>
            <a:ext cx="819150" cy="676275"/>
          </a:xfrm>
          <a:custGeom>
            <a:avLst/>
            <a:gdLst>
              <a:gd name="T0" fmla="*/ 0 w 516"/>
              <a:gd name="T1" fmla="*/ 2147483647 h 426"/>
              <a:gd name="T2" fmla="*/ 2147483647 w 516"/>
              <a:gd name="T3" fmla="*/ 2147483647 h 426"/>
              <a:gd name="T4" fmla="*/ 2147483647 w 516"/>
              <a:gd name="T5" fmla="*/ 2147483647 h 426"/>
              <a:gd name="T6" fmla="*/ 2147483647 w 516"/>
              <a:gd name="T7" fmla="*/ 2147483647 h 426"/>
              <a:gd name="T8" fmla="*/ 2147483647 w 516"/>
              <a:gd name="T9" fmla="*/ 0 h 42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16" h="426">
                <a:moveTo>
                  <a:pt x="0" y="426"/>
                </a:moveTo>
                <a:cubicBezTo>
                  <a:pt x="8" y="401"/>
                  <a:pt x="21" y="329"/>
                  <a:pt x="48" y="277"/>
                </a:cubicBezTo>
                <a:cubicBezTo>
                  <a:pt x="75" y="225"/>
                  <a:pt x="115" y="156"/>
                  <a:pt x="160" y="113"/>
                </a:cubicBezTo>
                <a:cubicBezTo>
                  <a:pt x="205" y="70"/>
                  <a:pt x="257" y="40"/>
                  <a:pt x="316" y="21"/>
                </a:cubicBezTo>
                <a:cubicBezTo>
                  <a:pt x="375" y="2"/>
                  <a:pt x="474" y="4"/>
                  <a:pt x="516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345" name="Freeform 25"/>
          <p:cNvSpPr>
            <a:spLocks/>
          </p:cNvSpPr>
          <p:nvPr/>
        </p:nvSpPr>
        <p:spPr bwMode="auto">
          <a:xfrm>
            <a:off x="8305800" y="2438400"/>
            <a:ext cx="838200" cy="685800"/>
          </a:xfrm>
          <a:custGeom>
            <a:avLst/>
            <a:gdLst>
              <a:gd name="T0" fmla="*/ 2147483647 w 528"/>
              <a:gd name="T1" fmla="*/ 0 h 432"/>
              <a:gd name="T2" fmla="*/ 2147483647 w 528"/>
              <a:gd name="T3" fmla="*/ 2147483647 h 432"/>
              <a:gd name="T4" fmla="*/ 2147483647 w 528"/>
              <a:gd name="T5" fmla="*/ 2147483647 h 432"/>
              <a:gd name="T6" fmla="*/ 2147483647 w 528"/>
              <a:gd name="T7" fmla="*/ 2147483647 h 432"/>
              <a:gd name="T8" fmla="*/ 0 w 528"/>
              <a:gd name="T9" fmla="*/ 2147483647 h 4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28" h="432">
                <a:moveTo>
                  <a:pt x="528" y="0"/>
                </a:moveTo>
                <a:cubicBezTo>
                  <a:pt x="518" y="25"/>
                  <a:pt x="497" y="102"/>
                  <a:pt x="468" y="149"/>
                </a:cubicBezTo>
                <a:cubicBezTo>
                  <a:pt x="439" y="196"/>
                  <a:pt x="397" y="244"/>
                  <a:pt x="352" y="281"/>
                </a:cubicBezTo>
                <a:cubicBezTo>
                  <a:pt x="307" y="318"/>
                  <a:pt x="255" y="348"/>
                  <a:pt x="196" y="373"/>
                </a:cubicBezTo>
                <a:cubicBezTo>
                  <a:pt x="137" y="398"/>
                  <a:pt x="41" y="420"/>
                  <a:pt x="0" y="4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346" name="Text Box 26"/>
          <p:cNvSpPr txBox="1">
            <a:spLocks noChangeArrowheads="1"/>
          </p:cNvSpPr>
          <p:nvPr/>
        </p:nvSpPr>
        <p:spPr bwMode="auto">
          <a:xfrm>
            <a:off x="7334250" y="3600450"/>
            <a:ext cx="2159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A</a:t>
            </a:r>
          </a:p>
        </p:txBody>
      </p:sp>
      <p:sp>
        <p:nvSpPr>
          <p:cNvPr id="312347" name="Oval 27"/>
          <p:cNvSpPr>
            <a:spLocks noChangeArrowheads="1"/>
          </p:cNvSpPr>
          <p:nvPr/>
        </p:nvSpPr>
        <p:spPr bwMode="auto">
          <a:xfrm>
            <a:off x="7183438" y="3721100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2348" name="Rectangle 28"/>
          <p:cNvSpPr>
            <a:spLocks noChangeArrowheads="1"/>
          </p:cNvSpPr>
          <p:nvPr/>
        </p:nvSpPr>
        <p:spPr bwMode="auto">
          <a:xfrm>
            <a:off x="5810250" y="3448050"/>
            <a:ext cx="2505075" cy="1139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2349" name="Text Box 29"/>
          <p:cNvSpPr txBox="1">
            <a:spLocks noChangeArrowheads="1"/>
          </p:cNvSpPr>
          <p:nvPr/>
        </p:nvSpPr>
        <p:spPr bwMode="auto">
          <a:xfrm>
            <a:off x="7105650" y="3600450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A</a:t>
            </a:r>
            <a:r>
              <a:rPr lang="en-US" baseline="-25000"/>
              <a:t>2</a:t>
            </a:r>
          </a:p>
        </p:txBody>
      </p:sp>
      <p:sp>
        <p:nvSpPr>
          <p:cNvPr id="312350" name="Text Box 30"/>
          <p:cNvSpPr txBox="1">
            <a:spLocks noChangeArrowheads="1"/>
          </p:cNvSpPr>
          <p:nvPr/>
        </p:nvSpPr>
        <p:spPr bwMode="auto">
          <a:xfrm>
            <a:off x="5886450" y="3448050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cs typeface="Arial" charset="0"/>
              </a:rPr>
              <a:t>P</a:t>
            </a:r>
            <a:r>
              <a:rPr lang="en-US" baseline="-25000">
                <a:cs typeface="Arial" charset="0"/>
              </a:rPr>
              <a:t>2</a:t>
            </a:r>
            <a:endParaRPr lang="el-GR" baseline="-25000">
              <a:cs typeface="Arial" charset="0"/>
            </a:endParaRPr>
          </a:p>
        </p:txBody>
      </p:sp>
      <p:sp>
        <p:nvSpPr>
          <p:cNvPr id="312351" name="Text Box 31"/>
          <p:cNvSpPr txBox="1">
            <a:spLocks noChangeArrowheads="1"/>
          </p:cNvSpPr>
          <p:nvPr/>
        </p:nvSpPr>
        <p:spPr bwMode="auto">
          <a:xfrm>
            <a:off x="5915025" y="4286250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x</a:t>
            </a:r>
            <a:endParaRPr lang="en-US" baseline="-25000"/>
          </a:p>
        </p:txBody>
      </p:sp>
      <p:sp>
        <p:nvSpPr>
          <p:cNvPr id="312352" name="Text Box 32"/>
          <p:cNvSpPr txBox="1">
            <a:spLocks noChangeArrowheads="1"/>
          </p:cNvSpPr>
          <p:nvPr/>
        </p:nvSpPr>
        <p:spPr bwMode="auto">
          <a:xfrm>
            <a:off x="7105650" y="4316413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A</a:t>
            </a:r>
            <a:r>
              <a:rPr lang="en-US" baseline="-25000"/>
              <a:t>x</a:t>
            </a:r>
          </a:p>
        </p:txBody>
      </p:sp>
      <p:sp>
        <p:nvSpPr>
          <p:cNvPr id="13345" name="Text Box 33"/>
          <p:cNvSpPr txBox="1">
            <a:spLocks noChangeArrowheads="1"/>
          </p:cNvSpPr>
          <p:nvPr/>
        </p:nvSpPr>
        <p:spPr bwMode="auto">
          <a:xfrm>
            <a:off x="5857875" y="876300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cs typeface="Arial" charset="0"/>
              </a:rPr>
              <a:t>P</a:t>
            </a:r>
            <a:r>
              <a:rPr lang="en-US" baseline="-25000">
                <a:cs typeface="Arial" charset="0"/>
              </a:rPr>
              <a:t>2</a:t>
            </a:r>
            <a:endParaRPr lang="el-GR" baseline="-25000">
              <a:cs typeface="Arial" charset="0"/>
            </a:endParaRPr>
          </a:p>
        </p:txBody>
      </p:sp>
      <p:sp>
        <p:nvSpPr>
          <p:cNvPr id="13346" name="Text Box 34"/>
          <p:cNvSpPr txBox="1">
            <a:spLocks noChangeArrowheads="1"/>
          </p:cNvSpPr>
          <p:nvPr/>
        </p:nvSpPr>
        <p:spPr bwMode="auto">
          <a:xfrm>
            <a:off x="6572250" y="2152650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cs typeface="Arial" charset="0"/>
              </a:rPr>
              <a:t>P</a:t>
            </a:r>
            <a:r>
              <a:rPr lang="en-US" baseline="-25000">
                <a:cs typeface="Arial" charset="0"/>
              </a:rPr>
              <a:t>1</a:t>
            </a:r>
            <a:endParaRPr lang="el-GR" baseline="-25000">
              <a:cs typeface="Arial" charset="0"/>
            </a:endParaRPr>
          </a:p>
        </p:txBody>
      </p:sp>
      <p:sp>
        <p:nvSpPr>
          <p:cNvPr id="312355" name="Rectangle 35"/>
          <p:cNvSpPr>
            <a:spLocks noChangeArrowheads="1"/>
          </p:cNvSpPr>
          <p:nvPr/>
        </p:nvSpPr>
        <p:spPr bwMode="auto">
          <a:xfrm>
            <a:off x="5811838" y="4592638"/>
            <a:ext cx="2500312" cy="1122362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2356" name="Line 36"/>
          <p:cNvSpPr>
            <a:spLocks noChangeShapeType="1"/>
          </p:cNvSpPr>
          <p:nvPr/>
        </p:nvSpPr>
        <p:spPr bwMode="auto">
          <a:xfrm flipV="1">
            <a:off x="7029450" y="375285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357" name="Text Box 37"/>
          <p:cNvSpPr txBox="1">
            <a:spLocks noChangeArrowheads="1"/>
          </p:cNvSpPr>
          <p:nvPr/>
        </p:nvSpPr>
        <p:spPr bwMode="auto">
          <a:xfrm>
            <a:off x="7258050" y="5048250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A</a:t>
            </a:r>
            <a:r>
              <a:rPr lang="en-US" baseline="-25000"/>
              <a:t>1</a:t>
            </a:r>
          </a:p>
        </p:txBody>
      </p:sp>
      <p:sp>
        <p:nvSpPr>
          <p:cNvPr id="312358" name="Text Box 38"/>
          <p:cNvSpPr txBox="1">
            <a:spLocks noChangeArrowheads="1"/>
          </p:cNvSpPr>
          <p:nvPr/>
        </p:nvSpPr>
        <p:spPr bwMode="auto">
          <a:xfrm>
            <a:off x="5867400" y="5397500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cs typeface="Arial" charset="0"/>
              </a:rPr>
              <a:t>P</a:t>
            </a:r>
            <a:r>
              <a:rPr lang="en-US" baseline="-25000">
                <a:cs typeface="Arial" charset="0"/>
              </a:rPr>
              <a:t>1</a:t>
            </a:r>
            <a:endParaRPr lang="el-GR" baseline="-25000">
              <a:cs typeface="Arial" charset="0"/>
            </a:endParaRPr>
          </a:p>
        </p:txBody>
      </p:sp>
      <p:sp>
        <p:nvSpPr>
          <p:cNvPr id="312359" name="Oval 39"/>
          <p:cNvSpPr>
            <a:spLocks noChangeArrowheads="1"/>
          </p:cNvSpPr>
          <p:nvPr/>
        </p:nvSpPr>
        <p:spPr bwMode="auto">
          <a:xfrm>
            <a:off x="7000875" y="3714750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2360" name="Oval 40"/>
          <p:cNvSpPr>
            <a:spLocks noChangeArrowheads="1"/>
          </p:cNvSpPr>
          <p:nvPr/>
        </p:nvSpPr>
        <p:spPr bwMode="auto">
          <a:xfrm>
            <a:off x="6992938" y="5124450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2361" name="Oval 41"/>
          <p:cNvSpPr>
            <a:spLocks noChangeArrowheads="1"/>
          </p:cNvSpPr>
          <p:nvPr/>
        </p:nvSpPr>
        <p:spPr bwMode="auto">
          <a:xfrm>
            <a:off x="6989763" y="4538663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Rectangle 2"/>
          <p:cNvSpPr>
            <a:spLocks noChangeArrowheads="1"/>
          </p:cNvSpPr>
          <p:nvPr/>
        </p:nvSpPr>
        <p:spPr bwMode="auto">
          <a:xfrm>
            <a:off x="-19050" y="3402012"/>
            <a:ext cx="5276850" cy="345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	*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000" b="1">
                <a:latin typeface="Times New Roman" pitchFamily="18" charset="0"/>
                <a:cs typeface="Times New Roman" pitchFamily="18" charset="0"/>
              </a:rPr>
              <a:t> nghĩa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spcBef>
                <a:spcPct val="20000"/>
              </a:spcBef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P</a:t>
            </a:r>
            <a:r>
              <a:rPr lang="en-US" sz="2000" b="1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bằng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spcBef>
                <a:spcPct val="20000"/>
              </a:spcBef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P</a:t>
            </a:r>
            <a:r>
              <a:rPr lang="en-US" sz="2000" b="1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đứng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spcBef>
                <a:spcPct val="20000"/>
              </a:spcBef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x 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chiếu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spcBef>
                <a:spcPct val="20000"/>
              </a:spcBef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- A</a:t>
            </a:r>
            <a:r>
              <a:rPr lang="en-US" sz="2000" b="1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</a:t>
            </a:r>
          </a:p>
          <a:p>
            <a:pPr marL="342900" indent="-342900" algn="just">
              <a:spcBef>
                <a:spcPct val="20000"/>
              </a:spcBef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- A</a:t>
            </a:r>
            <a:r>
              <a:rPr lang="en-US" sz="2000" b="1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</a:t>
            </a:r>
          </a:p>
          <a:p>
            <a:pPr marL="342900" indent="-342900" algn="just">
              <a:spcBef>
                <a:spcPct val="20000"/>
              </a:spcBef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pic>
        <p:nvPicPr>
          <p:cNvPr id="42" name="Picture 41">
            <a:extLst>
              <a:ext uri="{FF2B5EF4-FFF2-40B4-BE49-F238E27FC236}">
                <a16:creationId xmlns:a16="http://schemas.microsoft.com/office/drawing/2014/main" id="{24DC9FE3-640B-49CF-AF86-B3D257F5C0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52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88982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123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3123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3123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3123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500"/>
                                        <p:tgtEl>
                                          <p:spTgt spid="3123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500"/>
                                        <p:tgtEl>
                                          <p:spTgt spid="3123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312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312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4" dur="500"/>
                                        <p:tgtEl>
                                          <p:spTgt spid="312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7" dur="500"/>
                                        <p:tgtEl>
                                          <p:spTgt spid="312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2" dur="500"/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7" dur="500"/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2" dur="500"/>
                                        <p:tgtEl>
                                          <p:spTgt spid="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7" dur="500"/>
                                        <p:tgtEl>
                                          <p:spTgt spid="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2" dur="500"/>
                                        <p:tgtEl>
                                          <p:spTgt spid="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7" dur="500"/>
                                        <p:tgtEl>
                                          <p:spTgt spid="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2325" grpId="0"/>
      <p:bldP spid="312330" grpId="0" animBg="1"/>
      <p:bldP spid="312331" grpId="0" animBg="1"/>
      <p:bldP spid="312332" grpId="0" animBg="1"/>
      <p:bldP spid="312333" grpId="0" animBg="1"/>
      <p:bldP spid="312335" grpId="0"/>
      <p:bldP spid="312337" grpId="0"/>
      <p:bldP spid="312340" grpId="0" animBg="1"/>
      <p:bldP spid="312341" grpId="0" animBg="1"/>
      <p:bldP spid="312342" grpId="0" animBg="1"/>
      <p:bldP spid="312343" grpId="0" animBg="1"/>
      <p:bldP spid="312344" grpId="0" animBg="1"/>
      <p:bldP spid="312345" grpId="0" animBg="1"/>
      <p:bldP spid="312346" grpId="0"/>
      <p:bldP spid="312347" grpId="0" animBg="1"/>
      <p:bldP spid="312348" grpId="0" animBg="1"/>
      <p:bldP spid="312349" grpId="0"/>
      <p:bldP spid="312350" grpId="0"/>
      <p:bldP spid="312351" grpId="0"/>
      <p:bldP spid="312352" grpId="0"/>
      <p:bldP spid="312355" grpId="0" animBg="1"/>
      <p:bldP spid="312356" grpId="0" animBg="1"/>
      <p:bldP spid="312357" grpId="0"/>
      <p:bldP spid="312358" grpId="0"/>
      <p:bldP spid="312359" grpId="0" animBg="1"/>
      <p:bldP spid="312360" grpId="0" animBg="1"/>
      <p:bldP spid="31236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/>
          <p:cNvSpPr>
            <a:spLocks noChangeArrowheads="1"/>
          </p:cNvSpPr>
          <p:nvPr/>
        </p:nvSpPr>
        <p:spPr bwMode="auto">
          <a:xfrm>
            <a:off x="0" y="592137"/>
            <a:ext cx="4892675" cy="5503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điểm</a:t>
            </a:r>
            <a:endParaRPr lang="en-US" sz="2000" b="1" i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- Ta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: 	             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phía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x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phía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x</a:t>
            </a:r>
          </a:p>
          <a:p>
            <a:pPr marL="342900" indent="-342900">
              <a:spcBef>
                <a:spcPct val="20000"/>
              </a:spcBef>
            </a:pPr>
            <a:endParaRPr lang="en-US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5724525" y="3619500"/>
            <a:ext cx="2505075" cy="1139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5829300" y="4457700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x</a:t>
            </a:r>
            <a:endParaRPr lang="en-US" baseline="-25000"/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7019925" y="4433887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A</a:t>
            </a:r>
            <a:r>
              <a:rPr lang="en-US" baseline="-25000"/>
              <a:t>x</a:t>
            </a: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5726113" y="4764087"/>
            <a:ext cx="2500312" cy="1122363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 flipV="1">
            <a:off x="6943725" y="3924300"/>
            <a:ext cx="1588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7024688" y="5192712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A</a:t>
            </a:r>
            <a:r>
              <a:rPr lang="en-US" baseline="-25000"/>
              <a:t>1</a:t>
            </a: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5781675" y="5568950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cs typeface="Arial" charset="0"/>
              </a:rPr>
              <a:t>P</a:t>
            </a:r>
            <a:r>
              <a:rPr lang="en-US" baseline="-25000">
                <a:cs typeface="Arial" charset="0"/>
              </a:rPr>
              <a:t>1</a:t>
            </a:r>
            <a:endParaRPr lang="el-GR" baseline="-25000">
              <a:cs typeface="Arial" charset="0"/>
            </a:endParaRPr>
          </a:p>
        </p:txBody>
      </p:sp>
      <p:graphicFrame>
        <p:nvGraphicFramePr>
          <p:cNvPr id="315403" name="Object 11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7514786"/>
              </p:ext>
            </p:extLst>
          </p:nvPr>
        </p:nvGraphicFramePr>
        <p:xfrm>
          <a:off x="1312863" y="1295400"/>
          <a:ext cx="13589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" name="Equation" r:id="rId3" imgW="748975" imgH="203112" progId="Equation.3">
                  <p:embed/>
                </p:oleObj>
              </mc:Choice>
              <mc:Fallback>
                <p:oleObj name="Equation" r:id="rId3" imgW="748975" imgH="203112" progId="Equation.3">
                  <p:embed/>
                  <p:pic>
                    <p:nvPicPr>
                      <p:cNvPr id="315403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2863" y="1295400"/>
                        <a:ext cx="135890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72" name="Line 12"/>
          <p:cNvSpPr>
            <a:spLocks noChangeShapeType="1"/>
          </p:cNvSpPr>
          <p:nvPr/>
        </p:nvSpPr>
        <p:spPr bwMode="auto">
          <a:xfrm flipV="1">
            <a:off x="6937375" y="4752975"/>
            <a:ext cx="0" cy="6032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3" name="Oval 13"/>
          <p:cNvSpPr>
            <a:spLocks noChangeArrowheads="1"/>
          </p:cNvSpPr>
          <p:nvPr/>
        </p:nvSpPr>
        <p:spPr bwMode="auto">
          <a:xfrm>
            <a:off x="6896100" y="5321300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4918075" y="879475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0066"/>
                </a:solidFill>
                <a:cs typeface="Arial" charset="0"/>
              </a:rPr>
              <a:t>a)</a:t>
            </a:r>
            <a:endParaRPr lang="el-GR" b="1" baseline="-25000">
              <a:solidFill>
                <a:srgbClr val="000066"/>
              </a:solidFill>
              <a:cs typeface="Arial" charset="0"/>
            </a:endParaRPr>
          </a:p>
        </p:txBody>
      </p:sp>
      <p:sp>
        <p:nvSpPr>
          <p:cNvPr id="15375" name="AutoShape 15"/>
          <p:cNvSpPr>
            <a:spLocks noChangeArrowheads="1"/>
          </p:cNvSpPr>
          <p:nvPr/>
        </p:nvSpPr>
        <p:spPr bwMode="auto">
          <a:xfrm flipH="1">
            <a:off x="4886325" y="1695450"/>
            <a:ext cx="3352800" cy="457200"/>
          </a:xfrm>
          <a:prstGeom prst="parallelogram">
            <a:avLst>
              <a:gd name="adj" fmla="val 183333"/>
            </a:avLst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6" name="Rectangle 16"/>
          <p:cNvSpPr>
            <a:spLocks noChangeArrowheads="1"/>
          </p:cNvSpPr>
          <p:nvPr/>
        </p:nvSpPr>
        <p:spPr bwMode="auto">
          <a:xfrm>
            <a:off x="5705475" y="2133600"/>
            <a:ext cx="25146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7" name="Rectangle 17"/>
          <p:cNvSpPr>
            <a:spLocks noChangeArrowheads="1"/>
          </p:cNvSpPr>
          <p:nvPr/>
        </p:nvSpPr>
        <p:spPr bwMode="auto">
          <a:xfrm>
            <a:off x="5705475" y="1000125"/>
            <a:ext cx="25146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8" name="AutoShape 18"/>
          <p:cNvSpPr>
            <a:spLocks noChangeArrowheads="1"/>
          </p:cNvSpPr>
          <p:nvPr/>
        </p:nvSpPr>
        <p:spPr bwMode="auto">
          <a:xfrm flipH="1">
            <a:off x="5705475" y="2143125"/>
            <a:ext cx="3352800" cy="457200"/>
          </a:xfrm>
          <a:prstGeom prst="parallelogram">
            <a:avLst>
              <a:gd name="adj" fmla="val 183333"/>
            </a:avLst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9" name="Line 19"/>
          <p:cNvSpPr>
            <a:spLocks noChangeShapeType="1"/>
          </p:cNvSpPr>
          <p:nvPr/>
        </p:nvSpPr>
        <p:spPr bwMode="auto">
          <a:xfrm>
            <a:off x="6975475" y="2143125"/>
            <a:ext cx="533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0" name="Line 20"/>
          <p:cNvSpPr>
            <a:spLocks noChangeShapeType="1"/>
          </p:cNvSpPr>
          <p:nvPr/>
        </p:nvSpPr>
        <p:spPr bwMode="auto">
          <a:xfrm flipV="1">
            <a:off x="7508875" y="1609725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1" name="Line 21"/>
          <p:cNvSpPr>
            <a:spLocks noChangeShapeType="1"/>
          </p:cNvSpPr>
          <p:nvPr/>
        </p:nvSpPr>
        <p:spPr bwMode="auto">
          <a:xfrm flipV="1">
            <a:off x="6981825" y="1304925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2" name="Line 22"/>
          <p:cNvSpPr>
            <a:spLocks noChangeShapeType="1"/>
          </p:cNvSpPr>
          <p:nvPr/>
        </p:nvSpPr>
        <p:spPr bwMode="auto">
          <a:xfrm>
            <a:off x="6980238" y="1308100"/>
            <a:ext cx="533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3" name="Text Box 23"/>
          <p:cNvSpPr txBox="1">
            <a:spLocks noChangeArrowheads="1"/>
          </p:cNvSpPr>
          <p:nvPr/>
        </p:nvSpPr>
        <p:spPr bwMode="auto">
          <a:xfrm>
            <a:off x="7610475" y="1457325"/>
            <a:ext cx="2286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</a:p>
        </p:txBody>
      </p:sp>
      <p:sp>
        <p:nvSpPr>
          <p:cNvPr id="15384" name="Text Box 24"/>
          <p:cNvSpPr txBox="1">
            <a:spLocks noChangeArrowheads="1"/>
          </p:cNvSpPr>
          <p:nvPr/>
        </p:nvSpPr>
        <p:spPr bwMode="auto">
          <a:xfrm>
            <a:off x="6619875" y="1152525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2</a:t>
            </a:r>
          </a:p>
        </p:txBody>
      </p:sp>
      <p:sp>
        <p:nvSpPr>
          <p:cNvPr id="15385" name="Text Box 25"/>
          <p:cNvSpPr txBox="1">
            <a:spLocks noChangeArrowheads="1"/>
          </p:cNvSpPr>
          <p:nvPr/>
        </p:nvSpPr>
        <p:spPr bwMode="auto">
          <a:xfrm>
            <a:off x="7686675" y="2295525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1</a:t>
            </a:r>
          </a:p>
        </p:txBody>
      </p:sp>
      <p:sp>
        <p:nvSpPr>
          <p:cNvPr id="15386" name="Text Box 26"/>
          <p:cNvSpPr txBox="1">
            <a:spLocks noChangeArrowheads="1"/>
          </p:cNvSpPr>
          <p:nvPr/>
        </p:nvSpPr>
        <p:spPr bwMode="auto">
          <a:xfrm>
            <a:off x="7000875" y="1838325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x</a:t>
            </a:r>
          </a:p>
        </p:txBody>
      </p:sp>
      <p:sp>
        <p:nvSpPr>
          <p:cNvPr id="15387" name="Text Box 27"/>
          <p:cNvSpPr txBox="1">
            <a:spLocks noChangeArrowheads="1"/>
          </p:cNvSpPr>
          <p:nvPr/>
        </p:nvSpPr>
        <p:spPr bwMode="auto">
          <a:xfrm>
            <a:off x="5781675" y="1838325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x</a:t>
            </a:r>
            <a:endParaRPr lang="en-US" baseline="-25000"/>
          </a:p>
        </p:txBody>
      </p:sp>
      <p:sp>
        <p:nvSpPr>
          <p:cNvPr id="15388" name="Freeform 28"/>
          <p:cNvSpPr>
            <a:spLocks/>
          </p:cNvSpPr>
          <p:nvPr/>
        </p:nvSpPr>
        <p:spPr bwMode="auto">
          <a:xfrm>
            <a:off x="5705475" y="2600325"/>
            <a:ext cx="838200" cy="685800"/>
          </a:xfrm>
          <a:custGeom>
            <a:avLst/>
            <a:gdLst>
              <a:gd name="T0" fmla="*/ 2147483647 w 528"/>
              <a:gd name="T1" fmla="*/ 0 h 432"/>
              <a:gd name="T2" fmla="*/ 2147483647 w 528"/>
              <a:gd name="T3" fmla="*/ 2147483647 h 432"/>
              <a:gd name="T4" fmla="*/ 2147483647 w 528"/>
              <a:gd name="T5" fmla="*/ 2147483647 h 432"/>
              <a:gd name="T6" fmla="*/ 2147483647 w 528"/>
              <a:gd name="T7" fmla="*/ 2147483647 h 432"/>
              <a:gd name="T8" fmla="*/ 0 w 528"/>
              <a:gd name="T9" fmla="*/ 2147483647 h 4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28" h="432">
                <a:moveTo>
                  <a:pt x="528" y="0"/>
                </a:moveTo>
                <a:cubicBezTo>
                  <a:pt x="518" y="25"/>
                  <a:pt x="497" y="102"/>
                  <a:pt x="468" y="149"/>
                </a:cubicBezTo>
                <a:cubicBezTo>
                  <a:pt x="439" y="196"/>
                  <a:pt x="397" y="244"/>
                  <a:pt x="352" y="281"/>
                </a:cubicBezTo>
                <a:cubicBezTo>
                  <a:pt x="307" y="318"/>
                  <a:pt x="255" y="348"/>
                  <a:pt x="196" y="373"/>
                </a:cubicBezTo>
                <a:cubicBezTo>
                  <a:pt x="137" y="398"/>
                  <a:pt x="41" y="420"/>
                  <a:pt x="0" y="4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9" name="Freeform 29"/>
          <p:cNvSpPr>
            <a:spLocks/>
          </p:cNvSpPr>
          <p:nvPr/>
        </p:nvSpPr>
        <p:spPr bwMode="auto">
          <a:xfrm>
            <a:off x="4886325" y="1000125"/>
            <a:ext cx="819150" cy="676275"/>
          </a:xfrm>
          <a:custGeom>
            <a:avLst/>
            <a:gdLst>
              <a:gd name="T0" fmla="*/ 0 w 516"/>
              <a:gd name="T1" fmla="*/ 2147483647 h 426"/>
              <a:gd name="T2" fmla="*/ 2147483647 w 516"/>
              <a:gd name="T3" fmla="*/ 2147483647 h 426"/>
              <a:gd name="T4" fmla="*/ 2147483647 w 516"/>
              <a:gd name="T5" fmla="*/ 2147483647 h 426"/>
              <a:gd name="T6" fmla="*/ 2147483647 w 516"/>
              <a:gd name="T7" fmla="*/ 2147483647 h 426"/>
              <a:gd name="T8" fmla="*/ 2147483647 w 516"/>
              <a:gd name="T9" fmla="*/ 0 h 42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16" h="426">
                <a:moveTo>
                  <a:pt x="0" y="426"/>
                </a:moveTo>
                <a:cubicBezTo>
                  <a:pt x="8" y="401"/>
                  <a:pt x="21" y="329"/>
                  <a:pt x="48" y="277"/>
                </a:cubicBezTo>
                <a:cubicBezTo>
                  <a:pt x="75" y="225"/>
                  <a:pt x="115" y="156"/>
                  <a:pt x="160" y="113"/>
                </a:cubicBezTo>
                <a:cubicBezTo>
                  <a:pt x="205" y="70"/>
                  <a:pt x="257" y="40"/>
                  <a:pt x="316" y="21"/>
                </a:cubicBezTo>
                <a:cubicBezTo>
                  <a:pt x="375" y="2"/>
                  <a:pt x="474" y="4"/>
                  <a:pt x="516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0" name="Freeform 30"/>
          <p:cNvSpPr>
            <a:spLocks/>
          </p:cNvSpPr>
          <p:nvPr/>
        </p:nvSpPr>
        <p:spPr bwMode="auto">
          <a:xfrm>
            <a:off x="8220075" y="2587625"/>
            <a:ext cx="838200" cy="685800"/>
          </a:xfrm>
          <a:custGeom>
            <a:avLst/>
            <a:gdLst>
              <a:gd name="T0" fmla="*/ 2147483647 w 528"/>
              <a:gd name="T1" fmla="*/ 0 h 432"/>
              <a:gd name="T2" fmla="*/ 2147483647 w 528"/>
              <a:gd name="T3" fmla="*/ 2147483647 h 432"/>
              <a:gd name="T4" fmla="*/ 2147483647 w 528"/>
              <a:gd name="T5" fmla="*/ 2147483647 h 432"/>
              <a:gd name="T6" fmla="*/ 2147483647 w 528"/>
              <a:gd name="T7" fmla="*/ 2147483647 h 432"/>
              <a:gd name="T8" fmla="*/ 0 w 528"/>
              <a:gd name="T9" fmla="*/ 2147483647 h 4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28" h="432">
                <a:moveTo>
                  <a:pt x="528" y="0"/>
                </a:moveTo>
                <a:cubicBezTo>
                  <a:pt x="518" y="25"/>
                  <a:pt x="497" y="102"/>
                  <a:pt x="468" y="149"/>
                </a:cubicBezTo>
                <a:cubicBezTo>
                  <a:pt x="439" y="196"/>
                  <a:pt x="397" y="244"/>
                  <a:pt x="352" y="281"/>
                </a:cubicBezTo>
                <a:cubicBezTo>
                  <a:pt x="307" y="318"/>
                  <a:pt x="255" y="348"/>
                  <a:pt x="196" y="373"/>
                </a:cubicBezTo>
                <a:cubicBezTo>
                  <a:pt x="137" y="398"/>
                  <a:pt x="41" y="420"/>
                  <a:pt x="0" y="4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1" name="Text Box 31"/>
          <p:cNvSpPr txBox="1">
            <a:spLocks noChangeArrowheads="1"/>
          </p:cNvSpPr>
          <p:nvPr/>
        </p:nvSpPr>
        <p:spPr bwMode="auto">
          <a:xfrm>
            <a:off x="5772150" y="1030287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cs typeface="Arial" charset="0"/>
              </a:rPr>
              <a:t>P</a:t>
            </a:r>
            <a:r>
              <a:rPr lang="en-US" baseline="-25000">
                <a:cs typeface="Arial" charset="0"/>
              </a:rPr>
              <a:t>2</a:t>
            </a:r>
            <a:endParaRPr lang="el-GR" baseline="-25000">
              <a:cs typeface="Arial" charset="0"/>
            </a:endParaRPr>
          </a:p>
        </p:txBody>
      </p:sp>
      <p:sp>
        <p:nvSpPr>
          <p:cNvPr id="15392" name="Text Box 32"/>
          <p:cNvSpPr txBox="1">
            <a:spLocks noChangeArrowheads="1"/>
          </p:cNvSpPr>
          <p:nvPr/>
        </p:nvSpPr>
        <p:spPr bwMode="auto">
          <a:xfrm>
            <a:off x="6486525" y="2306637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cs typeface="Arial" charset="0"/>
              </a:rPr>
              <a:t>P</a:t>
            </a:r>
            <a:r>
              <a:rPr lang="en-US" baseline="-25000">
                <a:cs typeface="Arial" charset="0"/>
              </a:rPr>
              <a:t>1</a:t>
            </a:r>
            <a:endParaRPr lang="el-GR" baseline="-25000">
              <a:cs typeface="Arial" charset="0"/>
            </a:endParaRPr>
          </a:p>
        </p:txBody>
      </p:sp>
      <p:sp>
        <p:nvSpPr>
          <p:cNvPr id="15393" name="Text Box 33"/>
          <p:cNvSpPr txBox="1">
            <a:spLocks noChangeArrowheads="1"/>
          </p:cNvSpPr>
          <p:nvPr/>
        </p:nvSpPr>
        <p:spPr bwMode="auto">
          <a:xfrm>
            <a:off x="4976813" y="3465512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0066"/>
                </a:solidFill>
                <a:cs typeface="Arial" charset="0"/>
              </a:rPr>
              <a:t>b)</a:t>
            </a:r>
            <a:endParaRPr lang="el-GR" b="1" baseline="-25000">
              <a:solidFill>
                <a:srgbClr val="000066"/>
              </a:solidFill>
              <a:cs typeface="Arial" charset="0"/>
            </a:endParaRPr>
          </a:p>
        </p:txBody>
      </p:sp>
      <p:sp>
        <p:nvSpPr>
          <p:cNvPr id="15394" name="Text Box 34"/>
          <p:cNvSpPr txBox="1">
            <a:spLocks noChangeArrowheads="1"/>
          </p:cNvSpPr>
          <p:nvPr/>
        </p:nvSpPr>
        <p:spPr bwMode="auto">
          <a:xfrm>
            <a:off x="7015163" y="3765550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2</a:t>
            </a:r>
          </a:p>
        </p:txBody>
      </p:sp>
      <p:sp>
        <p:nvSpPr>
          <p:cNvPr id="15395" name="Oval 35"/>
          <p:cNvSpPr>
            <a:spLocks noChangeArrowheads="1"/>
          </p:cNvSpPr>
          <p:nvPr/>
        </p:nvSpPr>
        <p:spPr bwMode="auto">
          <a:xfrm>
            <a:off x="6908800" y="3851275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96" name="Oval 36"/>
          <p:cNvSpPr>
            <a:spLocks noChangeArrowheads="1"/>
          </p:cNvSpPr>
          <p:nvPr/>
        </p:nvSpPr>
        <p:spPr bwMode="auto">
          <a:xfrm>
            <a:off x="6911975" y="4714875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97" name="Line 37"/>
          <p:cNvSpPr>
            <a:spLocks noChangeShapeType="1"/>
          </p:cNvSpPr>
          <p:nvPr/>
        </p:nvSpPr>
        <p:spPr bwMode="auto">
          <a:xfrm flipH="1" flipV="1">
            <a:off x="6978650" y="2141537"/>
            <a:ext cx="533400" cy="3048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8" name="Line 38"/>
          <p:cNvSpPr>
            <a:spLocks noChangeShapeType="1"/>
          </p:cNvSpPr>
          <p:nvPr/>
        </p:nvSpPr>
        <p:spPr bwMode="auto">
          <a:xfrm flipH="1" flipV="1">
            <a:off x="6978650" y="1303337"/>
            <a:ext cx="527050" cy="3048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9" name="Oval 39"/>
          <p:cNvSpPr>
            <a:spLocks noChangeArrowheads="1"/>
          </p:cNvSpPr>
          <p:nvPr/>
        </p:nvSpPr>
        <p:spPr bwMode="auto">
          <a:xfrm>
            <a:off x="6950075" y="1266825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00" name="Oval 40"/>
          <p:cNvSpPr>
            <a:spLocks noChangeArrowheads="1"/>
          </p:cNvSpPr>
          <p:nvPr/>
        </p:nvSpPr>
        <p:spPr bwMode="auto">
          <a:xfrm>
            <a:off x="7464425" y="1565275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01" name="Oval 41"/>
          <p:cNvSpPr>
            <a:spLocks noChangeArrowheads="1"/>
          </p:cNvSpPr>
          <p:nvPr/>
        </p:nvSpPr>
        <p:spPr bwMode="auto">
          <a:xfrm>
            <a:off x="7464425" y="2403475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02" name="Oval 42"/>
          <p:cNvSpPr>
            <a:spLocks noChangeArrowheads="1"/>
          </p:cNvSpPr>
          <p:nvPr/>
        </p:nvSpPr>
        <p:spPr bwMode="auto">
          <a:xfrm>
            <a:off x="6943725" y="2105025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03" name="Text Box 32"/>
          <p:cNvSpPr txBox="1">
            <a:spLocks noChangeArrowheads="1"/>
          </p:cNvSpPr>
          <p:nvPr/>
        </p:nvSpPr>
        <p:spPr bwMode="auto">
          <a:xfrm>
            <a:off x="5781675" y="3667125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cs typeface="Arial" charset="0"/>
              </a:rPr>
              <a:t>P</a:t>
            </a:r>
            <a:r>
              <a:rPr lang="en-US" baseline="-25000">
                <a:cs typeface="Arial" charset="0"/>
              </a:rPr>
              <a:t>2</a:t>
            </a:r>
            <a:endParaRPr lang="el-GR" baseline="-25000">
              <a:cs typeface="Arial" charset="0"/>
            </a:endParaRPr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8D33DAA7-C713-462E-88E0-19023A519CA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52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47571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53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5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500"/>
                                        <p:tgtEl>
                                          <p:spTgt spid="315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500"/>
                                        <p:tgtEl>
                                          <p:spTgt spid="3153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3153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Rectangle 2"/>
          <p:cNvSpPr>
            <a:spLocks noChangeArrowheads="1"/>
          </p:cNvSpPr>
          <p:nvPr/>
        </p:nvSpPr>
        <p:spPr bwMode="auto">
          <a:xfrm>
            <a:off x="0" y="900907"/>
            <a:ext cx="4962525" cy="28963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điểm</a:t>
            </a:r>
            <a:endParaRPr lang="en-US" sz="2000" b="1" i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- Ta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: 	             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phía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x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phía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x</a:t>
            </a:r>
          </a:p>
          <a:p>
            <a:pPr marL="342900" indent="-342900">
              <a:spcBef>
                <a:spcPct val="20000"/>
              </a:spcBef>
            </a:pPr>
            <a:endParaRPr lang="en-US" sz="2000" b="1" i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4940300" y="725487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Times New Roman" pitchFamily="18" charset="0"/>
                <a:cs typeface="Arial" charset="0"/>
              </a:rPr>
              <a:t>a)</a:t>
            </a:r>
            <a:endParaRPr lang="el-GR" b="1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5076825" y="3254375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Times New Roman" pitchFamily="18" charset="0"/>
                <a:cs typeface="Arial" charset="0"/>
              </a:rPr>
              <a:t>b)</a:t>
            </a:r>
            <a:endParaRPr lang="el-GR" b="1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16390" name="AutoShape 6"/>
          <p:cNvSpPr>
            <a:spLocks noChangeArrowheads="1"/>
          </p:cNvSpPr>
          <p:nvPr/>
        </p:nvSpPr>
        <p:spPr bwMode="auto">
          <a:xfrm flipH="1">
            <a:off x="4908550" y="1541462"/>
            <a:ext cx="3352800" cy="457200"/>
          </a:xfrm>
          <a:prstGeom prst="parallelogram">
            <a:avLst>
              <a:gd name="adj" fmla="val 183333"/>
            </a:avLst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5727700" y="1979612"/>
            <a:ext cx="25146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5727700" y="846137"/>
            <a:ext cx="25146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3" name="AutoShape 9"/>
          <p:cNvSpPr>
            <a:spLocks noChangeArrowheads="1"/>
          </p:cNvSpPr>
          <p:nvPr/>
        </p:nvSpPr>
        <p:spPr bwMode="auto">
          <a:xfrm flipH="1">
            <a:off x="5727700" y="1989137"/>
            <a:ext cx="3352800" cy="457200"/>
          </a:xfrm>
          <a:prstGeom prst="parallelogram">
            <a:avLst>
              <a:gd name="adj" fmla="val 183333"/>
            </a:avLst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997700" y="1989137"/>
            <a:ext cx="533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 flipV="1">
            <a:off x="7531100" y="1455737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V="1">
            <a:off x="7004050" y="1150937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>
            <a:off x="7002463" y="1154112"/>
            <a:ext cx="533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8" name="Text Box 14"/>
          <p:cNvSpPr txBox="1">
            <a:spLocks noChangeArrowheads="1"/>
          </p:cNvSpPr>
          <p:nvPr/>
        </p:nvSpPr>
        <p:spPr bwMode="auto">
          <a:xfrm>
            <a:off x="7632700" y="1303337"/>
            <a:ext cx="228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</a:p>
        </p:txBody>
      </p:sp>
      <p:sp>
        <p:nvSpPr>
          <p:cNvPr id="16399" name="Text Box 15"/>
          <p:cNvSpPr txBox="1">
            <a:spLocks noChangeArrowheads="1"/>
          </p:cNvSpPr>
          <p:nvPr/>
        </p:nvSpPr>
        <p:spPr bwMode="auto">
          <a:xfrm>
            <a:off x="6642100" y="998537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2</a:t>
            </a:r>
          </a:p>
        </p:txBody>
      </p:sp>
      <p:sp>
        <p:nvSpPr>
          <p:cNvPr id="16400" name="Text Box 16"/>
          <p:cNvSpPr txBox="1">
            <a:spLocks noChangeArrowheads="1"/>
          </p:cNvSpPr>
          <p:nvPr/>
        </p:nvSpPr>
        <p:spPr bwMode="auto">
          <a:xfrm>
            <a:off x="7708900" y="2141537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1</a:t>
            </a:r>
          </a:p>
        </p:txBody>
      </p:sp>
      <p:sp>
        <p:nvSpPr>
          <p:cNvPr id="16401" name="Text Box 17"/>
          <p:cNvSpPr txBox="1">
            <a:spLocks noChangeArrowheads="1"/>
          </p:cNvSpPr>
          <p:nvPr/>
        </p:nvSpPr>
        <p:spPr bwMode="auto">
          <a:xfrm>
            <a:off x="7023100" y="1684337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x</a:t>
            </a:r>
          </a:p>
        </p:txBody>
      </p:sp>
      <p:sp>
        <p:nvSpPr>
          <p:cNvPr id="16402" name="Text Box 18"/>
          <p:cNvSpPr txBox="1">
            <a:spLocks noChangeArrowheads="1"/>
          </p:cNvSpPr>
          <p:nvPr/>
        </p:nvSpPr>
        <p:spPr bwMode="auto">
          <a:xfrm>
            <a:off x="5803900" y="1684337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x</a:t>
            </a:r>
            <a:endParaRPr lang="en-US" baseline="-25000"/>
          </a:p>
        </p:txBody>
      </p:sp>
      <p:sp>
        <p:nvSpPr>
          <p:cNvPr id="16403" name="Freeform 19"/>
          <p:cNvSpPr>
            <a:spLocks/>
          </p:cNvSpPr>
          <p:nvPr/>
        </p:nvSpPr>
        <p:spPr bwMode="auto">
          <a:xfrm>
            <a:off x="5727700" y="2446337"/>
            <a:ext cx="838200" cy="685800"/>
          </a:xfrm>
          <a:custGeom>
            <a:avLst/>
            <a:gdLst>
              <a:gd name="T0" fmla="*/ 2147483647 w 528"/>
              <a:gd name="T1" fmla="*/ 0 h 432"/>
              <a:gd name="T2" fmla="*/ 2147483647 w 528"/>
              <a:gd name="T3" fmla="*/ 2147483647 h 432"/>
              <a:gd name="T4" fmla="*/ 2147483647 w 528"/>
              <a:gd name="T5" fmla="*/ 2147483647 h 432"/>
              <a:gd name="T6" fmla="*/ 2147483647 w 528"/>
              <a:gd name="T7" fmla="*/ 2147483647 h 432"/>
              <a:gd name="T8" fmla="*/ 0 w 528"/>
              <a:gd name="T9" fmla="*/ 2147483647 h 4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28" h="432">
                <a:moveTo>
                  <a:pt x="528" y="0"/>
                </a:moveTo>
                <a:cubicBezTo>
                  <a:pt x="518" y="25"/>
                  <a:pt x="497" y="102"/>
                  <a:pt x="468" y="149"/>
                </a:cubicBezTo>
                <a:cubicBezTo>
                  <a:pt x="439" y="196"/>
                  <a:pt x="397" y="244"/>
                  <a:pt x="352" y="281"/>
                </a:cubicBezTo>
                <a:cubicBezTo>
                  <a:pt x="307" y="318"/>
                  <a:pt x="255" y="348"/>
                  <a:pt x="196" y="373"/>
                </a:cubicBezTo>
                <a:cubicBezTo>
                  <a:pt x="137" y="398"/>
                  <a:pt x="41" y="420"/>
                  <a:pt x="0" y="4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4" name="Freeform 20"/>
          <p:cNvSpPr>
            <a:spLocks/>
          </p:cNvSpPr>
          <p:nvPr/>
        </p:nvSpPr>
        <p:spPr bwMode="auto">
          <a:xfrm>
            <a:off x="4908550" y="846137"/>
            <a:ext cx="819150" cy="676275"/>
          </a:xfrm>
          <a:custGeom>
            <a:avLst/>
            <a:gdLst>
              <a:gd name="T0" fmla="*/ 0 w 516"/>
              <a:gd name="T1" fmla="*/ 2147483647 h 426"/>
              <a:gd name="T2" fmla="*/ 2147483647 w 516"/>
              <a:gd name="T3" fmla="*/ 2147483647 h 426"/>
              <a:gd name="T4" fmla="*/ 2147483647 w 516"/>
              <a:gd name="T5" fmla="*/ 2147483647 h 426"/>
              <a:gd name="T6" fmla="*/ 2147483647 w 516"/>
              <a:gd name="T7" fmla="*/ 2147483647 h 426"/>
              <a:gd name="T8" fmla="*/ 2147483647 w 516"/>
              <a:gd name="T9" fmla="*/ 0 h 42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16" h="426">
                <a:moveTo>
                  <a:pt x="0" y="426"/>
                </a:moveTo>
                <a:cubicBezTo>
                  <a:pt x="8" y="401"/>
                  <a:pt x="21" y="329"/>
                  <a:pt x="48" y="277"/>
                </a:cubicBezTo>
                <a:cubicBezTo>
                  <a:pt x="75" y="225"/>
                  <a:pt x="115" y="156"/>
                  <a:pt x="160" y="113"/>
                </a:cubicBezTo>
                <a:cubicBezTo>
                  <a:pt x="205" y="70"/>
                  <a:pt x="257" y="40"/>
                  <a:pt x="316" y="21"/>
                </a:cubicBezTo>
                <a:cubicBezTo>
                  <a:pt x="375" y="2"/>
                  <a:pt x="474" y="4"/>
                  <a:pt x="516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5" name="Freeform 21"/>
          <p:cNvSpPr>
            <a:spLocks/>
          </p:cNvSpPr>
          <p:nvPr/>
        </p:nvSpPr>
        <p:spPr bwMode="auto">
          <a:xfrm>
            <a:off x="8242300" y="2433637"/>
            <a:ext cx="838200" cy="685800"/>
          </a:xfrm>
          <a:custGeom>
            <a:avLst/>
            <a:gdLst>
              <a:gd name="T0" fmla="*/ 2147483647 w 528"/>
              <a:gd name="T1" fmla="*/ 0 h 432"/>
              <a:gd name="T2" fmla="*/ 2147483647 w 528"/>
              <a:gd name="T3" fmla="*/ 2147483647 h 432"/>
              <a:gd name="T4" fmla="*/ 2147483647 w 528"/>
              <a:gd name="T5" fmla="*/ 2147483647 h 432"/>
              <a:gd name="T6" fmla="*/ 2147483647 w 528"/>
              <a:gd name="T7" fmla="*/ 2147483647 h 432"/>
              <a:gd name="T8" fmla="*/ 0 w 528"/>
              <a:gd name="T9" fmla="*/ 2147483647 h 4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28" h="432">
                <a:moveTo>
                  <a:pt x="528" y="0"/>
                </a:moveTo>
                <a:cubicBezTo>
                  <a:pt x="518" y="25"/>
                  <a:pt x="497" y="102"/>
                  <a:pt x="468" y="149"/>
                </a:cubicBezTo>
                <a:cubicBezTo>
                  <a:pt x="439" y="196"/>
                  <a:pt x="397" y="244"/>
                  <a:pt x="352" y="281"/>
                </a:cubicBezTo>
                <a:cubicBezTo>
                  <a:pt x="307" y="318"/>
                  <a:pt x="255" y="348"/>
                  <a:pt x="196" y="373"/>
                </a:cubicBezTo>
                <a:cubicBezTo>
                  <a:pt x="137" y="398"/>
                  <a:pt x="41" y="420"/>
                  <a:pt x="0" y="4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6" name="Text Box 22"/>
          <p:cNvSpPr txBox="1">
            <a:spLocks noChangeArrowheads="1"/>
          </p:cNvSpPr>
          <p:nvPr/>
        </p:nvSpPr>
        <p:spPr bwMode="auto">
          <a:xfrm>
            <a:off x="7270750" y="3600450"/>
            <a:ext cx="2159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A</a:t>
            </a:r>
          </a:p>
        </p:txBody>
      </p:sp>
      <p:sp>
        <p:nvSpPr>
          <p:cNvPr id="16407" name="Oval 23"/>
          <p:cNvSpPr>
            <a:spLocks noChangeArrowheads="1"/>
          </p:cNvSpPr>
          <p:nvPr/>
        </p:nvSpPr>
        <p:spPr bwMode="auto">
          <a:xfrm>
            <a:off x="7119938" y="3721100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8" name="Rectangle 24"/>
          <p:cNvSpPr>
            <a:spLocks noChangeArrowheads="1"/>
          </p:cNvSpPr>
          <p:nvPr/>
        </p:nvSpPr>
        <p:spPr bwMode="auto">
          <a:xfrm>
            <a:off x="5746750" y="3448050"/>
            <a:ext cx="2505075" cy="1139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9" name="Text Box 25"/>
          <p:cNvSpPr txBox="1">
            <a:spLocks noChangeArrowheads="1"/>
          </p:cNvSpPr>
          <p:nvPr/>
        </p:nvSpPr>
        <p:spPr bwMode="auto">
          <a:xfrm>
            <a:off x="7042150" y="3600450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A</a:t>
            </a:r>
            <a:r>
              <a:rPr lang="en-US" baseline="-25000"/>
              <a:t>2</a:t>
            </a:r>
          </a:p>
        </p:txBody>
      </p:sp>
      <p:sp>
        <p:nvSpPr>
          <p:cNvPr id="16410" name="Text Box 26"/>
          <p:cNvSpPr txBox="1">
            <a:spLocks noChangeArrowheads="1"/>
          </p:cNvSpPr>
          <p:nvPr/>
        </p:nvSpPr>
        <p:spPr bwMode="auto">
          <a:xfrm>
            <a:off x="5822950" y="3448050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cs typeface="Arial" charset="0"/>
              </a:rPr>
              <a:t>P</a:t>
            </a:r>
            <a:r>
              <a:rPr lang="en-US" baseline="-25000">
                <a:cs typeface="Arial" charset="0"/>
              </a:rPr>
              <a:t>2</a:t>
            </a:r>
            <a:endParaRPr lang="el-GR" baseline="-25000">
              <a:cs typeface="Arial" charset="0"/>
            </a:endParaRPr>
          </a:p>
        </p:txBody>
      </p:sp>
      <p:sp>
        <p:nvSpPr>
          <p:cNvPr id="16411" name="Text Box 27"/>
          <p:cNvSpPr txBox="1">
            <a:spLocks noChangeArrowheads="1"/>
          </p:cNvSpPr>
          <p:nvPr/>
        </p:nvSpPr>
        <p:spPr bwMode="auto">
          <a:xfrm>
            <a:off x="5851525" y="4286250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x</a:t>
            </a:r>
            <a:endParaRPr lang="en-US" baseline="-25000"/>
          </a:p>
        </p:txBody>
      </p:sp>
      <p:sp>
        <p:nvSpPr>
          <p:cNvPr id="16412" name="Text Box 28"/>
          <p:cNvSpPr txBox="1">
            <a:spLocks noChangeArrowheads="1"/>
          </p:cNvSpPr>
          <p:nvPr/>
        </p:nvSpPr>
        <p:spPr bwMode="auto">
          <a:xfrm>
            <a:off x="7042150" y="4262437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A</a:t>
            </a:r>
            <a:r>
              <a:rPr lang="en-US" baseline="-25000"/>
              <a:t>x</a:t>
            </a:r>
          </a:p>
        </p:txBody>
      </p:sp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5794375" y="876300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Arial" charset="0"/>
              </a:rPr>
              <a:t>P</a:t>
            </a:r>
            <a:r>
              <a:rPr lang="en-US" baseline="-25000">
                <a:cs typeface="Arial" charset="0"/>
              </a:rPr>
              <a:t>2</a:t>
            </a:r>
            <a:endParaRPr lang="el-GR" baseline="-25000">
              <a:cs typeface="Arial" charset="0"/>
            </a:endParaRPr>
          </a:p>
        </p:txBody>
      </p:sp>
      <p:sp>
        <p:nvSpPr>
          <p:cNvPr id="16414" name="Text Box 30"/>
          <p:cNvSpPr txBox="1">
            <a:spLocks noChangeArrowheads="1"/>
          </p:cNvSpPr>
          <p:nvPr/>
        </p:nvSpPr>
        <p:spPr bwMode="auto">
          <a:xfrm>
            <a:off x="6508750" y="2152650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cs typeface="Arial" charset="0"/>
              </a:rPr>
              <a:t>P</a:t>
            </a:r>
            <a:r>
              <a:rPr lang="en-US" baseline="-25000">
                <a:cs typeface="Arial" charset="0"/>
              </a:rPr>
              <a:t>1</a:t>
            </a:r>
            <a:endParaRPr lang="el-GR" baseline="-25000">
              <a:cs typeface="Arial" charset="0"/>
            </a:endParaRPr>
          </a:p>
        </p:txBody>
      </p:sp>
      <p:sp>
        <p:nvSpPr>
          <p:cNvPr id="16415" name="Rectangle 31"/>
          <p:cNvSpPr>
            <a:spLocks noChangeArrowheads="1"/>
          </p:cNvSpPr>
          <p:nvPr/>
        </p:nvSpPr>
        <p:spPr bwMode="auto">
          <a:xfrm>
            <a:off x="5748338" y="4592637"/>
            <a:ext cx="2500312" cy="1122363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16" name="Line 32"/>
          <p:cNvSpPr>
            <a:spLocks noChangeShapeType="1"/>
          </p:cNvSpPr>
          <p:nvPr/>
        </p:nvSpPr>
        <p:spPr bwMode="auto">
          <a:xfrm flipV="1">
            <a:off x="6965950" y="3752850"/>
            <a:ext cx="1588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7" name="Text Box 33"/>
          <p:cNvSpPr txBox="1">
            <a:spLocks noChangeArrowheads="1"/>
          </p:cNvSpPr>
          <p:nvPr/>
        </p:nvSpPr>
        <p:spPr bwMode="auto">
          <a:xfrm>
            <a:off x="7046913" y="5021262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A</a:t>
            </a:r>
            <a:r>
              <a:rPr lang="en-US" baseline="-25000"/>
              <a:t>1</a:t>
            </a:r>
          </a:p>
        </p:txBody>
      </p:sp>
      <p:sp>
        <p:nvSpPr>
          <p:cNvPr id="16418" name="Text Box 34"/>
          <p:cNvSpPr txBox="1">
            <a:spLocks noChangeArrowheads="1"/>
          </p:cNvSpPr>
          <p:nvPr/>
        </p:nvSpPr>
        <p:spPr bwMode="auto">
          <a:xfrm>
            <a:off x="5803900" y="5397500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cs typeface="Arial" charset="0"/>
              </a:rPr>
              <a:t>P</a:t>
            </a:r>
            <a:r>
              <a:rPr lang="en-US" baseline="-25000">
                <a:cs typeface="Arial" charset="0"/>
              </a:rPr>
              <a:t>1</a:t>
            </a:r>
            <a:endParaRPr lang="el-GR" baseline="-25000">
              <a:cs typeface="Arial" charset="0"/>
            </a:endParaRPr>
          </a:p>
        </p:txBody>
      </p:sp>
      <p:sp>
        <p:nvSpPr>
          <p:cNvPr id="16419" name="Oval 35"/>
          <p:cNvSpPr>
            <a:spLocks noChangeArrowheads="1"/>
          </p:cNvSpPr>
          <p:nvPr/>
        </p:nvSpPr>
        <p:spPr bwMode="auto">
          <a:xfrm>
            <a:off x="6929438" y="5124450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20" name="Line 36"/>
          <p:cNvSpPr>
            <a:spLocks noChangeShapeType="1"/>
          </p:cNvSpPr>
          <p:nvPr/>
        </p:nvSpPr>
        <p:spPr bwMode="auto">
          <a:xfrm flipV="1">
            <a:off x="7531100" y="1443037"/>
            <a:ext cx="0" cy="8382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1" name="Line 37"/>
          <p:cNvSpPr>
            <a:spLocks noChangeShapeType="1"/>
          </p:cNvSpPr>
          <p:nvPr/>
        </p:nvSpPr>
        <p:spPr bwMode="auto">
          <a:xfrm flipV="1">
            <a:off x="7004050" y="1150937"/>
            <a:ext cx="0" cy="8382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2" name="Oval 38"/>
          <p:cNvSpPr>
            <a:spLocks noChangeArrowheads="1"/>
          </p:cNvSpPr>
          <p:nvPr/>
        </p:nvSpPr>
        <p:spPr bwMode="auto">
          <a:xfrm>
            <a:off x="6965950" y="1131887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23" name="Oval 39"/>
          <p:cNvSpPr>
            <a:spLocks noChangeArrowheads="1"/>
          </p:cNvSpPr>
          <p:nvPr/>
        </p:nvSpPr>
        <p:spPr bwMode="auto">
          <a:xfrm>
            <a:off x="7486650" y="1411287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24" name="Oval 40"/>
          <p:cNvSpPr>
            <a:spLocks noChangeArrowheads="1"/>
          </p:cNvSpPr>
          <p:nvPr/>
        </p:nvSpPr>
        <p:spPr bwMode="auto">
          <a:xfrm>
            <a:off x="7493000" y="2236787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25" name="Oval 41"/>
          <p:cNvSpPr>
            <a:spLocks noChangeArrowheads="1"/>
          </p:cNvSpPr>
          <p:nvPr/>
        </p:nvSpPr>
        <p:spPr bwMode="auto">
          <a:xfrm>
            <a:off x="6965950" y="1951037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26" name="Line 42"/>
          <p:cNvSpPr>
            <a:spLocks noChangeShapeType="1"/>
          </p:cNvSpPr>
          <p:nvPr/>
        </p:nvSpPr>
        <p:spPr bwMode="auto">
          <a:xfrm flipV="1">
            <a:off x="6965950" y="3762375"/>
            <a:ext cx="0" cy="8255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7" name="Oval 43"/>
          <p:cNvSpPr>
            <a:spLocks noChangeArrowheads="1"/>
          </p:cNvSpPr>
          <p:nvPr/>
        </p:nvSpPr>
        <p:spPr bwMode="auto">
          <a:xfrm>
            <a:off x="6927850" y="3714750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28" name="Oval 44"/>
          <p:cNvSpPr>
            <a:spLocks noChangeArrowheads="1"/>
          </p:cNvSpPr>
          <p:nvPr/>
        </p:nvSpPr>
        <p:spPr bwMode="auto">
          <a:xfrm>
            <a:off x="6927850" y="4543425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14413" name="Object 45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4491533"/>
              </p:ext>
            </p:extLst>
          </p:nvPr>
        </p:nvGraphicFramePr>
        <p:xfrm>
          <a:off x="1331912" y="1270866"/>
          <a:ext cx="1258888" cy="334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Equation" r:id="rId3" imgW="761669" imgH="203112" progId="Equation.3">
                  <p:embed/>
                </p:oleObj>
              </mc:Choice>
              <mc:Fallback>
                <p:oleObj name="Equation" r:id="rId3" imgW="761669" imgH="203112" progId="Equation.3">
                  <p:embed/>
                  <p:pic>
                    <p:nvPicPr>
                      <p:cNvPr id="314413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2" y="1270866"/>
                        <a:ext cx="1258888" cy="334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5" name="Picture 44">
            <a:extLst>
              <a:ext uri="{FF2B5EF4-FFF2-40B4-BE49-F238E27FC236}">
                <a16:creationId xmlns:a16="http://schemas.microsoft.com/office/drawing/2014/main" id="{F337E1B8-6B2D-4150-AA8C-FB33623002A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52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13408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3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500"/>
                                        <p:tgtEl>
                                          <p:spTgt spid="3143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500"/>
                                        <p:tgtEl>
                                          <p:spTgt spid="3143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3143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3761</TotalTime>
  <Words>2238</Words>
  <Application>Microsoft Office PowerPoint</Application>
  <PresentationFormat>On-screen Show (4:3)</PresentationFormat>
  <Paragraphs>852</Paragraphs>
  <Slides>36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3" baseType="lpstr">
      <vt:lpstr>.VnMystical</vt:lpstr>
      <vt:lpstr>Arial</vt:lpstr>
      <vt:lpstr>Calibri</vt:lpstr>
      <vt:lpstr>Symbol</vt:lpstr>
      <vt:lpstr>Times New Roman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DS</dc:creator>
  <cp:lastModifiedBy>Nguyễn Đức Sỹ</cp:lastModifiedBy>
  <cp:revision>175</cp:revision>
  <dcterms:created xsi:type="dcterms:W3CDTF">2012-08-08T09:27:14Z</dcterms:created>
  <dcterms:modified xsi:type="dcterms:W3CDTF">2023-03-22T08:14:00Z</dcterms:modified>
</cp:coreProperties>
</file>