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85" r:id="rId2"/>
    <p:sldId id="260" r:id="rId3"/>
    <p:sldId id="262" r:id="rId4"/>
    <p:sldId id="263" r:id="rId5"/>
    <p:sldId id="264" r:id="rId6"/>
    <p:sldId id="265" r:id="rId7"/>
    <p:sldId id="386" r:id="rId8"/>
    <p:sldId id="387" r:id="rId9"/>
    <p:sldId id="388" r:id="rId10"/>
    <p:sldId id="389" r:id="rId11"/>
    <p:sldId id="391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1/l3wL4ypiQ6Uhlht9l/w==" hashData="MsON06rvI/EN0Vip8A+6jaNuvrDdjIoCWGoPZwRDQoLfiYAe0PmI5GLC3mmYSQJEIDTBaSB6d0znpI+4F8yhd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3EF288-C77A-429E-9A0C-94CD35C26752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161B62-448F-4DE0-AB4C-FEB293AD620F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0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DD6D-DCCE-4540-9D30-E60693ABE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76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A039-9C70-41A4-A6DB-EF5986D2A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png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png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png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png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14400" y="1371600"/>
            <a:ext cx="74834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2000" b="1" dirty="0">
              <a:solidFill>
                <a:srgbClr val="FF9900"/>
              </a:solidFill>
              <a:cs typeface="Arial" charset="0"/>
            </a:endParaRPr>
          </a:p>
          <a:p>
            <a:pPr algn="ctr"/>
            <a:r>
              <a:rPr lang="en-US" sz="54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CHƯƠNG 3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ĐIỂM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ĐƯỜNG THẲNG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MẶT PHẲNG VÀ MẶT</a:t>
            </a:r>
            <a:endParaRPr lang="en-US" sz="5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5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100013" y="869949"/>
            <a:ext cx="8750300" cy="202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phần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hình biểu diễn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A, B, C, 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I, II, III, IV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497263" y="45847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933450" y="3829050"/>
            <a:ext cx="2628900" cy="577850"/>
          </a:xfrm>
          <a:custGeom>
            <a:avLst/>
            <a:gdLst>
              <a:gd name="T0" fmla="*/ 2147483647 w 1656"/>
              <a:gd name="T1" fmla="*/ 2147483647 h 364"/>
              <a:gd name="T2" fmla="*/ 2147483647 w 1656"/>
              <a:gd name="T3" fmla="*/ 0 h 364"/>
              <a:gd name="T4" fmla="*/ 0 w 1656"/>
              <a:gd name="T5" fmla="*/ 2147483647 h 364"/>
              <a:gd name="T6" fmla="*/ 2147483647 w 1656"/>
              <a:gd name="T7" fmla="*/ 2147483647 h 364"/>
              <a:gd name="T8" fmla="*/ 2147483647 w 1656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364">
                <a:moveTo>
                  <a:pt x="1656" y="360"/>
                </a:moveTo>
                <a:lnTo>
                  <a:pt x="1036" y="0"/>
                </a:lnTo>
                <a:lnTo>
                  <a:pt x="0" y="4"/>
                </a:lnTo>
                <a:lnTo>
                  <a:pt x="526" y="364"/>
                </a:lnTo>
                <a:lnTo>
                  <a:pt x="1656" y="36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801813" y="4411662"/>
            <a:ext cx="178435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801813" y="4408487"/>
            <a:ext cx="2795587" cy="657225"/>
          </a:xfrm>
          <a:custGeom>
            <a:avLst/>
            <a:gdLst>
              <a:gd name="T0" fmla="*/ 2147483647 w 1756"/>
              <a:gd name="T1" fmla="*/ 2147483647 h 400"/>
              <a:gd name="T2" fmla="*/ 2147483647 w 1756"/>
              <a:gd name="T3" fmla="*/ 0 h 400"/>
              <a:gd name="T4" fmla="*/ 0 w 1756"/>
              <a:gd name="T5" fmla="*/ 0 h 400"/>
              <a:gd name="T6" fmla="*/ 2147483647 w 1756"/>
              <a:gd name="T7" fmla="*/ 2147483647 h 400"/>
              <a:gd name="T8" fmla="*/ 2147483647 w 1756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6" h="400">
                <a:moveTo>
                  <a:pt x="1756" y="392"/>
                </a:moveTo>
                <a:lnTo>
                  <a:pt x="1116" y="0"/>
                </a:lnTo>
                <a:lnTo>
                  <a:pt x="0" y="0"/>
                </a:lnTo>
                <a:lnTo>
                  <a:pt x="584" y="400"/>
                </a:lnTo>
                <a:lnTo>
                  <a:pt x="1756" y="39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801813" y="3270250"/>
            <a:ext cx="1771650" cy="11366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797050" y="4406900"/>
            <a:ext cx="1771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22" name="Freeform 10"/>
          <p:cNvSpPr>
            <a:spLocks/>
          </p:cNvSpPr>
          <p:nvPr/>
        </p:nvSpPr>
        <p:spPr bwMode="auto">
          <a:xfrm>
            <a:off x="1801813" y="3244850"/>
            <a:ext cx="3027362" cy="1804987"/>
          </a:xfrm>
          <a:custGeom>
            <a:avLst/>
            <a:gdLst>
              <a:gd name="T0" fmla="*/ 0 w 1907"/>
              <a:gd name="T1" fmla="*/ 21 h 1137"/>
              <a:gd name="T2" fmla="*/ 4 w 1907"/>
              <a:gd name="T3" fmla="*/ 749 h 1137"/>
              <a:gd name="T4" fmla="*/ 588 w 1907"/>
              <a:gd name="T5" fmla="*/ 1137 h 1137"/>
              <a:gd name="T6" fmla="*/ 1756 w 1907"/>
              <a:gd name="T7" fmla="*/ 1129 h 1137"/>
              <a:gd name="T8" fmla="*/ 1824 w 1907"/>
              <a:gd name="T9" fmla="*/ 825 h 1137"/>
              <a:gd name="T10" fmla="*/ 1800 w 1907"/>
              <a:gd name="T11" fmla="*/ 785 h 1137"/>
              <a:gd name="T12" fmla="*/ 1720 w 1907"/>
              <a:gd name="T13" fmla="*/ 645 h 1137"/>
              <a:gd name="T14" fmla="*/ 1712 w 1907"/>
              <a:gd name="T15" fmla="*/ 629 h 1137"/>
              <a:gd name="T16" fmla="*/ 1688 w 1907"/>
              <a:gd name="T17" fmla="*/ 605 h 1137"/>
              <a:gd name="T18" fmla="*/ 1676 w 1907"/>
              <a:gd name="T19" fmla="*/ 593 h 1137"/>
              <a:gd name="T20" fmla="*/ 1680 w 1907"/>
              <a:gd name="T21" fmla="*/ 425 h 1137"/>
              <a:gd name="T22" fmla="*/ 1656 w 1907"/>
              <a:gd name="T23" fmla="*/ 401 h 1137"/>
              <a:gd name="T24" fmla="*/ 1580 w 1907"/>
              <a:gd name="T25" fmla="*/ 345 h 1137"/>
              <a:gd name="T26" fmla="*/ 1548 w 1907"/>
              <a:gd name="T27" fmla="*/ 313 h 1137"/>
              <a:gd name="T28" fmla="*/ 1504 w 1907"/>
              <a:gd name="T29" fmla="*/ 261 h 1137"/>
              <a:gd name="T30" fmla="*/ 1484 w 1907"/>
              <a:gd name="T31" fmla="*/ 221 h 1137"/>
              <a:gd name="T32" fmla="*/ 1460 w 1907"/>
              <a:gd name="T33" fmla="*/ 157 h 1137"/>
              <a:gd name="T34" fmla="*/ 1324 w 1907"/>
              <a:gd name="T35" fmla="*/ 85 h 1137"/>
              <a:gd name="T36" fmla="*/ 1244 w 1907"/>
              <a:gd name="T37" fmla="*/ 49 h 1137"/>
              <a:gd name="T38" fmla="*/ 1196 w 1907"/>
              <a:gd name="T39" fmla="*/ 29 h 1137"/>
              <a:gd name="T40" fmla="*/ 1164 w 1907"/>
              <a:gd name="T41" fmla="*/ 1 h 1137"/>
              <a:gd name="T42" fmla="*/ 1116 w 1907"/>
              <a:gd name="T43" fmla="*/ 17 h 1137"/>
              <a:gd name="T44" fmla="*/ 0 w 1907"/>
              <a:gd name="T45" fmla="*/ 21 h 1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07" h="1137">
                <a:moveTo>
                  <a:pt x="0" y="21"/>
                </a:moveTo>
                <a:lnTo>
                  <a:pt x="4" y="749"/>
                </a:lnTo>
                <a:lnTo>
                  <a:pt x="588" y="1137"/>
                </a:lnTo>
                <a:lnTo>
                  <a:pt x="1756" y="1129"/>
                </a:lnTo>
                <a:cubicBezTo>
                  <a:pt x="1780" y="1071"/>
                  <a:pt x="1907" y="908"/>
                  <a:pt x="1824" y="825"/>
                </a:cubicBezTo>
                <a:cubicBezTo>
                  <a:pt x="1816" y="806"/>
                  <a:pt x="1816" y="796"/>
                  <a:pt x="1800" y="785"/>
                </a:cubicBezTo>
                <a:cubicBezTo>
                  <a:pt x="1782" y="731"/>
                  <a:pt x="1761" y="686"/>
                  <a:pt x="1720" y="645"/>
                </a:cubicBezTo>
                <a:cubicBezTo>
                  <a:pt x="1716" y="641"/>
                  <a:pt x="1716" y="634"/>
                  <a:pt x="1712" y="629"/>
                </a:cubicBezTo>
                <a:cubicBezTo>
                  <a:pt x="1705" y="620"/>
                  <a:pt x="1696" y="613"/>
                  <a:pt x="1688" y="605"/>
                </a:cubicBezTo>
                <a:cubicBezTo>
                  <a:pt x="1684" y="601"/>
                  <a:pt x="1676" y="593"/>
                  <a:pt x="1676" y="593"/>
                </a:cubicBezTo>
                <a:cubicBezTo>
                  <a:pt x="1680" y="537"/>
                  <a:pt x="1693" y="482"/>
                  <a:pt x="1680" y="425"/>
                </a:cubicBezTo>
                <a:cubicBezTo>
                  <a:pt x="1678" y="414"/>
                  <a:pt x="1662" y="410"/>
                  <a:pt x="1656" y="401"/>
                </a:cubicBezTo>
                <a:cubicBezTo>
                  <a:pt x="1640" y="377"/>
                  <a:pt x="1608" y="354"/>
                  <a:pt x="1580" y="345"/>
                </a:cubicBezTo>
                <a:cubicBezTo>
                  <a:pt x="1567" y="332"/>
                  <a:pt x="1565" y="319"/>
                  <a:pt x="1548" y="313"/>
                </a:cubicBezTo>
                <a:cubicBezTo>
                  <a:pt x="1536" y="294"/>
                  <a:pt x="1520" y="277"/>
                  <a:pt x="1504" y="261"/>
                </a:cubicBezTo>
                <a:cubicBezTo>
                  <a:pt x="1499" y="246"/>
                  <a:pt x="1493" y="234"/>
                  <a:pt x="1484" y="221"/>
                </a:cubicBezTo>
                <a:cubicBezTo>
                  <a:pt x="1481" y="208"/>
                  <a:pt x="1468" y="168"/>
                  <a:pt x="1460" y="157"/>
                </a:cubicBezTo>
                <a:cubicBezTo>
                  <a:pt x="1442" y="130"/>
                  <a:pt x="1354" y="92"/>
                  <a:pt x="1324" y="85"/>
                </a:cubicBezTo>
                <a:cubicBezTo>
                  <a:pt x="1301" y="68"/>
                  <a:pt x="1271" y="59"/>
                  <a:pt x="1244" y="49"/>
                </a:cubicBezTo>
                <a:cubicBezTo>
                  <a:pt x="1228" y="43"/>
                  <a:pt x="1196" y="29"/>
                  <a:pt x="1196" y="29"/>
                </a:cubicBezTo>
                <a:cubicBezTo>
                  <a:pt x="1185" y="13"/>
                  <a:pt x="1175" y="17"/>
                  <a:pt x="1164" y="1"/>
                </a:cubicBezTo>
                <a:cubicBezTo>
                  <a:pt x="1147" y="3"/>
                  <a:pt x="1125" y="0"/>
                  <a:pt x="1116" y="17"/>
                </a:cubicBezTo>
                <a:lnTo>
                  <a:pt x="0" y="21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gamma/>
                  <a:shade val="75294"/>
                  <a:invGamma/>
                </a:srgbClr>
              </a:gs>
              <a:gs pos="50000">
                <a:srgbClr val="FFF643">
                  <a:alpha val="46001"/>
                </a:srgbClr>
              </a:gs>
              <a:gs pos="100000">
                <a:srgbClr val="FFF643">
                  <a:gamma/>
                  <a:shade val="75294"/>
                  <a:invGamma/>
                </a:srgbClr>
              </a:gs>
            </a:gsLst>
            <a:lin ang="5400000" scaled="1"/>
          </a:gradFill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0523" name="Freeform 11"/>
          <p:cNvSpPr>
            <a:spLocks/>
          </p:cNvSpPr>
          <p:nvPr/>
        </p:nvSpPr>
        <p:spPr bwMode="auto">
          <a:xfrm>
            <a:off x="1776413" y="4438650"/>
            <a:ext cx="2822575" cy="1485900"/>
          </a:xfrm>
          <a:custGeom>
            <a:avLst/>
            <a:gdLst>
              <a:gd name="T0" fmla="*/ 0 w 1778"/>
              <a:gd name="T1" fmla="*/ 0 h 936"/>
              <a:gd name="T2" fmla="*/ 2147483647 w 1778"/>
              <a:gd name="T3" fmla="*/ 2147483647 h 936"/>
              <a:gd name="T4" fmla="*/ 2147483647 w 1778"/>
              <a:gd name="T5" fmla="*/ 2147483647 h 936"/>
              <a:gd name="T6" fmla="*/ 2147483647 w 1778"/>
              <a:gd name="T7" fmla="*/ 2147483647 h 936"/>
              <a:gd name="T8" fmla="*/ 2147483647 w 1778"/>
              <a:gd name="T9" fmla="*/ 2147483647 h 936"/>
              <a:gd name="T10" fmla="*/ 2147483647 w 1778"/>
              <a:gd name="T11" fmla="*/ 2147483647 h 936"/>
              <a:gd name="T12" fmla="*/ 2147483647 w 1778"/>
              <a:gd name="T13" fmla="*/ 2147483647 h 936"/>
              <a:gd name="T14" fmla="*/ 2147483647 w 1778"/>
              <a:gd name="T15" fmla="*/ 2147483647 h 936"/>
              <a:gd name="T16" fmla="*/ 2147483647 w 1778"/>
              <a:gd name="T17" fmla="*/ 2147483647 h 936"/>
              <a:gd name="T18" fmla="*/ 2147483647 w 1778"/>
              <a:gd name="T19" fmla="*/ 2147483647 h 936"/>
              <a:gd name="T20" fmla="*/ 2147483647 w 1778"/>
              <a:gd name="T21" fmla="*/ 2147483647 h 936"/>
              <a:gd name="T22" fmla="*/ 2147483647 w 1778"/>
              <a:gd name="T23" fmla="*/ 2147483647 h 936"/>
              <a:gd name="T24" fmla="*/ 2147483647 w 1778"/>
              <a:gd name="T25" fmla="*/ 2147483647 h 936"/>
              <a:gd name="T26" fmla="*/ 2147483647 w 1778"/>
              <a:gd name="T27" fmla="*/ 2147483647 h 936"/>
              <a:gd name="T28" fmla="*/ 2147483647 w 1778"/>
              <a:gd name="T29" fmla="*/ 2147483647 h 936"/>
              <a:gd name="T30" fmla="*/ 2147483647 w 1778"/>
              <a:gd name="T31" fmla="*/ 2147483647 h 936"/>
              <a:gd name="T32" fmla="*/ 2147483647 w 1778"/>
              <a:gd name="T33" fmla="*/ 2147483647 h 936"/>
              <a:gd name="T34" fmla="*/ 2147483647 w 1778"/>
              <a:gd name="T35" fmla="*/ 2147483647 h 936"/>
              <a:gd name="T36" fmla="*/ 2147483647 w 1778"/>
              <a:gd name="T37" fmla="*/ 2147483647 h 936"/>
              <a:gd name="T38" fmla="*/ 2147483647 w 1778"/>
              <a:gd name="T39" fmla="*/ 2147483647 h 936"/>
              <a:gd name="T40" fmla="*/ 2147483647 w 1778"/>
              <a:gd name="T41" fmla="*/ 2147483647 h 936"/>
              <a:gd name="T42" fmla="*/ 2147483647 w 1778"/>
              <a:gd name="T43" fmla="*/ 2147483647 h 936"/>
              <a:gd name="T44" fmla="*/ 2147483647 w 1778"/>
              <a:gd name="T45" fmla="*/ 2147483647 h 936"/>
              <a:gd name="T46" fmla="*/ 0 w 1778"/>
              <a:gd name="T47" fmla="*/ 0 h 9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778" h="936">
                <a:moveTo>
                  <a:pt x="0" y="0"/>
                </a:moveTo>
                <a:lnTo>
                  <a:pt x="4" y="720"/>
                </a:lnTo>
                <a:cubicBezTo>
                  <a:pt x="86" y="812"/>
                  <a:pt x="61" y="822"/>
                  <a:pt x="131" y="836"/>
                </a:cubicBezTo>
                <a:cubicBezTo>
                  <a:pt x="159" y="850"/>
                  <a:pt x="192" y="854"/>
                  <a:pt x="223" y="860"/>
                </a:cubicBezTo>
                <a:cubicBezTo>
                  <a:pt x="270" y="869"/>
                  <a:pt x="315" y="882"/>
                  <a:pt x="362" y="888"/>
                </a:cubicBezTo>
                <a:cubicBezTo>
                  <a:pt x="389" y="897"/>
                  <a:pt x="415" y="900"/>
                  <a:pt x="442" y="908"/>
                </a:cubicBezTo>
                <a:cubicBezTo>
                  <a:pt x="474" y="918"/>
                  <a:pt x="493" y="932"/>
                  <a:pt x="526" y="936"/>
                </a:cubicBezTo>
                <a:cubicBezTo>
                  <a:pt x="559" y="935"/>
                  <a:pt x="592" y="935"/>
                  <a:pt x="625" y="932"/>
                </a:cubicBezTo>
                <a:cubicBezTo>
                  <a:pt x="656" y="929"/>
                  <a:pt x="687" y="913"/>
                  <a:pt x="717" y="908"/>
                </a:cubicBezTo>
                <a:cubicBezTo>
                  <a:pt x="766" y="900"/>
                  <a:pt x="813" y="890"/>
                  <a:pt x="860" y="876"/>
                </a:cubicBezTo>
                <a:cubicBezTo>
                  <a:pt x="910" y="861"/>
                  <a:pt x="953" y="834"/>
                  <a:pt x="1004" y="824"/>
                </a:cubicBezTo>
                <a:cubicBezTo>
                  <a:pt x="1083" y="784"/>
                  <a:pt x="1110" y="791"/>
                  <a:pt x="1215" y="788"/>
                </a:cubicBezTo>
                <a:cubicBezTo>
                  <a:pt x="1284" y="765"/>
                  <a:pt x="1356" y="729"/>
                  <a:pt x="1422" y="696"/>
                </a:cubicBezTo>
                <a:cubicBezTo>
                  <a:pt x="1433" y="679"/>
                  <a:pt x="1449" y="679"/>
                  <a:pt x="1465" y="668"/>
                </a:cubicBezTo>
                <a:cubicBezTo>
                  <a:pt x="1486" y="636"/>
                  <a:pt x="1602" y="635"/>
                  <a:pt x="1633" y="632"/>
                </a:cubicBezTo>
                <a:cubicBezTo>
                  <a:pt x="1665" y="624"/>
                  <a:pt x="1696" y="620"/>
                  <a:pt x="1728" y="612"/>
                </a:cubicBezTo>
                <a:cubicBezTo>
                  <a:pt x="1736" y="581"/>
                  <a:pt x="1741" y="580"/>
                  <a:pt x="1744" y="540"/>
                </a:cubicBezTo>
                <a:cubicBezTo>
                  <a:pt x="1746" y="512"/>
                  <a:pt x="1736" y="479"/>
                  <a:pt x="1752" y="456"/>
                </a:cubicBezTo>
                <a:cubicBezTo>
                  <a:pt x="1754" y="452"/>
                  <a:pt x="1760" y="454"/>
                  <a:pt x="1764" y="452"/>
                </a:cubicBezTo>
                <a:cubicBezTo>
                  <a:pt x="1775" y="447"/>
                  <a:pt x="1755" y="470"/>
                  <a:pt x="1755" y="470"/>
                </a:cubicBezTo>
                <a:cubicBezTo>
                  <a:pt x="1749" y="453"/>
                  <a:pt x="1778" y="418"/>
                  <a:pt x="1764" y="408"/>
                </a:cubicBezTo>
                <a:cubicBezTo>
                  <a:pt x="1760" y="400"/>
                  <a:pt x="1756" y="392"/>
                  <a:pt x="1752" y="384"/>
                </a:cubicBezTo>
                <a:lnTo>
                  <a:pt x="577" y="38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761800"/>
              </a:gs>
              <a:gs pos="100000">
                <a:srgbClr val="FF3300">
                  <a:alpha val="0"/>
                </a:srgbClr>
              </a:gs>
            </a:gsLst>
            <a:lin ang="5400000" scaled="1"/>
          </a:gradFill>
          <a:ln w="3175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24" name="Freeform 12"/>
          <p:cNvSpPr>
            <a:spLocks/>
          </p:cNvSpPr>
          <p:nvPr/>
        </p:nvSpPr>
        <p:spPr bwMode="auto">
          <a:xfrm>
            <a:off x="811213" y="2819400"/>
            <a:ext cx="2747962" cy="1604962"/>
          </a:xfrm>
          <a:custGeom>
            <a:avLst/>
            <a:gdLst>
              <a:gd name="T0" fmla="*/ 2147483647 w 1731"/>
              <a:gd name="T1" fmla="*/ 2147483647 h 1011"/>
              <a:gd name="T2" fmla="*/ 2147483647 w 1731"/>
              <a:gd name="T3" fmla="*/ 2147483647 h 1011"/>
              <a:gd name="T4" fmla="*/ 2147483647 w 1731"/>
              <a:gd name="T5" fmla="*/ 2147483647 h 1011"/>
              <a:gd name="T6" fmla="*/ 2147483647 w 1731"/>
              <a:gd name="T7" fmla="*/ 2147483647 h 1011"/>
              <a:gd name="T8" fmla="*/ 2147483647 w 1731"/>
              <a:gd name="T9" fmla="*/ 2147483647 h 1011"/>
              <a:gd name="T10" fmla="*/ 2147483647 w 1731"/>
              <a:gd name="T11" fmla="*/ 2147483647 h 1011"/>
              <a:gd name="T12" fmla="*/ 2147483647 w 1731"/>
              <a:gd name="T13" fmla="*/ 2147483647 h 1011"/>
              <a:gd name="T14" fmla="*/ 2147483647 w 1731"/>
              <a:gd name="T15" fmla="*/ 2147483647 h 1011"/>
              <a:gd name="T16" fmla="*/ 2147483647 w 1731"/>
              <a:gd name="T17" fmla="*/ 2147483647 h 1011"/>
              <a:gd name="T18" fmla="*/ 2147483647 w 1731"/>
              <a:gd name="T19" fmla="*/ 0 h 1011"/>
              <a:gd name="T20" fmla="*/ 2147483647 w 1731"/>
              <a:gd name="T21" fmla="*/ 2147483647 h 1011"/>
              <a:gd name="T22" fmla="*/ 2147483647 w 1731"/>
              <a:gd name="T23" fmla="*/ 2147483647 h 1011"/>
              <a:gd name="T24" fmla="*/ 2147483647 w 1731"/>
              <a:gd name="T25" fmla="*/ 2147483647 h 1011"/>
              <a:gd name="T26" fmla="*/ 2147483647 w 1731"/>
              <a:gd name="T27" fmla="*/ 2147483647 h 1011"/>
              <a:gd name="T28" fmla="*/ 2147483647 w 1731"/>
              <a:gd name="T29" fmla="*/ 2147483647 h 1011"/>
              <a:gd name="T30" fmla="*/ 2147483647 w 1731"/>
              <a:gd name="T31" fmla="*/ 2147483647 h 1011"/>
              <a:gd name="T32" fmla="*/ 2147483647 w 1731"/>
              <a:gd name="T33" fmla="*/ 2147483647 h 1011"/>
              <a:gd name="T34" fmla="*/ 2147483647 w 1731"/>
              <a:gd name="T35" fmla="*/ 2147483647 h 1011"/>
              <a:gd name="T36" fmla="*/ 2147483647 w 1731"/>
              <a:gd name="T37" fmla="*/ 2147483647 h 1011"/>
              <a:gd name="T38" fmla="*/ 2147483647 w 1731"/>
              <a:gd name="T39" fmla="*/ 2147483647 h 1011"/>
              <a:gd name="T40" fmla="*/ 2147483647 w 1731"/>
              <a:gd name="T41" fmla="*/ 2147483647 h 1011"/>
              <a:gd name="T42" fmla="*/ 2147483647 w 1731"/>
              <a:gd name="T43" fmla="*/ 2147483647 h 1011"/>
              <a:gd name="T44" fmla="*/ 2147483647 w 1731"/>
              <a:gd name="T45" fmla="*/ 2147483647 h 1011"/>
              <a:gd name="T46" fmla="*/ 2147483647 w 1731"/>
              <a:gd name="T47" fmla="*/ 2147483647 h 1011"/>
              <a:gd name="T48" fmla="*/ 2147483647 w 1731"/>
              <a:gd name="T49" fmla="*/ 2147483647 h 10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31" h="1011">
                <a:moveTo>
                  <a:pt x="617" y="1011"/>
                </a:moveTo>
                <a:lnTo>
                  <a:pt x="632" y="285"/>
                </a:lnTo>
                <a:lnTo>
                  <a:pt x="1731" y="285"/>
                </a:lnTo>
                <a:cubicBezTo>
                  <a:pt x="1721" y="265"/>
                  <a:pt x="1715" y="242"/>
                  <a:pt x="1701" y="225"/>
                </a:cubicBezTo>
                <a:cubicBezTo>
                  <a:pt x="1691" y="212"/>
                  <a:pt x="1624" y="196"/>
                  <a:pt x="1619" y="195"/>
                </a:cubicBezTo>
                <a:cubicBezTo>
                  <a:pt x="1547" y="172"/>
                  <a:pt x="1476" y="145"/>
                  <a:pt x="1402" y="128"/>
                </a:cubicBezTo>
                <a:cubicBezTo>
                  <a:pt x="1365" y="100"/>
                  <a:pt x="1328" y="91"/>
                  <a:pt x="1282" y="83"/>
                </a:cubicBezTo>
                <a:cubicBezTo>
                  <a:pt x="1275" y="78"/>
                  <a:pt x="1268" y="72"/>
                  <a:pt x="1260" y="68"/>
                </a:cubicBezTo>
                <a:cubicBezTo>
                  <a:pt x="1246" y="62"/>
                  <a:pt x="1215" y="53"/>
                  <a:pt x="1215" y="53"/>
                </a:cubicBezTo>
                <a:cubicBezTo>
                  <a:pt x="1173" y="25"/>
                  <a:pt x="1114" y="13"/>
                  <a:pt x="1065" y="0"/>
                </a:cubicBezTo>
                <a:cubicBezTo>
                  <a:pt x="967" y="6"/>
                  <a:pt x="897" y="17"/>
                  <a:pt x="804" y="38"/>
                </a:cubicBezTo>
                <a:cubicBezTo>
                  <a:pt x="745" y="51"/>
                  <a:pt x="684" y="43"/>
                  <a:pt x="624" y="45"/>
                </a:cubicBezTo>
                <a:cubicBezTo>
                  <a:pt x="614" y="48"/>
                  <a:pt x="604" y="52"/>
                  <a:pt x="594" y="53"/>
                </a:cubicBezTo>
                <a:cubicBezTo>
                  <a:pt x="567" y="57"/>
                  <a:pt x="539" y="53"/>
                  <a:pt x="512" y="60"/>
                </a:cubicBezTo>
                <a:cubicBezTo>
                  <a:pt x="490" y="66"/>
                  <a:pt x="473" y="82"/>
                  <a:pt x="452" y="90"/>
                </a:cubicBezTo>
                <a:cubicBezTo>
                  <a:pt x="419" y="102"/>
                  <a:pt x="387" y="112"/>
                  <a:pt x="355" y="128"/>
                </a:cubicBezTo>
                <a:cubicBezTo>
                  <a:pt x="347" y="138"/>
                  <a:pt x="340" y="148"/>
                  <a:pt x="332" y="158"/>
                </a:cubicBezTo>
                <a:cubicBezTo>
                  <a:pt x="325" y="166"/>
                  <a:pt x="316" y="172"/>
                  <a:pt x="310" y="180"/>
                </a:cubicBezTo>
                <a:cubicBezTo>
                  <a:pt x="284" y="214"/>
                  <a:pt x="277" y="239"/>
                  <a:pt x="243" y="262"/>
                </a:cubicBezTo>
                <a:cubicBezTo>
                  <a:pt x="222" y="294"/>
                  <a:pt x="216" y="322"/>
                  <a:pt x="183" y="345"/>
                </a:cubicBezTo>
                <a:cubicBezTo>
                  <a:pt x="165" y="372"/>
                  <a:pt x="142" y="393"/>
                  <a:pt x="123" y="419"/>
                </a:cubicBezTo>
                <a:cubicBezTo>
                  <a:pt x="120" y="427"/>
                  <a:pt x="116" y="434"/>
                  <a:pt x="115" y="442"/>
                </a:cubicBezTo>
                <a:cubicBezTo>
                  <a:pt x="111" y="489"/>
                  <a:pt x="106" y="525"/>
                  <a:pt x="97" y="571"/>
                </a:cubicBezTo>
                <a:cubicBezTo>
                  <a:pt x="83" y="642"/>
                  <a:pt x="0" y="588"/>
                  <a:pt x="85" y="659"/>
                </a:cubicBezTo>
                <a:lnTo>
                  <a:pt x="617" y="1011"/>
                </a:lnTo>
                <a:close/>
              </a:path>
            </a:pathLst>
          </a:custGeom>
          <a:gradFill rotWithShape="1">
            <a:gsLst>
              <a:gs pos="0">
                <a:srgbClr val="33CC33">
                  <a:alpha val="0"/>
                </a:srgbClr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25" name="Freeform 13"/>
          <p:cNvSpPr>
            <a:spLocks/>
          </p:cNvSpPr>
          <p:nvPr/>
        </p:nvSpPr>
        <p:spPr bwMode="auto">
          <a:xfrm>
            <a:off x="819150" y="3870325"/>
            <a:ext cx="985838" cy="1673225"/>
          </a:xfrm>
          <a:custGeom>
            <a:avLst/>
            <a:gdLst>
              <a:gd name="T0" fmla="*/ 2147483647 w 614"/>
              <a:gd name="T1" fmla="*/ 2147483647 h 1039"/>
              <a:gd name="T2" fmla="*/ 2147483647 w 614"/>
              <a:gd name="T3" fmla="*/ 0 h 1039"/>
              <a:gd name="T4" fmla="*/ 2147483647 w 614"/>
              <a:gd name="T5" fmla="*/ 2147483647 h 1039"/>
              <a:gd name="T6" fmla="*/ 0 w 614"/>
              <a:gd name="T7" fmla="*/ 2147483647 h 1039"/>
              <a:gd name="T8" fmla="*/ 2147483647 w 614"/>
              <a:gd name="T9" fmla="*/ 2147483647 h 1039"/>
              <a:gd name="T10" fmla="*/ 2147483647 w 614"/>
              <a:gd name="T11" fmla="*/ 2147483647 h 1039"/>
              <a:gd name="T12" fmla="*/ 2147483647 w 614"/>
              <a:gd name="T13" fmla="*/ 2147483647 h 1039"/>
              <a:gd name="T14" fmla="*/ 2147483647 w 614"/>
              <a:gd name="T15" fmla="*/ 2147483647 h 1039"/>
              <a:gd name="T16" fmla="*/ 2147483647 w 614"/>
              <a:gd name="T17" fmla="*/ 2147483647 h 1039"/>
              <a:gd name="T18" fmla="*/ 2147483647 w 614"/>
              <a:gd name="T19" fmla="*/ 2147483647 h 1039"/>
              <a:gd name="T20" fmla="*/ 2147483647 w 614"/>
              <a:gd name="T21" fmla="*/ 2147483647 h 1039"/>
              <a:gd name="T22" fmla="*/ 2147483647 w 614"/>
              <a:gd name="T23" fmla="*/ 2147483647 h 1039"/>
              <a:gd name="T24" fmla="*/ 2147483647 w 614"/>
              <a:gd name="T25" fmla="*/ 2147483647 h 10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14" h="1039">
                <a:moveTo>
                  <a:pt x="614" y="351"/>
                </a:moveTo>
                <a:lnTo>
                  <a:pt x="75" y="0"/>
                </a:lnTo>
                <a:cubicBezTo>
                  <a:pt x="51" y="57"/>
                  <a:pt x="34" y="92"/>
                  <a:pt x="23" y="149"/>
                </a:cubicBezTo>
                <a:cubicBezTo>
                  <a:pt x="18" y="211"/>
                  <a:pt x="12" y="244"/>
                  <a:pt x="0" y="299"/>
                </a:cubicBezTo>
                <a:cubicBezTo>
                  <a:pt x="3" y="336"/>
                  <a:pt x="1" y="434"/>
                  <a:pt x="30" y="478"/>
                </a:cubicBezTo>
                <a:cubicBezTo>
                  <a:pt x="48" y="506"/>
                  <a:pt x="53" y="496"/>
                  <a:pt x="75" y="516"/>
                </a:cubicBezTo>
                <a:cubicBezTo>
                  <a:pt x="135" y="569"/>
                  <a:pt x="96" y="554"/>
                  <a:pt x="142" y="568"/>
                </a:cubicBezTo>
                <a:cubicBezTo>
                  <a:pt x="187" y="637"/>
                  <a:pt x="184" y="724"/>
                  <a:pt x="210" y="800"/>
                </a:cubicBezTo>
                <a:cubicBezTo>
                  <a:pt x="218" y="822"/>
                  <a:pt x="219" y="847"/>
                  <a:pt x="232" y="867"/>
                </a:cubicBezTo>
                <a:cubicBezTo>
                  <a:pt x="262" y="913"/>
                  <a:pt x="343" y="970"/>
                  <a:pt x="397" y="987"/>
                </a:cubicBezTo>
                <a:cubicBezTo>
                  <a:pt x="438" y="1015"/>
                  <a:pt x="483" y="1005"/>
                  <a:pt x="524" y="1039"/>
                </a:cubicBezTo>
                <a:lnTo>
                  <a:pt x="606" y="1039"/>
                </a:lnTo>
                <a:lnTo>
                  <a:pt x="614" y="351"/>
                </a:lnTo>
                <a:close/>
              </a:path>
            </a:pathLst>
          </a:custGeom>
          <a:gradFill rotWithShape="1">
            <a:gsLst>
              <a:gs pos="0">
                <a:srgbClr val="0000F2">
                  <a:alpha val="0"/>
                </a:srgbClr>
              </a:gs>
              <a:gs pos="100000">
                <a:srgbClr val="000070"/>
              </a:gs>
            </a:gsLst>
            <a:lin ang="189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1833563" y="32480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</a:t>
            </a:r>
            <a:r>
              <a:rPr lang="en-US" sz="1600" b="1" baseline="-25000">
                <a:latin typeface="Times New Roman" pitchFamily="18" charset="0"/>
                <a:cs typeface="Arial" charset="0"/>
              </a:rPr>
              <a:t>2</a:t>
            </a:r>
            <a:endParaRPr lang="el-GR" sz="1600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0497" name="Text Box 15"/>
          <p:cNvSpPr txBox="1">
            <a:spLocks noChangeArrowheads="1"/>
          </p:cNvSpPr>
          <p:nvPr/>
        </p:nvSpPr>
        <p:spPr bwMode="auto">
          <a:xfrm>
            <a:off x="2679700" y="47244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</a:t>
            </a:r>
            <a:r>
              <a:rPr lang="en-US" sz="1600" b="1" baseline="-25000">
                <a:latin typeface="Times New Roman" pitchFamily="18" charset="0"/>
                <a:cs typeface="Arial" charset="0"/>
              </a:rPr>
              <a:t>1</a:t>
            </a:r>
            <a:endParaRPr lang="el-GR" sz="1600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2719388" y="5062537"/>
            <a:ext cx="184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7"/>
          <p:cNvSpPr>
            <a:spLocks noChangeShapeType="1"/>
          </p:cNvSpPr>
          <p:nvPr/>
        </p:nvSpPr>
        <p:spPr bwMode="auto">
          <a:xfrm flipH="1" flipV="1">
            <a:off x="900113" y="3836987"/>
            <a:ext cx="1808162" cy="1220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8"/>
          <p:cNvSpPr>
            <a:spLocks noChangeShapeType="1"/>
          </p:cNvSpPr>
          <p:nvPr/>
        </p:nvSpPr>
        <p:spPr bwMode="auto">
          <a:xfrm>
            <a:off x="1790700" y="3271837"/>
            <a:ext cx="0" cy="227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Freeform 19"/>
          <p:cNvSpPr>
            <a:spLocks/>
          </p:cNvSpPr>
          <p:nvPr/>
        </p:nvSpPr>
        <p:spPr bwMode="auto">
          <a:xfrm>
            <a:off x="1760538" y="4406900"/>
            <a:ext cx="1803400" cy="11112"/>
          </a:xfrm>
          <a:custGeom>
            <a:avLst/>
            <a:gdLst>
              <a:gd name="T0" fmla="*/ 0 w 1136"/>
              <a:gd name="T1" fmla="*/ 0 h 7"/>
              <a:gd name="T2" fmla="*/ 2147483647 w 1136"/>
              <a:gd name="T3" fmla="*/ 2147483647 h 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6" h="7">
                <a:moveTo>
                  <a:pt x="0" y="0"/>
                </a:moveTo>
                <a:lnTo>
                  <a:pt x="1136" y="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0"/>
          <p:cNvSpPr>
            <a:spLocks noChangeShapeType="1"/>
          </p:cNvSpPr>
          <p:nvPr/>
        </p:nvSpPr>
        <p:spPr bwMode="auto">
          <a:xfrm>
            <a:off x="1781175" y="3265487"/>
            <a:ext cx="1793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1"/>
          <p:cNvSpPr>
            <a:spLocks noChangeShapeType="1"/>
          </p:cNvSpPr>
          <p:nvPr/>
        </p:nvSpPr>
        <p:spPr bwMode="auto">
          <a:xfrm>
            <a:off x="3575050" y="3263900"/>
            <a:ext cx="0" cy="113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2"/>
          <p:cNvSpPr>
            <a:spLocks noChangeShapeType="1"/>
          </p:cNvSpPr>
          <p:nvPr/>
        </p:nvSpPr>
        <p:spPr bwMode="auto">
          <a:xfrm>
            <a:off x="3586163" y="4416425"/>
            <a:ext cx="1004887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3"/>
          <p:cNvSpPr>
            <a:spLocks noChangeShapeType="1"/>
          </p:cNvSpPr>
          <p:nvPr/>
        </p:nvSpPr>
        <p:spPr bwMode="auto">
          <a:xfrm>
            <a:off x="925513" y="383857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6" name="Text Box 24"/>
          <p:cNvSpPr txBox="1">
            <a:spLocks noChangeArrowheads="1"/>
          </p:cNvSpPr>
          <p:nvPr/>
        </p:nvSpPr>
        <p:spPr bwMode="auto">
          <a:xfrm>
            <a:off x="2730500" y="3713162"/>
            <a:ext cx="450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37" name="Text Box 25"/>
          <p:cNvSpPr txBox="1">
            <a:spLocks noChangeArrowheads="1"/>
          </p:cNvSpPr>
          <p:nvPr/>
        </p:nvSpPr>
        <p:spPr bwMode="auto">
          <a:xfrm>
            <a:off x="2668588" y="5224462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IV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38" name="Text Box 26"/>
          <p:cNvSpPr txBox="1">
            <a:spLocks noChangeArrowheads="1"/>
          </p:cNvSpPr>
          <p:nvPr/>
        </p:nvSpPr>
        <p:spPr bwMode="auto">
          <a:xfrm>
            <a:off x="1123950" y="4538662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III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39" name="Text Box 27"/>
          <p:cNvSpPr txBox="1">
            <a:spLocks noChangeArrowheads="1"/>
          </p:cNvSpPr>
          <p:nvPr/>
        </p:nvSpPr>
        <p:spPr bwMode="auto">
          <a:xfrm>
            <a:off x="1238250" y="3313112"/>
            <a:ext cx="450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40" name="Rectangle 28"/>
          <p:cNvSpPr>
            <a:spLocks noChangeArrowheads="1"/>
          </p:cNvSpPr>
          <p:nvPr/>
        </p:nvSpPr>
        <p:spPr bwMode="auto">
          <a:xfrm>
            <a:off x="5351463" y="3041650"/>
            <a:ext cx="3240087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1" name="Text Box 29"/>
          <p:cNvSpPr txBox="1">
            <a:spLocks noChangeArrowheads="1"/>
          </p:cNvSpPr>
          <p:nvPr/>
        </p:nvSpPr>
        <p:spPr bwMode="auto">
          <a:xfrm>
            <a:off x="5456238" y="38798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0542" name="Rectangle 30"/>
          <p:cNvSpPr>
            <a:spLocks noChangeArrowheads="1"/>
          </p:cNvSpPr>
          <p:nvPr/>
        </p:nvSpPr>
        <p:spPr bwMode="auto">
          <a:xfrm>
            <a:off x="5346700" y="4186237"/>
            <a:ext cx="3248025" cy="11144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43" name="Line 31"/>
          <p:cNvSpPr>
            <a:spLocks noChangeShapeType="1"/>
          </p:cNvSpPr>
          <p:nvPr/>
        </p:nvSpPr>
        <p:spPr bwMode="auto">
          <a:xfrm flipV="1">
            <a:off x="5961063" y="3346450"/>
            <a:ext cx="1587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44" name="Text Box 32"/>
          <p:cNvSpPr txBox="1">
            <a:spLocks noChangeArrowheads="1"/>
          </p:cNvSpPr>
          <p:nvPr/>
        </p:nvSpPr>
        <p:spPr bwMode="auto">
          <a:xfrm>
            <a:off x="6042025" y="46148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45" name="Oval 33"/>
          <p:cNvSpPr>
            <a:spLocks noChangeArrowheads="1"/>
          </p:cNvSpPr>
          <p:nvPr/>
        </p:nvSpPr>
        <p:spPr bwMode="auto">
          <a:xfrm>
            <a:off x="5913438" y="47434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6" name="Text Box 34"/>
          <p:cNvSpPr txBox="1">
            <a:spLocks noChangeArrowheads="1"/>
          </p:cNvSpPr>
          <p:nvPr/>
        </p:nvSpPr>
        <p:spPr bwMode="auto">
          <a:xfrm>
            <a:off x="6032500" y="31877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0547" name="Oval 35"/>
          <p:cNvSpPr>
            <a:spLocks noChangeArrowheads="1"/>
          </p:cNvSpPr>
          <p:nvPr/>
        </p:nvSpPr>
        <p:spPr bwMode="auto">
          <a:xfrm>
            <a:off x="5926138" y="32734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8" name="Text Box 36"/>
          <p:cNvSpPr txBox="1">
            <a:spLocks noChangeArrowheads="1"/>
          </p:cNvSpPr>
          <p:nvPr/>
        </p:nvSpPr>
        <p:spPr bwMode="auto">
          <a:xfrm>
            <a:off x="5383213" y="50323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P</a:t>
            </a:r>
            <a:r>
              <a:rPr lang="en-US" sz="1600" b="1" baseline="-25000" dirty="0">
                <a:latin typeface="Times New Roman" pitchFamily="18" charset="0"/>
                <a:cs typeface="Arial" charset="0"/>
              </a:rPr>
              <a:t>1</a:t>
            </a:r>
            <a:endParaRPr lang="el-GR" sz="16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0549" name="Text Box 37"/>
          <p:cNvSpPr txBox="1">
            <a:spLocks noChangeArrowheads="1"/>
          </p:cNvSpPr>
          <p:nvPr/>
        </p:nvSpPr>
        <p:spPr bwMode="auto">
          <a:xfrm>
            <a:off x="5380038" y="30829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P</a:t>
            </a:r>
            <a:r>
              <a:rPr lang="en-US" sz="1600" b="1" baseline="-25000" dirty="0">
                <a:latin typeface="Times New Roman" pitchFamily="18" charset="0"/>
                <a:cs typeface="Arial" charset="0"/>
              </a:rPr>
              <a:t>2</a:t>
            </a:r>
            <a:endParaRPr lang="el-GR" sz="16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 flipV="1">
            <a:off x="6557963" y="3219450"/>
            <a:ext cx="1587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52" name="Text Box 40"/>
          <p:cNvSpPr txBox="1">
            <a:spLocks noChangeArrowheads="1"/>
          </p:cNvSpPr>
          <p:nvPr/>
        </p:nvSpPr>
        <p:spPr bwMode="auto">
          <a:xfrm>
            <a:off x="6600825" y="37004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53" name="Oval 41"/>
          <p:cNvSpPr>
            <a:spLocks noChangeArrowheads="1"/>
          </p:cNvSpPr>
          <p:nvPr/>
        </p:nvSpPr>
        <p:spPr bwMode="auto">
          <a:xfrm>
            <a:off x="6516688" y="37655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4" name="Text Box 42"/>
          <p:cNvSpPr txBox="1">
            <a:spLocks noChangeArrowheads="1"/>
          </p:cNvSpPr>
          <p:nvPr/>
        </p:nvSpPr>
        <p:spPr bwMode="auto">
          <a:xfrm>
            <a:off x="6629400" y="3035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20555" name="Oval 43"/>
          <p:cNvSpPr>
            <a:spLocks noChangeArrowheads="1"/>
          </p:cNvSpPr>
          <p:nvPr/>
        </p:nvSpPr>
        <p:spPr bwMode="auto">
          <a:xfrm>
            <a:off x="6523038" y="31527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6" name="Line 44"/>
          <p:cNvSpPr>
            <a:spLocks noChangeShapeType="1"/>
          </p:cNvSpPr>
          <p:nvPr/>
        </p:nvSpPr>
        <p:spPr bwMode="auto">
          <a:xfrm flipV="1">
            <a:off x="7186613" y="3448050"/>
            <a:ext cx="1587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57" name="Text Box 45"/>
          <p:cNvSpPr txBox="1">
            <a:spLocks noChangeArrowheads="1"/>
          </p:cNvSpPr>
          <p:nvPr/>
        </p:nvSpPr>
        <p:spPr bwMode="auto">
          <a:xfrm>
            <a:off x="7254875" y="44878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0558" name="Oval 46"/>
          <p:cNvSpPr>
            <a:spLocks noChangeArrowheads="1"/>
          </p:cNvSpPr>
          <p:nvPr/>
        </p:nvSpPr>
        <p:spPr bwMode="auto">
          <a:xfrm>
            <a:off x="7145338" y="45783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9" name="Text Box 47"/>
          <p:cNvSpPr txBox="1">
            <a:spLocks noChangeArrowheads="1"/>
          </p:cNvSpPr>
          <p:nvPr/>
        </p:nvSpPr>
        <p:spPr bwMode="auto">
          <a:xfrm>
            <a:off x="7258050" y="3289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60" name="Oval 48"/>
          <p:cNvSpPr>
            <a:spLocks noChangeArrowheads="1"/>
          </p:cNvSpPr>
          <p:nvPr/>
        </p:nvSpPr>
        <p:spPr bwMode="auto">
          <a:xfrm>
            <a:off x="7151688" y="33750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61" name="Line 49"/>
          <p:cNvSpPr>
            <a:spLocks noChangeShapeType="1"/>
          </p:cNvSpPr>
          <p:nvPr/>
        </p:nvSpPr>
        <p:spPr bwMode="auto">
          <a:xfrm flipV="1">
            <a:off x="7815263" y="4184650"/>
            <a:ext cx="1587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62" name="Text Box 50"/>
          <p:cNvSpPr txBox="1">
            <a:spLocks noChangeArrowheads="1"/>
          </p:cNvSpPr>
          <p:nvPr/>
        </p:nvSpPr>
        <p:spPr bwMode="auto">
          <a:xfrm>
            <a:off x="7889875" y="49577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63" name="Oval 51"/>
          <p:cNvSpPr>
            <a:spLocks noChangeArrowheads="1"/>
          </p:cNvSpPr>
          <p:nvPr/>
        </p:nvSpPr>
        <p:spPr bwMode="auto">
          <a:xfrm>
            <a:off x="7773988" y="51181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64" name="Text Box 52"/>
          <p:cNvSpPr txBox="1">
            <a:spLocks noChangeArrowheads="1"/>
          </p:cNvSpPr>
          <p:nvPr/>
        </p:nvSpPr>
        <p:spPr bwMode="auto">
          <a:xfrm>
            <a:off x="7880350" y="45021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0565" name="Oval 53"/>
          <p:cNvSpPr>
            <a:spLocks noChangeArrowheads="1"/>
          </p:cNvSpPr>
          <p:nvPr/>
        </p:nvSpPr>
        <p:spPr bwMode="auto">
          <a:xfrm>
            <a:off x="7780338" y="45624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B509B3EB-F2C3-4EF6-B8CA-95BDA07D6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13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2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320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3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3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1" dur="500"/>
                                        <p:tgtEl>
                                          <p:spTgt spid="3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5" dur="500"/>
                                        <p:tgtEl>
                                          <p:spTgt spid="3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9" dur="500"/>
                                        <p:tgtEl>
                                          <p:spTgt spid="3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3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7" dur="500"/>
                                        <p:tgtEl>
                                          <p:spTgt spid="3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3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3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3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3" grpId="0" animBg="1"/>
      <p:bldP spid="320524" grpId="0" animBg="1"/>
      <p:bldP spid="320525" grpId="0" animBg="1"/>
      <p:bldP spid="320536" grpId="0"/>
      <p:bldP spid="320538" grpId="0"/>
      <p:bldP spid="320539" grpId="0"/>
      <p:bldP spid="320540" grpId="0" animBg="1"/>
      <p:bldP spid="320541" grpId="0"/>
      <p:bldP spid="320542" grpId="0" animBg="1"/>
      <p:bldP spid="320543" grpId="0" animBg="1"/>
      <p:bldP spid="320544" grpId="0"/>
      <p:bldP spid="320545" grpId="0" animBg="1"/>
      <p:bldP spid="320546" grpId="0"/>
      <p:bldP spid="320547" grpId="0" animBg="1"/>
      <p:bldP spid="320548" grpId="0"/>
      <p:bldP spid="320549" grpId="0"/>
      <p:bldP spid="320551" grpId="0" animBg="1"/>
      <p:bldP spid="320552" grpId="0"/>
      <p:bldP spid="320553" grpId="0" animBg="1"/>
      <p:bldP spid="320554" grpId="0"/>
      <p:bldP spid="320555" grpId="0" animBg="1"/>
      <p:bldP spid="320556" grpId="0" animBg="1"/>
      <p:bldP spid="320557" grpId="0"/>
      <p:bldP spid="320558" grpId="0" animBg="1"/>
      <p:bldP spid="320559" grpId="0"/>
      <p:bldP spid="320560" grpId="0" animBg="1"/>
      <p:bldP spid="320561" grpId="0" animBg="1"/>
      <p:bldP spid="320562" grpId="0"/>
      <p:bldP spid="320563" grpId="0" animBg="1"/>
      <p:bldP spid="320564" grpId="0"/>
      <p:bldP spid="3205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-186169" y="914400"/>
            <a:ext cx="5226482" cy="142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	2.2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phẳng P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từng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	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041900" y="39925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6605588" y="4064000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16422" name="Oval 6"/>
          <p:cNvSpPr>
            <a:spLocks noChangeArrowheads="1"/>
          </p:cNvSpPr>
          <p:nvPr/>
        </p:nvSpPr>
        <p:spPr bwMode="auto">
          <a:xfrm>
            <a:off x="6454775" y="41846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5494338" y="3905250"/>
            <a:ext cx="1749425" cy="114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4" name="Text Box 8"/>
          <p:cNvSpPr txBox="1">
            <a:spLocks noChangeArrowheads="1"/>
          </p:cNvSpPr>
          <p:nvPr/>
        </p:nvSpPr>
        <p:spPr bwMode="auto">
          <a:xfrm>
            <a:off x="6300788" y="3911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6425" name="Text Box 9"/>
          <p:cNvSpPr txBox="1">
            <a:spLocks noChangeArrowheads="1"/>
          </p:cNvSpPr>
          <p:nvPr/>
        </p:nvSpPr>
        <p:spPr bwMode="auto">
          <a:xfrm>
            <a:off x="5535613" y="4768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6370638" y="47418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5495925" y="5059363"/>
            <a:ext cx="1744663" cy="11096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428" name="Line 12"/>
          <p:cNvSpPr>
            <a:spLocks noChangeShapeType="1"/>
          </p:cNvSpPr>
          <p:nvPr/>
        </p:nvSpPr>
        <p:spPr bwMode="auto">
          <a:xfrm flipV="1">
            <a:off x="6300788" y="4216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9" name="Text Box 13"/>
          <p:cNvSpPr txBox="1">
            <a:spLocks noChangeArrowheads="1"/>
          </p:cNvSpPr>
          <p:nvPr/>
        </p:nvSpPr>
        <p:spPr bwMode="auto">
          <a:xfrm>
            <a:off x="6205538" y="56499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953000" y="217025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a)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16431" name="Freeform 15"/>
          <p:cNvSpPr>
            <a:spLocks/>
          </p:cNvSpPr>
          <p:nvPr/>
        </p:nvSpPr>
        <p:spPr bwMode="auto">
          <a:xfrm>
            <a:off x="4603750" y="1041400"/>
            <a:ext cx="873125" cy="547688"/>
          </a:xfrm>
          <a:custGeom>
            <a:avLst/>
            <a:gdLst>
              <a:gd name="T0" fmla="*/ 0 w 550"/>
              <a:gd name="T1" fmla="*/ 2147483647 h 345"/>
              <a:gd name="T2" fmla="*/ 2147483647 w 550"/>
              <a:gd name="T3" fmla="*/ 2147483647 h 345"/>
              <a:gd name="T4" fmla="*/ 2147483647 w 550"/>
              <a:gd name="T5" fmla="*/ 2147483647 h 345"/>
              <a:gd name="T6" fmla="*/ 2147483647 w 550"/>
              <a:gd name="T7" fmla="*/ 2147483647 h 345"/>
              <a:gd name="T8" fmla="*/ 2147483647 w 550"/>
              <a:gd name="T9" fmla="*/ 0 h 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0" h="345">
                <a:moveTo>
                  <a:pt x="0" y="345"/>
                </a:moveTo>
                <a:cubicBezTo>
                  <a:pt x="9" y="326"/>
                  <a:pt x="25" y="271"/>
                  <a:pt x="56" y="229"/>
                </a:cubicBezTo>
                <a:cubicBezTo>
                  <a:pt x="87" y="187"/>
                  <a:pt x="139" y="128"/>
                  <a:pt x="188" y="93"/>
                </a:cubicBezTo>
                <a:cubicBezTo>
                  <a:pt x="237" y="58"/>
                  <a:pt x="290" y="36"/>
                  <a:pt x="350" y="21"/>
                </a:cubicBezTo>
                <a:cubicBezTo>
                  <a:pt x="410" y="6"/>
                  <a:pt x="508" y="4"/>
                  <a:pt x="55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7243763" y="2173288"/>
            <a:ext cx="9969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7215188" y="2155825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7161213" y="23510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4597400" y="1595438"/>
            <a:ext cx="2628900" cy="571500"/>
          </a:xfrm>
          <a:custGeom>
            <a:avLst/>
            <a:gdLst>
              <a:gd name="T0" fmla="*/ 2147483647 w 1656"/>
              <a:gd name="T1" fmla="*/ 2147483647 h 360"/>
              <a:gd name="T2" fmla="*/ 2147483647 w 1656"/>
              <a:gd name="T3" fmla="*/ 0 h 360"/>
              <a:gd name="T4" fmla="*/ 0 w 1656"/>
              <a:gd name="T5" fmla="*/ 2147483647 h 360"/>
              <a:gd name="T6" fmla="*/ 2147483647 w 1656"/>
              <a:gd name="T7" fmla="*/ 2147483647 h 360"/>
              <a:gd name="T8" fmla="*/ 2147483647 w 1656"/>
              <a:gd name="T9" fmla="*/ 2147483647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360">
                <a:moveTo>
                  <a:pt x="1656" y="360"/>
                </a:moveTo>
                <a:lnTo>
                  <a:pt x="1036" y="0"/>
                </a:lnTo>
                <a:lnTo>
                  <a:pt x="0" y="4"/>
                </a:lnTo>
                <a:lnTo>
                  <a:pt x="548" y="360"/>
                </a:lnTo>
                <a:lnTo>
                  <a:pt x="1656" y="36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 rot="10800000">
            <a:off x="6245225" y="1547813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6246813" y="523875"/>
            <a:ext cx="1003300" cy="2806700"/>
          </a:xfrm>
          <a:custGeom>
            <a:avLst/>
            <a:gdLst>
              <a:gd name="T0" fmla="*/ 2147483647 w 696"/>
              <a:gd name="T1" fmla="*/ 2147483647 h 1916"/>
              <a:gd name="T2" fmla="*/ 2147483647 w 696"/>
              <a:gd name="T3" fmla="*/ 2147483647 h 1916"/>
              <a:gd name="T4" fmla="*/ 2147483647 w 696"/>
              <a:gd name="T5" fmla="*/ 2147483647 h 1916"/>
              <a:gd name="T6" fmla="*/ 0 w 696"/>
              <a:gd name="T7" fmla="*/ 0 h 1916"/>
              <a:gd name="T8" fmla="*/ 2147483647 w 696"/>
              <a:gd name="T9" fmla="*/ 2147483647 h 19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1916">
                <a:moveTo>
                  <a:pt x="4" y="1445"/>
                </a:moveTo>
                <a:lnTo>
                  <a:pt x="696" y="1916"/>
                </a:lnTo>
                <a:lnTo>
                  <a:pt x="688" y="352"/>
                </a:lnTo>
                <a:lnTo>
                  <a:pt x="0" y="0"/>
                </a:lnTo>
                <a:lnTo>
                  <a:pt x="4" y="14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7240588" y="1039813"/>
            <a:ext cx="99695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7237413" y="1035050"/>
            <a:ext cx="1011237" cy="2744788"/>
          </a:xfrm>
          <a:custGeom>
            <a:avLst/>
            <a:gdLst>
              <a:gd name="T0" fmla="*/ 2147483647 w 637"/>
              <a:gd name="T1" fmla="*/ 2147483647 h 1729"/>
              <a:gd name="T2" fmla="*/ 2147483647 w 637"/>
              <a:gd name="T3" fmla="*/ 2147483647 h 1729"/>
              <a:gd name="T4" fmla="*/ 2147483647 w 637"/>
              <a:gd name="T5" fmla="*/ 2147483647 h 1729"/>
              <a:gd name="T6" fmla="*/ 0 w 637"/>
              <a:gd name="T7" fmla="*/ 0 h 1729"/>
              <a:gd name="T8" fmla="*/ 2147483647 w 637"/>
              <a:gd name="T9" fmla="*/ 2147483647 h 1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7" h="1729">
                <a:moveTo>
                  <a:pt x="4" y="1439"/>
                </a:moveTo>
                <a:lnTo>
                  <a:pt x="625" y="1729"/>
                </a:lnTo>
                <a:lnTo>
                  <a:pt x="637" y="351"/>
                </a:lnTo>
                <a:lnTo>
                  <a:pt x="0" y="0"/>
                </a:lnTo>
                <a:lnTo>
                  <a:pt x="4" y="1439"/>
                </a:lnTo>
                <a:close/>
              </a:path>
            </a:pathLst>
          </a:custGeom>
          <a:solidFill>
            <a:schemeClr val="accent2">
              <a:alpha val="58823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5465763" y="2178050"/>
            <a:ext cx="17843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5465763" y="2174875"/>
            <a:ext cx="2787650" cy="635000"/>
          </a:xfrm>
          <a:custGeom>
            <a:avLst/>
            <a:gdLst>
              <a:gd name="T0" fmla="*/ 2147483647 w 1756"/>
              <a:gd name="T1" fmla="*/ 2147483647 h 400"/>
              <a:gd name="T2" fmla="*/ 2147483647 w 1756"/>
              <a:gd name="T3" fmla="*/ 0 h 400"/>
              <a:gd name="T4" fmla="*/ 0 w 1756"/>
              <a:gd name="T5" fmla="*/ 0 h 400"/>
              <a:gd name="T6" fmla="*/ 2147483647 w 1756"/>
              <a:gd name="T7" fmla="*/ 2147483647 h 400"/>
              <a:gd name="T8" fmla="*/ 2147483647 w 1756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6" h="400">
                <a:moveTo>
                  <a:pt x="1756" y="392"/>
                </a:moveTo>
                <a:lnTo>
                  <a:pt x="1116" y="0"/>
                </a:lnTo>
                <a:lnTo>
                  <a:pt x="0" y="0"/>
                </a:lnTo>
                <a:lnTo>
                  <a:pt x="584" y="400"/>
                </a:lnTo>
                <a:lnTo>
                  <a:pt x="1756" y="392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16442" name="Freeform 26"/>
          <p:cNvSpPr>
            <a:spLocks/>
          </p:cNvSpPr>
          <p:nvPr/>
        </p:nvSpPr>
        <p:spPr bwMode="auto">
          <a:xfrm>
            <a:off x="5467350" y="2814638"/>
            <a:ext cx="927100" cy="501650"/>
          </a:xfrm>
          <a:custGeom>
            <a:avLst/>
            <a:gdLst>
              <a:gd name="T0" fmla="*/ 2147483647 w 584"/>
              <a:gd name="T1" fmla="*/ 0 h 316"/>
              <a:gd name="T2" fmla="*/ 2147483647 w 584"/>
              <a:gd name="T3" fmla="*/ 2147483647 h 316"/>
              <a:gd name="T4" fmla="*/ 2147483647 w 584"/>
              <a:gd name="T5" fmla="*/ 2147483647 h 316"/>
              <a:gd name="T6" fmla="*/ 2147483647 w 584"/>
              <a:gd name="T7" fmla="*/ 2147483647 h 316"/>
              <a:gd name="T8" fmla="*/ 0 w 584"/>
              <a:gd name="T9" fmla="*/ 2147483647 h 3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4" h="316">
                <a:moveTo>
                  <a:pt x="584" y="0"/>
                </a:moveTo>
                <a:cubicBezTo>
                  <a:pt x="572" y="21"/>
                  <a:pt x="544" y="81"/>
                  <a:pt x="508" y="120"/>
                </a:cubicBezTo>
                <a:cubicBezTo>
                  <a:pt x="472" y="159"/>
                  <a:pt x="418" y="207"/>
                  <a:pt x="368" y="236"/>
                </a:cubicBezTo>
                <a:cubicBezTo>
                  <a:pt x="318" y="265"/>
                  <a:pt x="269" y="283"/>
                  <a:pt x="208" y="296"/>
                </a:cubicBezTo>
                <a:cubicBezTo>
                  <a:pt x="147" y="309"/>
                  <a:pt x="43" y="312"/>
                  <a:pt x="0" y="3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43" name="Freeform 27"/>
          <p:cNvSpPr>
            <a:spLocks/>
          </p:cNvSpPr>
          <p:nvPr/>
        </p:nvSpPr>
        <p:spPr bwMode="auto">
          <a:xfrm>
            <a:off x="8235950" y="1036638"/>
            <a:ext cx="141288" cy="558800"/>
          </a:xfrm>
          <a:custGeom>
            <a:avLst/>
            <a:gdLst>
              <a:gd name="T0" fmla="*/ 2147483647 w 89"/>
              <a:gd name="T1" fmla="*/ 2147483647 h 352"/>
              <a:gd name="T2" fmla="*/ 2147483647 w 89"/>
              <a:gd name="T3" fmla="*/ 2147483647 h 352"/>
              <a:gd name="T4" fmla="*/ 2147483647 w 89"/>
              <a:gd name="T5" fmla="*/ 2147483647 h 352"/>
              <a:gd name="T6" fmla="*/ 2147483647 w 89"/>
              <a:gd name="T7" fmla="*/ 2147483647 h 352"/>
              <a:gd name="T8" fmla="*/ 0 w 89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352">
                <a:moveTo>
                  <a:pt x="16" y="352"/>
                </a:moveTo>
                <a:cubicBezTo>
                  <a:pt x="23" y="339"/>
                  <a:pt x="52" y="299"/>
                  <a:pt x="64" y="272"/>
                </a:cubicBezTo>
                <a:cubicBezTo>
                  <a:pt x="76" y="245"/>
                  <a:pt x="87" y="224"/>
                  <a:pt x="88" y="192"/>
                </a:cubicBezTo>
                <a:cubicBezTo>
                  <a:pt x="89" y="160"/>
                  <a:pt x="83" y="112"/>
                  <a:pt x="68" y="80"/>
                </a:cubicBezTo>
                <a:cubicBezTo>
                  <a:pt x="53" y="48"/>
                  <a:pt x="14" y="1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378575" y="25606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5465763" y="1036638"/>
            <a:ext cx="1771650" cy="1136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567363" y="19002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843713" y="1690688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16448" name="Line 32"/>
          <p:cNvSpPr>
            <a:spLocks noChangeShapeType="1"/>
          </p:cNvSpPr>
          <p:nvPr/>
        </p:nvSpPr>
        <p:spPr bwMode="auto">
          <a:xfrm>
            <a:off x="6272213" y="2179638"/>
            <a:ext cx="546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49" name="Line 33"/>
          <p:cNvSpPr>
            <a:spLocks noChangeShapeType="1"/>
          </p:cNvSpPr>
          <p:nvPr/>
        </p:nvSpPr>
        <p:spPr bwMode="auto">
          <a:xfrm flipV="1">
            <a:off x="6805613" y="16652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0" name="Line 34"/>
          <p:cNvSpPr>
            <a:spLocks noChangeShapeType="1"/>
          </p:cNvSpPr>
          <p:nvPr/>
        </p:nvSpPr>
        <p:spPr bwMode="auto">
          <a:xfrm>
            <a:off x="6276975" y="136366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1" name="Text Box 35"/>
          <p:cNvSpPr txBox="1">
            <a:spLocks noChangeArrowheads="1"/>
          </p:cNvSpPr>
          <p:nvPr/>
        </p:nvSpPr>
        <p:spPr bwMode="auto">
          <a:xfrm>
            <a:off x="5972175" y="11652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V="1">
            <a:off x="6278563" y="1360488"/>
            <a:ext cx="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3" name="Text Box 37"/>
          <p:cNvSpPr txBox="1">
            <a:spLocks noChangeArrowheads="1"/>
          </p:cNvSpPr>
          <p:nvPr/>
        </p:nvSpPr>
        <p:spPr bwMode="auto">
          <a:xfrm>
            <a:off x="5954713" y="18684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16454" name="Line 38"/>
          <p:cNvSpPr>
            <a:spLocks noChangeShapeType="1"/>
          </p:cNvSpPr>
          <p:nvPr/>
        </p:nvSpPr>
        <p:spPr bwMode="auto">
          <a:xfrm>
            <a:off x="6794500" y="1658938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5" name="Line 39"/>
          <p:cNvSpPr>
            <a:spLocks noChangeShapeType="1"/>
          </p:cNvSpPr>
          <p:nvPr/>
        </p:nvSpPr>
        <p:spPr bwMode="auto">
          <a:xfrm>
            <a:off x="6794500" y="2497138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6" name="Line 40"/>
          <p:cNvSpPr>
            <a:spLocks noChangeShapeType="1"/>
          </p:cNvSpPr>
          <p:nvPr/>
        </p:nvSpPr>
        <p:spPr bwMode="auto">
          <a:xfrm flipV="1">
            <a:off x="7766050" y="16589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7" name="Line 41"/>
          <p:cNvSpPr>
            <a:spLocks noChangeShapeType="1"/>
          </p:cNvSpPr>
          <p:nvPr/>
        </p:nvSpPr>
        <p:spPr bwMode="auto">
          <a:xfrm>
            <a:off x="6273800" y="1354138"/>
            <a:ext cx="946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8" name="Line 42"/>
          <p:cNvSpPr>
            <a:spLocks noChangeShapeType="1"/>
          </p:cNvSpPr>
          <p:nvPr/>
        </p:nvSpPr>
        <p:spPr bwMode="auto">
          <a:xfrm>
            <a:off x="7239000" y="1354138"/>
            <a:ext cx="53975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9" name="Text Box 43"/>
          <p:cNvSpPr txBox="1">
            <a:spLocks noChangeArrowheads="1"/>
          </p:cNvSpPr>
          <p:nvPr/>
        </p:nvSpPr>
        <p:spPr bwMode="auto">
          <a:xfrm>
            <a:off x="7789863" y="15128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16460" name="Text Box 44"/>
          <p:cNvSpPr txBox="1">
            <a:spLocks noChangeArrowheads="1"/>
          </p:cNvSpPr>
          <p:nvPr/>
        </p:nvSpPr>
        <p:spPr bwMode="auto">
          <a:xfrm>
            <a:off x="6811963" y="24653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16461" name="Text Box 45"/>
          <p:cNvSpPr txBox="1">
            <a:spLocks noChangeArrowheads="1"/>
          </p:cNvSpPr>
          <p:nvPr/>
        </p:nvSpPr>
        <p:spPr bwMode="auto">
          <a:xfrm>
            <a:off x="7516813" y="20843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16462" name="Text Box 46"/>
          <p:cNvSpPr txBox="1">
            <a:spLocks noChangeArrowheads="1"/>
          </p:cNvSpPr>
          <p:nvPr/>
        </p:nvSpPr>
        <p:spPr bwMode="auto">
          <a:xfrm>
            <a:off x="7256463" y="11128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16463" name="Oval 47"/>
          <p:cNvSpPr>
            <a:spLocks noChangeArrowheads="1"/>
          </p:cNvSpPr>
          <p:nvPr/>
        </p:nvSpPr>
        <p:spPr bwMode="auto">
          <a:xfrm>
            <a:off x="6770688" y="24638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64" name="Oval 48"/>
          <p:cNvSpPr>
            <a:spLocks noChangeArrowheads="1"/>
          </p:cNvSpPr>
          <p:nvPr/>
        </p:nvSpPr>
        <p:spPr bwMode="auto">
          <a:xfrm>
            <a:off x="6243638" y="13208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65" name="Oval 49"/>
          <p:cNvSpPr>
            <a:spLocks noChangeArrowheads="1"/>
          </p:cNvSpPr>
          <p:nvPr/>
        </p:nvSpPr>
        <p:spPr bwMode="auto">
          <a:xfrm>
            <a:off x="7735888" y="16256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Oval 50"/>
          <p:cNvSpPr>
            <a:spLocks noChangeArrowheads="1"/>
          </p:cNvSpPr>
          <p:nvPr/>
        </p:nvSpPr>
        <p:spPr bwMode="auto">
          <a:xfrm>
            <a:off x="6777038" y="16256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5503863" y="10668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8029575" y="3435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7091363" y="9604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8107363" y="24145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>
            <a:off x="5461000" y="2173288"/>
            <a:ext cx="177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 flipV="1">
            <a:off x="7232650" y="1049338"/>
            <a:ext cx="0" cy="111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>
            <a:off x="7239000" y="2166938"/>
            <a:ext cx="10223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74" name="Oval 58"/>
          <p:cNvSpPr>
            <a:spLocks noChangeArrowheads="1"/>
          </p:cNvSpPr>
          <p:nvPr/>
        </p:nvSpPr>
        <p:spPr bwMode="auto">
          <a:xfrm>
            <a:off x="7208838" y="132715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5" name="Oval 59"/>
          <p:cNvSpPr>
            <a:spLocks noChangeArrowheads="1"/>
          </p:cNvSpPr>
          <p:nvPr/>
        </p:nvSpPr>
        <p:spPr bwMode="auto">
          <a:xfrm>
            <a:off x="7735888" y="245745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6" name="Oval 60"/>
          <p:cNvSpPr>
            <a:spLocks noChangeArrowheads="1"/>
          </p:cNvSpPr>
          <p:nvPr/>
        </p:nvSpPr>
        <p:spPr bwMode="auto">
          <a:xfrm>
            <a:off x="6243638" y="21336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 flipV="1">
            <a:off x="7239000" y="2808288"/>
            <a:ext cx="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78" name="Rectangle 62"/>
          <p:cNvSpPr>
            <a:spLocks noChangeArrowheads="1"/>
          </p:cNvSpPr>
          <p:nvPr/>
        </p:nvSpPr>
        <p:spPr bwMode="auto">
          <a:xfrm>
            <a:off x="7240588" y="3905250"/>
            <a:ext cx="1412875" cy="1157288"/>
          </a:xfrm>
          <a:prstGeom prst="rect">
            <a:avLst/>
          </a:prstGeom>
          <a:solidFill>
            <a:schemeClr val="accent2">
              <a:alpha val="6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9" name="Rectangle 63"/>
          <p:cNvSpPr>
            <a:spLocks noChangeArrowheads="1"/>
          </p:cNvSpPr>
          <p:nvPr/>
        </p:nvSpPr>
        <p:spPr bwMode="auto">
          <a:xfrm>
            <a:off x="7243763" y="5043488"/>
            <a:ext cx="1411287" cy="11255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80" name="Text Box 64"/>
          <p:cNvSpPr txBox="1">
            <a:spLocks noChangeArrowheads="1"/>
          </p:cNvSpPr>
          <p:nvPr/>
        </p:nvSpPr>
        <p:spPr bwMode="auto">
          <a:xfrm>
            <a:off x="5541963" y="39417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6481" name="Text Box 65"/>
          <p:cNvSpPr txBox="1">
            <a:spLocks noChangeArrowheads="1"/>
          </p:cNvSpPr>
          <p:nvPr/>
        </p:nvSpPr>
        <p:spPr bwMode="auto">
          <a:xfrm>
            <a:off x="8396288" y="39084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6482" name="Text Box 66"/>
          <p:cNvSpPr txBox="1">
            <a:spLocks noChangeArrowheads="1"/>
          </p:cNvSpPr>
          <p:nvPr/>
        </p:nvSpPr>
        <p:spPr bwMode="auto">
          <a:xfrm>
            <a:off x="5526088" y="58451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6483" name="Line 67"/>
          <p:cNvSpPr>
            <a:spLocks noChangeShapeType="1"/>
          </p:cNvSpPr>
          <p:nvPr/>
        </p:nvSpPr>
        <p:spPr bwMode="auto">
          <a:xfrm>
            <a:off x="6300788" y="5664200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4" name="Line 68"/>
          <p:cNvSpPr>
            <a:spLocks noChangeShapeType="1"/>
          </p:cNvSpPr>
          <p:nvPr/>
        </p:nvSpPr>
        <p:spPr bwMode="auto">
          <a:xfrm>
            <a:off x="7240588" y="3905250"/>
            <a:ext cx="0" cy="2266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5" name="Line 69"/>
          <p:cNvSpPr>
            <a:spLocks noChangeShapeType="1"/>
          </p:cNvSpPr>
          <p:nvPr/>
        </p:nvSpPr>
        <p:spPr bwMode="auto">
          <a:xfrm>
            <a:off x="5487988" y="5054600"/>
            <a:ext cx="3171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6" name="Oval 70"/>
          <p:cNvSpPr>
            <a:spLocks noChangeArrowheads="1"/>
          </p:cNvSpPr>
          <p:nvPr/>
        </p:nvSpPr>
        <p:spPr bwMode="auto">
          <a:xfrm>
            <a:off x="6261100" y="50022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87" name="Line 71"/>
          <p:cNvSpPr>
            <a:spLocks noChangeShapeType="1"/>
          </p:cNvSpPr>
          <p:nvPr/>
        </p:nvSpPr>
        <p:spPr bwMode="auto">
          <a:xfrm>
            <a:off x="6300788" y="4222750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8" name="Freeform 72"/>
          <p:cNvSpPr>
            <a:spLocks/>
          </p:cNvSpPr>
          <p:nvPr/>
        </p:nvSpPr>
        <p:spPr bwMode="auto">
          <a:xfrm>
            <a:off x="7242175" y="5049838"/>
            <a:ext cx="595313" cy="6143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9" name="Line 73"/>
          <p:cNvSpPr>
            <a:spLocks noChangeShapeType="1"/>
          </p:cNvSpPr>
          <p:nvPr/>
        </p:nvSpPr>
        <p:spPr bwMode="auto">
          <a:xfrm flipV="1">
            <a:off x="7837488" y="4221163"/>
            <a:ext cx="0" cy="833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90" name="Text Box 74"/>
          <p:cNvSpPr txBox="1">
            <a:spLocks noChangeArrowheads="1"/>
          </p:cNvSpPr>
          <p:nvPr/>
        </p:nvSpPr>
        <p:spPr bwMode="auto">
          <a:xfrm>
            <a:off x="7615238" y="39020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16491" name="Text Box 75"/>
          <p:cNvSpPr txBox="1">
            <a:spLocks noChangeArrowheads="1"/>
          </p:cNvSpPr>
          <p:nvPr/>
        </p:nvSpPr>
        <p:spPr bwMode="auto">
          <a:xfrm>
            <a:off x="7088188" y="3816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2" name="Text Box 76"/>
          <p:cNvSpPr txBox="1">
            <a:spLocks noChangeArrowheads="1"/>
          </p:cNvSpPr>
          <p:nvPr/>
        </p:nvSpPr>
        <p:spPr bwMode="auto">
          <a:xfrm>
            <a:off x="7288213" y="58785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3" name="Text Box 77"/>
          <p:cNvSpPr txBox="1">
            <a:spLocks noChangeArrowheads="1"/>
          </p:cNvSpPr>
          <p:nvPr/>
        </p:nvSpPr>
        <p:spPr bwMode="auto">
          <a:xfrm>
            <a:off x="8145463" y="50069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4" name="Text Box 78"/>
          <p:cNvSpPr txBox="1">
            <a:spLocks noChangeArrowheads="1"/>
          </p:cNvSpPr>
          <p:nvPr/>
        </p:nvSpPr>
        <p:spPr bwMode="auto">
          <a:xfrm>
            <a:off x="7289800" y="4784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5" name="Text Box 79"/>
          <p:cNvSpPr txBox="1">
            <a:spLocks noChangeArrowheads="1"/>
          </p:cNvSpPr>
          <p:nvPr/>
        </p:nvSpPr>
        <p:spPr bwMode="auto">
          <a:xfrm>
            <a:off x="7272338" y="42021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16496" name="Text Box 80"/>
          <p:cNvSpPr txBox="1">
            <a:spLocks noChangeArrowheads="1"/>
          </p:cNvSpPr>
          <p:nvPr/>
        </p:nvSpPr>
        <p:spPr bwMode="auto">
          <a:xfrm>
            <a:off x="7885113" y="4745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16497" name="Text Box 81"/>
          <p:cNvSpPr txBox="1">
            <a:spLocks noChangeArrowheads="1"/>
          </p:cNvSpPr>
          <p:nvPr/>
        </p:nvSpPr>
        <p:spPr bwMode="auto">
          <a:xfrm>
            <a:off x="7292975" y="53133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16498" name="Oval 82"/>
          <p:cNvSpPr>
            <a:spLocks noChangeArrowheads="1"/>
          </p:cNvSpPr>
          <p:nvPr/>
        </p:nvSpPr>
        <p:spPr bwMode="auto">
          <a:xfrm>
            <a:off x="6265863" y="56165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99" name="Oval 83"/>
          <p:cNvSpPr>
            <a:spLocks noChangeArrowheads="1"/>
          </p:cNvSpPr>
          <p:nvPr/>
        </p:nvSpPr>
        <p:spPr bwMode="auto">
          <a:xfrm>
            <a:off x="6261100" y="41830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0" name="Oval 84"/>
          <p:cNvSpPr>
            <a:spLocks noChangeArrowheads="1"/>
          </p:cNvSpPr>
          <p:nvPr/>
        </p:nvSpPr>
        <p:spPr bwMode="auto">
          <a:xfrm>
            <a:off x="7199313" y="41878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1" name="Oval 85"/>
          <p:cNvSpPr>
            <a:spLocks noChangeArrowheads="1"/>
          </p:cNvSpPr>
          <p:nvPr/>
        </p:nvSpPr>
        <p:spPr bwMode="auto">
          <a:xfrm>
            <a:off x="7794625" y="418782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2" name="Oval 86"/>
          <p:cNvSpPr>
            <a:spLocks noChangeArrowheads="1"/>
          </p:cNvSpPr>
          <p:nvPr/>
        </p:nvSpPr>
        <p:spPr bwMode="auto">
          <a:xfrm>
            <a:off x="7794625" y="50165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3" name="Oval 87"/>
          <p:cNvSpPr>
            <a:spLocks noChangeArrowheads="1"/>
          </p:cNvSpPr>
          <p:nvPr/>
        </p:nvSpPr>
        <p:spPr bwMode="auto">
          <a:xfrm>
            <a:off x="7208838" y="56213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Text Box 88"/>
          <p:cNvSpPr txBox="1">
            <a:spLocks noChangeArrowheads="1"/>
          </p:cNvSpPr>
          <p:nvPr/>
        </p:nvSpPr>
        <p:spPr bwMode="auto">
          <a:xfrm>
            <a:off x="7289800" y="19700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28574" y="2570710"/>
            <a:ext cx="5229226" cy="184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Bổ sung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x, y, z 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8B0E2CAA-087C-4145-84EC-D798FC900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67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3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3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3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3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500"/>
                                        <p:tgtEl>
                                          <p:spTgt spid="3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9" dur="500"/>
                                        <p:tgtEl>
                                          <p:spTgt spid="3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3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/>
      <p:bldP spid="316421" grpId="0"/>
      <p:bldP spid="316422" grpId="0" animBg="1"/>
      <p:bldP spid="316423" grpId="0" animBg="1"/>
      <p:bldP spid="316424" grpId="0"/>
      <p:bldP spid="316425" grpId="0"/>
      <p:bldP spid="316426" grpId="0"/>
      <p:bldP spid="316427" grpId="0" animBg="1"/>
      <p:bldP spid="316428" grpId="0" animBg="1"/>
      <p:bldP spid="316429" grpId="0"/>
      <p:bldP spid="316431" grpId="0" animBg="1"/>
      <p:bldP spid="316442" grpId="0" animBg="1"/>
      <p:bldP spid="316443" grpId="0" animBg="1"/>
      <p:bldP spid="316448" grpId="0" animBg="1"/>
      <p:bldP spid="316449" grpId="0" animBg="1"/>
      <p:bldP spid="316450" grpId="0" animBg="1"/>
      <p:bldP spid="316451" grpId="0"/>
      <p:bldP spid="316452" grpId="0" animBg="1"/>
      <p:bldP spid="316453" grpId="0"/>
      <p:bldP spid="316454" grpId="0" animBg="1"/>
      <p:bldP spid="316455" grpId="0" animBg="1"/>
      <p:bldP spid="316456" grpId="0" animBg="1"/>
      <p:bldP spid="316457" grpId="0" animBg="1"/>
      <p:bldP spid="316458" grpId="0" animBg="1"/>
      <p:bldP spid="316459" grpId="0"/>
      <p:bldP spid="316460" grpId="0"/>
      <p:bldP spid="316461" grpId="0"/>
      <p:bldP spid="316462" grpId="0"/>
      <p:bldP spid="316463" grpId="0" animBg="1"/>
      <p:bldP spid="316464" grpId="0" animBg="1"/>
      <p:bldP spid="316465" grpId="0" animBg="1"/>
      <p:bldP spid="316474" grpId="0" animBg="1"/>
      <p:bldP spid="316475" grpId="0" animBg="1"/>
      <p:bldP spid="316476" grpId="0" animBg="1"/>
      <p:bldP spid="316478" grpId="0" animBg="1"/>
      <p:bldP spid="316479" grpId="0" animBg="1"/>
      <p:bldP spid="316480" grpId="0"/>
      <p:bldP spid="316481" grpId="0"/>
      <p:bldP spid="316482" grpId="0"/>
      <p:bldP spid="316483" grpId="0" animBg="1"/>
      <p:bldP spid="316484" grpId="0" animBg="1"/>
      <p:bldP spid="316485" grpId="0" animBg="1"/>
      <p:bldP spid="316486" grpId="0" animBg="1"/>
      <p:bldP spid="316487" grpId="0" animBg="1"/>
      <p:bldP spid="316488" grpId="0" animBg="1"/>
      <p:bldP spid="316489" grpId="0" animBg="1"/>
      <p:bldP spid="316490" grpId="0"/>
      <p:bldP spid="316491" grpId="0"/>
      <p:bldP spid="316492" grpId="0"/>
      <p:bldP spid="316493" grpId="0"/>
      <p:bldP spid="316494" grpId="0"/>
      <p:bldP spid="316495" grpId="0"/>
      <p:bldP spid="316496" grpId="0"/>
      <p:bldP spid="316497" grpId="0"/>
      <p:bldP spid="316498" grpId="0" animBg="1"/>
      <p:bldP spid="316499" grpId="0" animBg="1"/>
      <p:bldP spid="316500" grpId="0" animBg="1"/>
      <p:bldP spid="316501" grpId="0" animBg="1"/>
      <p:bldP spid="316502" grpId="0" animBg="1"/>
      <p:bldP spid="3165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8600" y="228600"/>
            <a:ext cx="8539162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2.3-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hình biểu diễn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B, C, D, E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hình biểu diễn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/>
          </p:nvPr>
        </p:nvGraphicFramePr>
        <p:xfrm>
          <a:off x="1050925" y="283213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832139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8588" y="2446377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14413" y="242289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x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979488" y="1836777"/>
            <a:ext cx="1587" cy="137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95338" y="324171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568" name="Line 8"/>
          <p:cNvSpPr>
            <a:spLocks noChangeShapeType="1"/>
          </p:cNvSpPr>
          <p:nvPr/>
        </p:nvSpPr>
        <p:spPr bwMode="auto">
          <a:xfrm>
            <a:off x="817563" y="3214727"/>
            <a:ext cx="43815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554163" y="1366877"/>
            <a:ext cx="1587" cy="2487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60338" y="2706727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1" name="Line 11"/>
          <p:cNvSpPr>
            <a:spLocks noChangeShapeType="1"/>
          </p:cNvSpPr>
          <p:nvPr/>
        </p:nvSpPr>
        <p:spPr bwMode="auto">
          <a:xfrm>
            <a:off x="593725" y="1828839"/>
            <a:ext cx="2203450" cy="158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 flipV="1">
            <a:off x="2092325" y="1451014"/>
            <a:ext cx="1588" cy="1265238"/>
          </a:xfrm>
          <a:prstGeom prst="line">
            <a:avLst/>
          </a:prstGeom>
          <a:noFill/>
          <a:ln w="19050">
            <a:solidFill>
              <a:srgbClr val="7F25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3" name="Text Box 13"/>
          <p:cNvSpPr txBox="1">
            <a:spLocks noChangeArrowheads="1"/>
          </p:cNvSpPr>
          <p:nvPr/>
        </p:nvSpPr>
        <p:spPr bwMode="auto">
          <a:xfrm>
            <a:off x="2168525" y="15811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590675" y="1266864"/>
            <a:ext cx="5667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627188" y="3614777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622425" y="239875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1597025" y="156055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2146300" y="240986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1562100" y="32004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580" name="Oval 20"/>
          <p:cNvSpPr>
            <a:spLocks noChangeArrowheads="1"/>
          </p:cNvSpPr>
          <p:nvPr/>
        </p:nvSpPr>
        <p:spPr bwMode="auto">
          <a:xfrm>
            <a:off x="2049463" y="1781214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944563" y="178280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935038" y="317662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1511300" y="2657514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46125" y="157642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2585" name="Freeform 25"/>
          <p:cNvSpPr>
            <a:spLocks/>
          </p:cNvSpPr>
          <p:nvPr/>
        </p:nvSpPr>
        <p:spPr bwMode="auto">
          <a:xfrm>
            <a:off x="1530350" y="2706727"/>
            <a:ext cx="560388" cy="5127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86" name="Text Box 26"/>
          <p:cNvSpPr txBox="1">
            <a:spLocks noChangeArrowheads="1"/>
          </p:cNvSpPr>
          <p:nvPr/>
        </p:nvSpPr>
        <p:spPr bwMode="auto">
          <a:xfrm>
            <a:off x="2633663" y="16065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587" name="Text Box 27"/>
          <p:cNvSpPr txBox="1">
            <a:spLocks noChangeArrowheads="1"/>
          </p:cNvSpPr>
          <p:nvPr/>
        </p:nvSpPr>
        <p:spPr bwMode="auto">
          <a:xfrm>
            <a:off x="2112963" y="13525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2630488" y="2776577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165475" y="3021052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051300" y="303851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4016375" y="1849477"/>
            <a:ext cx="1588" cy="144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060825" y="194155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593" name="Line 33"/>
          <p:cNvSpPr>
            <a:spLocks noChangeShapeType="1"/>
          </p:cNvSpPr>
          <p:nvPr/>
        </p:nvSpPr>
        <p:spPr bwMode="auto">
          <a:xfrm>
            <a:off x="3524250" y="1857414"/>
            <a:ext cx="2119313" cy="317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4867275" y="1384339"/>
            <a:ext cx="1588" cy="2487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3197225" y="3281402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96" name="Line 36"/>
          <p:cNvSpPr>
            <a:spLocks noChangeShapeType="1"/>
          </p:cNvSpPr>
          <p:nvPr/>
        </p:nvSpPr>
        <p:spPr bwMode="auto">
          <a:xfrm>
            <a:off x="4011613" y="2192377"/>
            <a:ext cx="4445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97" name="Line 37"/>
          <p:cNvSpPr>
            <a:spLocks noChangeShapeType="1"/>
          </p:cNvSpPr>
          <p:nvPr/>
        </p:nvSpPr>
        <p:spPr bwMode="auto">
          <a:xfrm flipV="1">
            <a:off x="3756025" y="1412914"/>
            <a:ext cx="1588" cy="2230438"/>
          </a:xfrm>
          <a:prstGeom prst="line">
            <a:avLst/>
          </a:prstGeom>
          <a:noFill/>
          <a:ln w="12700">
            <a:solidFill>
              <a:srgbClr val="7F25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98" name="Text Box 38"/>
          <p:cNvSpPr txBox="1">
            <a:spLocks noChangeArrowheads="1"/>
          </p:cNvSpPr>
          <p:nvPr/>
        </p:nvSpPr>
        <p:spPr bwMode="auto">
          <a:xfrm>
            <a:off x="3505200" y="159547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4941888" y="1279564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4973638" y="3733800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4935538" y="29781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02" name="Text Box 42"/>
          <p:cNvSpPr txBox="1">
            <a:spLocks noChangeArrowheads="1"/>
          </p:cNvSpPr>
          <p:nvPr/>
        </p:nvSpPr>
        <p:spPr bwMode="auto">
          <a:xfrm>
            <a:off x="4910138" y="161770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603" name="Text Box 43"/>
          <p:cNvSpPr txBox="1">
            <a:spLocks noChangeArrowheads="1"/>
          </p:cNvSpPr>
          <p:nvPr/>
        </p:nvSpPr>
        <p:spPr bwMode="auto">
          <a:xfrm>
            <a:off x="4897438" y="2089189"/>
            <a:ext cx="374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4875213" y="33464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605" name="Oval 45"/>
          <p:cNvSpPr>
            <a:spLocks noChangeArrowheads="1"/>
          </p:cNvSpPr>
          <p:nvPr/>
        </p:nvSpPr>
        <p:spPr bwMode="auto">
          <a:xfrm>
            <a:off x="3719513" y="182090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3981450" y="2152689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3976688" y="180820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4824413" y="323695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4067175" y="158912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2610" name="Text Box 50"/>
          <p:cNvSpPr txBox="1">
            <a:spLocks noChangeArrowheads="1"/>
          </p:cNvSpPr>
          <p:nvPr/>
        </p:nvSpPr>
        <p:spPr bwMode="auto">
          <a:xfrm>
            <a:off x="5537200" y="164627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11" name="Text Box 51"/>
          <p:cNvSpPr txBox="1">
            <a:spLocks noChangeArrowheads="1"/>
          </p:cNvSpPr>
          <p:nvPr/>
        </p:nvSpPr>
        <p:spPr bwMode="auto">
          <a:xfrm>
            <a:off x="3803650" y="13462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graphicFrame>
        <p:nvGraphicFramePr>
          <p:cNvPr id="22580" name="Object 52"/>
          <p:cNvGraphicFramePr>
            <a:graphicFrameLocks noChangeAspect="1"/>
          </p:cNvGraphicFramePr>
          <p:nvPr>
            <p:extLst/>
          </p:nvPr>
        </p:nvGraphicFramePr>
        <p:xfrm>
          <a:off x="7085013" y="284325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2258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2843252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6162675" y="2457489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6781800" y="245590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 flipV="1">
            <a:off x="7013575" y="1993939"/>
            <a:ext cx="1588" cy="1231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6829425" y="325282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2617" name="Line 57"/>
          <p:cNvSpPr>
            <a:spLocks noChangeShapeType="1"/>
          </p:cNvSpPr>
          <p:nvPr/>
        </p:nvSpPr>
        <p:spPr bwMode="auto">
          <a:xfrm>
            <a:off x="6762750" y="2006639"/>
            <a:ext cx="7239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>
            <a:off x="7994650" y="1377989"/>
            <a:ext cx="1588" cy="2487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6194425" y="2717839"/>
            <a:ext cx="2755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20" name="Line 60"/>
          <p:cNvSpPr>
            <a:spLocks noChangeShapeType="1"/>
          </p:cNvSpPr>
          <p:nvPr/>
        </p:nvSpPr>
        <p:spPr bwMode="auto">
          <a:xfrm>
            <a:off x="6659563" y="3230602"/>
            <a:ext cx="1866900" cy="1587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21" name="Line 61"/>
          <p:cNvSpPr>
            <a:spLocks noChangeShapeType="1"/>
          </p:cNvSpPr>
          <p:nvPr/>
        </p:nvSpPr>
        <p:spPr bwMode="auto">
          <a:xfrm flipV="1">
            <a:off x="7278688" y="2716252"/>
            <a:ext cx="1587" cy="903287"/>
          </a:xfrm>
          <a:prstGeom prst="line">
            <a:avLst/>
          </a:prstGeom>
          <a:noFill/>
          <a:ln w="19050">
            <a:solidFill>
              <a:srgbClr val="7F25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22" name="Text Box 62"/>
          <p:cNvSpPr txBox="1">
            <a:spLocks noChangeArrowheads="1"/>
          </p:cNvSpPr>
          <p:nvPr/>
        </p:nvSpPr>
        <p:spPr bwMode="auto">
          <a:xfrm>
            <a:off x="7319963" y="298930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8088313" y="1277977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8067675" y="3625889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8062913" y="240986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26" name="Text Box 66"/>
          <p:cNvSpPr txBox="1">
            <a:spLocks noChangeArrowheads="1"/>
          </p:cNvSpPr>
          <p:nvPr/>
        </p:nvSpPr>
        <p:spPr bwMode="auto">
          <a:xfrm>
            <a:off x="8043863" y="297501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627" name="Text Box 67"/>
          <p:cNvSpPr txBox="1">
            <a:spLocks noChangeArrowheads="1"/>
          </p:cNvSpPr>
          <p:nvPr/>
        </p:nvSpPr>
        <p:spPr bwMode="auto">
          <a:xfrm>
            <a:off x="8021638" y="188122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628" name="Text Box 68"/>
          <p:cNvSpPr txBox="1">
            <a:spLocks noChangeArrowheads="1"/>
          </p:cNvSpPr>
          <p:nvPr/>
        </p:nvSpPr>
        <p:spPr bwMode="auto">
          <a:xfrm>
            <a:off x="7373938" y="2443202"/>
            <a:ext cx="342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22629" name="Oval 69"/>
          <p:cNvSpPr>
            <a:spLocks noChangeArrowheads="1"/>
          </p:cNvSpPr>
          <p:nvPr/>
        </p:nvSpPr>
        <p:spPr bwMode="auto">
          <a:xfrm>
            <a:off x="7239000" y="319567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Oval 70"/>
          <p:cNvSpPr>
            <a:spLocks noChangeArrowheads="1"/>
          </p:cNvSpPr>
          <p:nvPr/>
        </p:nvSpPr>
        <p:spPr bwMode="auto">
          <a:xfrm>
            <a:off x="6978650" y="1959014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Oval 71"/>
          <p:cNvSpPr>
            <a:spLocks noChangeArrowheads="1"/>
          </p:cNvSpPr>
          <p:nvPr/>
        </p:nvSpPr>
        <p:spPr bwMode="auto">
          <a:xfrm>
            <a:off x="6969125" y="3187739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Oval 72"/>
          <p:cNvSpPr>
            <a:spLocks noChangeArrowheads="1"/>
          </p:cNvSpPr>
          <p:nvPr/>
        </p:nvSpPr>
        <p:spPr bwMode="auto">
          <a:xfrm>
            <a:off x="7951788" y="266862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Text Box 73"/>
          <p:cNvSpPr txBox="1">
            <a:spLocks noChangeArrowheads="1"/>
          </p:cNvSpPr>
          <p:nvPr/>
        </p:nvSpPr>
        <p:spPr bwMode="auto">
          <a:xfrm>
            <a:off x="6780213" y="17526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634" name="Text Box 74"/>
          <p:cNvSpPr txBox="1">
            <a:spLocks noChangeArrowheads="1"/>
          </p:cNvSpPr>
          <p:nvPr/>
        </p:nvSpPr>
        <p:spPr bwMode="auto">
          <a:xfrm>
            <a:off x="6756400" y="299565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35" name="Text Box 75"/>
          <p:cNvSpPr txBox="1">
            <a:spLocks noChangeArrowheads="1"/>
          </p:cNvSpPr>
          <p:nvPr/>
        </p:nvSpPr>
        <p:spPr bwMode="auto">
          <a:xfrm>
            <a:off x="7315200" y="340205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graphicFrame>
        <p:nvGraphicFramePr>
          <p:cNvPr id="22604" name="Object 76"/>
          <p:cNvGraphicFramePr>
            <a:graphicFrameLocks noChangeAspect="1"/>
          </p:cNvGraphicFramePr>
          <p:nvPr>
            <p:extLst/>
          </p:nvPr>
        </p:nvGraphicFramePr>
        <p:xfrm>
          <a:off x="2054225" y="49942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22604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49942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1131888" y="4608513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2017713" y="46259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 flipV="1">
            <a:off x="1982788" y="4887913"/>
            <a:ext cx="1587" cy="958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1677988" y="58229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641" name="Line 81"/>
          <p:cNvSpPr>
            <a:spLocks noChangeShapeType="1"/>
          </p:cNvSpPr>
          <p:nvPr/>
        </p:nvSpPr>
        <p:spPr bwMode="auto">
          <a:xfrm>
            <a:off x="1820863" y="5859463"/>
            <a:ext cx="4857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>
            <a:off x="2557463" y="4335463"/>
            <a:ext cx="1587" cy="2157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1163638" y="4868863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44" name="Line 84"/>
          <p:cNvSpPr>
            <a:spLocks noChangeShapeType="1"/>
          </p:cNvSpPr>
          <p:nvPr/>
        </p:nvSpPr>
        <p:spPr bwMode="auto">
          <a:xfrm>
            <a:off x="1685925" y="5495925"/>
            <a:ext cx="2203450" cy="158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45" name="Line 85"/>
          <p:cNvSpPr>
            <a:spLocks noChangeShapeType="1"/>
          </p:cNvSpPr>
          <p:nvPr/>
        </p:nvSpPr>
        <p:spPr bwMode="auto">
          <a:xfrm flipV="1">
            <a:off x="3559175" y="4876800"/>
            <a:ext cx="1588" cy="1265238"/>
          </a:xfrm>
          <a:prstGeom prst="line">
            <a:avLst/>
          </a:prstGeom>
          <a:noFill/>
          <a:ln w="19050">
            <a:solidFill>
              <a:srgbClr val="9E2E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46" name="Text Box 86"/>
          <p:cNvSpPr txBox="1">
            <a:spLocks noChangeArrowheads="1"/>
          </p:cNvSpPr>
          <p:nvPr/>
        </p:nvSpPr>
        <p:spPr bwMode="auto">
          <a:xfrm>
            <a:off x="3616325" y="54959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615" name="Text Box 87"/>
          <p:cNvSpPr txBox="1">
            <a:spLocks noChangeArrowheads="1"/>
          </p:cNvSpPr>
          <p:nvPr/>
        </p:nvSpPr>
        <p:spPr bwMode="auto">
          <a:xfrm>
            <a:off x="2636838" y="4094163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z(+)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22616" name="Text Box 88"/>
          <p:cNvSpPr txBox="1">
            <a:spLocks noChangeArrowheads="1"/>
          </p:cNvSpPr>
          <p:nvPr/>
        </p:nvSpPr>
        <p:spPr bwMode="auto">
          <a:xfrm>
            <a:off x="2630488" y="6315075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2625725" y="46053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2613025" y="5253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</a:rPr>
              <a:t>z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22651" name="Text Box 91"/>
          <p:cNvSpPr txBox="1">
            <a:spLocks noChangeArrowheads="1"/>
          </p:cNvSpPr>
          <p:nvPr/>
        </p:nvSpPr>
        <p:spPr bwMode="auto">
          <a:xfrm>
            <a:off x="3460750" y="4578350"/>
            <a:ext cx="3619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52" name="Text Box 92"/>
          <p:cNvSpPr txBox="1">
            <a:spLocks noChangeArrowheads="1"/>
          </p:cNvSpPr>
          <p:nvPr/>
        </p:nvSpPr>
        <p:spPr bwMode="auto">
          <a:xfrm>
            <a:off x="2590800" y="58705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653" name="Oval 93"/>
          <p:cNvSpPr>
            <a:spLocks noChangeArrowheads="1"/>
          </p:cNvSpPr>
          <p:nvPr/>
        </p:nvSpPr>
        <p:spPr bwMode="auto">
          <a:xfrm>
            <a:off x="3522663" y="54483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Oval 94"/>
          <p:cNvSpPr>
            <a:spLocks noChangeArrowheads="1"/>
          </p:cNvSpPr>
          <p:nvPr/>
        </p:nvSpPr>
        <p:spPr bwMode="auto">
          <a:xfrm>
            <a:off x="1947863" y="54562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Oval 95"/>
          <p:cNvSpPr>
            <a:spLocks noChangeArrowheads="1"/>
          </p:cNvSpPr>
          <p:nvPr/>
        </p:nvSpPr>
        <p:spPr bwMode="auto">
          <a:xfrm>
            <a:off x="1938338" y="58213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4" name="Oval 96"/>
          <p:cNvSpPr>
            <a:spLocks noChangeArrowheads="1"/>
          </p:cNvSpPr>
          <p:nvPr/>
        </p:nvSpPr>
        <p:spPr bwMode="auto">
          <a:xfrm>
            <a:off x="2514600" y="48196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Text Box 97"/>
          <p:cNvSpPr txBox="1">
            <a:spLocks noChangeArrowheads="1"/>
          </p:cNvSpPr>
          <p:nvPr/>
        </p:nvSpPr>
        <p:spPr bwMode="auto">
          <a:xfrm>
            <a:off x="1735777" y="520446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22658" name="Text Box 98"/>
          <p:cNvSpPr txBox="1">
            <a:spLocks noChangeArrowheads="1"/>
          </p:cNvSpPr>
          <p:nvPr/>
        </p:nvSpPr>
        <p:spPr bwMode="auto">
          <a:xfrm>
            <a:off x="3808413" y="52736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59" name="Text Box 99"/>
          <p:cNvSpPr txBox="1">
            <a:spLocks noChangeArrowheads="1"/>
          </p:cNvSpPr>
          <p:nvPr/>
        </p:nvSpPr>
        <p:spPr bwMode="auto">
          <a:xfrm>
            <a:off x="3592513" y="59213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sp>
        <p:nvSpPr>
          <p:cNvPr id="22628" name="Text Box 100"/>
          <p:cNvSpPr txBox="1">
            <a:spLocks noChangeArrowheads="1"/>
          </p:cNvSpPr>
          <p:nvPr/>
        </p:nvSpPr>
        <p:spPr bwMode="auto">
          <a:xfrm>
            <a:off x="3836988" y="4862513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29" name="Text Box 101"/>
          <p:cNvSpPr txBox="1">
            <a:spLocks noChangeArrowheads="1"/>
          </p:cNvSpPr>
          <p:nvPr/>
        </p:nvSpPr>
        <p:spPr bwMode="auto">
          <a:xfrm>
            <a:off x="5108575" y="5741988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30" name="Text Box 102"/>
          <p:cNvSpPr txBox="1">
            <a:spLocks noChangeArrowheads="1"/>
          </p:cNvSpPr>
          <p:nvPr/>
        </p:nvSpPr>
        <p:spPr bwMode="auto">
          <a:xfrm>
            <a:off x="6134100" y="570580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E</a:t>
            </a:r>
            <a:r>
              <a:rPr lang="en-US" baseline="-25000" dirty="0">
                <a:latin typeface="Times New Roman" pitchFamily="18" charset="0"/>
              </a:rPr>
              <a:t>x</a:t>
            </a:r>
          </a:p>
        </p:txBody>
      </p:sp>
      <p:sp>
        <p:nvSpPr>
          <p:cNvPr id="22631" name="Line 103"/>
          <p:cNvSpPr>
            <a:spLocks noChangeShapeType="1"/>
          </p:cNvSpPr>
          <p:nvPr/>
        </p:nvSpPr>
        <p:spPr bwMode="auto">
          <a:xfrm flipV="1">
            <a:off x="6086475" y="4865688"/>
            <a:ext cx="1588" cy="1136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" name="Text Box 104"/>
          <p:cNvSpPr txBox="1">
            <a:spLocks noChangeArrowheads="1"/>
          </p:cNvSpPr>
          <p:nvPr/>
        </p:nvSpPr>
        <p:spPr bwMode="auto">
          <a:xfrm>
            <a:off x="6270625" y="4575175"/>
            <a:ext cx="4206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=E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22633" name="Line 105"/>
          <p:cNvSpPr>
            <a:spLocks noChangeShapeType="1"/>
          </p:cNvSpPr>
          <p:nvPr/>
        </p:nvSpPr>
        <p:spPr bwMode="auto">
          <a:xfrm>
            <a:off x="6972300" y="4257675"/>
            <a:ext cx="1588" cy="2227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4" name="Line 106"/>
          <p:cNvSpPr>
            <a:spLocks noChangeShapeType="1"/>
          </p:cNvSpPr>
          <p:nvPr/>
        </p:nvSpPr>
        <p:spPr bwMode="auto">
          <a:xfrm>
            <a:off x="5159375" y="5989638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7" name="Line 107"/>
          <p:cNvSpPr>
            <a:spLocks noChangeShapeType="1"/>
          </p:cNvSpPr>
          <p:nvPr/>
        </p:nvSpPr>
        <p:spPr bwMode="auto">
          <a:xfrm>
            <a:off x="5554663" y="4864100"/>
            <a:ext cx="2203450" cy="158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8" name="Line 108"/>
          <p:cNvSpPr>
            <a:spLocks noChangeShapeType="1"/>
          </p:cNvSpPr>
          <p:nvPr/>
        </p:nvSpPr>
        <p:spPr bwMode="auto">
          <a:xfrm flipV="1">
            <a:off x="5853113" y="4448175"/>
            <a:ext cx="1587" cy="1531938"/>
          </a:xfrm>
          <a:prstGeom prst="line">
            <a:avLst/>
          </a:prstGeom>
          <a:noFill/>
          <a:ln w="19050">
            <a:solidFill>
              <a:srgbClr val="9E2E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9" name="Text Box 109"/>
          <p:cNvSpPr txBox="1">
            <a:spLocks noChangeArrowheads="1"/>
          </p:cNvSpPr>
          <p:nvPr/>
        </p:nvSpPr>
        <p:spPr bwMode="auto">
          <a:xfrm>
            <a:off x="5643563" y="48641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638" name="Text Box 110"/>
          <p:cNvSpPr txBox="1">
            <a:spLocks noChangeArrowheads="1"/>
          </p:cNvSpPr>
          <p:nvPr/>
        </p:nvSpPr>
        <p:spPr bwMode="auto">
          <a:xfrm>
            <a:off x="7008813" y="4124325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39" name="Text Box 111"/>
          <p:cNvSpPr txBox="1">
            <a:spLocks noChangeArrowheads="1"/>
          </p:cNvSpPr>
          <p:nvPr/>
        </p:nvSpPr>
        <p:spPr bwMode="auto">
          <a:xfrm>
            <a:off x="7019925" y="6313488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40" name="Text Box 112"/>
          <p:cNvSpPr txBox="1">
            <a:spLocks noChangeArrowheads="1"/>
          </p:cNvSpPr>
          <p:nvPr/>
        </p:nvSpPr>
        <p:spPr bwMode="auto">
          <a:xfrm>
            <a:off x="7040563" y="56943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41" name="Text Box 113"/>
          <p:cNvSpPr txBox="1">
            <a:spLocks noChangeArrowheads="1"/>
          </p:cNvSpPr>
          <p:nvPr/>
        </p:nvSpPr>
        <p:spPr bwMode="auto">
          <a:xfrm>
            <a:off x="7015163" y="48561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674" name="Text Box 114"/>
          <p:cNvSpPr txBox="1">
            <a:spLocks noChangeArrowheads="1"/>
          </p:cNvSpPr>
          <p:nvPr/>
        </p:nvSpPr>
        <p:spPr bwMode="auto">
          <a:xfrm>
            <a:off x="7158038" y="4848225"/>
            <a:ext cx="4175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=</a:t>
            </a:r>
            <a:r>
              <a:rPr lang="en-US" dirty="0" err="1">
                <a:latin typeface="Times New Roman" pitchFamily="18" charset="0"/>
              </a:rPr>
              <a:t>E</a:t>
            </a:r>
            <a:r>
              <a:rPr lang="en-US" baseline="-25000" dirty="0" err="1">
                <a:latin typeface="Times New Roman" pitchFamily="18" charset="0"/>
              </a:rPr>
              <a:t>y</a:t>
            </a:r>
            <a:endParaRPr lang="en-US" baseline="-25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22643" name="Oval 115"/>
          <p:cNvSpPr>
            <a:spLocks noChangeArrowheads="1"/>
          </p:cNvSpPr>
          <p:nvPr/>
        </p:nvSpPr>
        <p:spPr bwMode="auto">
          <a:xfrm>
            <a:off x="6929438" y="59531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4" name="Text Box 116"/>
          <p:cNvSpPr txBox="1">
            <a:spLocks noChangeArrowheads="1"/>
          </p:cNvSpPr>
          <p:nvPr/>
        </p:nvSpPr>
        <p:spPr bwMode="auto">
          <a:xfrm>
            <a:off x="6107113" y="45799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677" name="Text Box 117"/>
          <p:cNvSpPr txBox="1">
            <a:spLocks noChangeArrowheads="1"/>
          </p:cNvSpPr>
          <p:nvPr/>
        </p:nvSpPr>
        <p:spPr bwMode="auto">
          <a:xfrm>
            <a:off x="7655779" y="48196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78" name="Text Box 118"/>
          <p:cNvSpPr txBox="1">
            <a:spLocks noChangeArrowheads="1"/>
          </p:cNvSpPr>
          <p:nvPr/>
        </p:nvSpPr>
        <p:spPr bwMode="auto">
          <a:xfrm>
            <a:off x="5880100" y="4197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sp>
        <p:nvSpPr>
          <p:cNvPr id="22647" name="Text Box 119"/>
          <p:cNvSpPr txBox="1">
            <a:spLocks noChangeArrowheads="1"/>
          </p:cNvSpPr>
          <p:nvPr/>
        </p:nvSpPr>
        <p:spPr bwMode="auto">
          <a:xfrm>
            <a:off x="209550" y="1316077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48" name="Text Box 120"/>
          <p:cNvSpPr txBox="1">
            <a:spLocks noChangeArrowheads="1"/>
          </p:cNvSpPr>
          <p:nvPr/>
        </p:nvSpPr>
        <p:spPr bwMode="auto">
          <a:xfrm>
            <a:off x="628650" y="43656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d)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49" name="Text Box 121"/>
          <p:cNvSpPr txBox="1">
            <a:spLocks noChangeArrowheads="1"/>
          </p:cNvSpPr>
          <p:nvPr/>
        </p:nvSpPr>
        <p:spPr bwMode="auto">
          <a:xfrm>
            <a:off x="6386513" y="1335127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c)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50" name="Text Box 122"/>
          <p:cNvSpPr txBox="1">
            <a:spLocks noChangeArrowheads="1"/>
          </p:cNvSpPr>
          <p:nvPr/>
        </p:nvSpPr>
        <p:spPr bwMode="auto">
          <a:xfrm>
            <a:off x="5127625" y="4267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e)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51" name="Text Box 123"/>
          <p:cNvSpPr txBox="1">
            <a:spLocks noChangeArrowheads="1"/>
          </p:cNvSpPr>
          <p:nvPr/>
        </p:nvSpPr>
        <p:spPr bwMode="auto">
          <a:xfrm>
            <a:off x="3162300" y="1354177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52" name="Text Box 124"/>
          <p:cNvSpPr txBox="1">
            <a:spLocks noChangeArrowheads="1"/>
          </p:cNvSpPr>
          <p:nvPr/>
        </p:nvSpPr>
        <p:spPr bwMode="auto">
          <a:xfrm>
            <a:off x="8585200" y="2762289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53" name="Text Box 125"/>
          <p:cNvSpPr txBox="1">
            <a:spLocks noChangeArrowheads="1"/>
          </p:cNvSpPr>
          <p:nvPr/>
        </p:nvSpPr>
        <p:spPr bwMode="auto">
          <a:xfrm>
            <a:off x="5641975" y="3340139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86" name="Freeform 126"/>
          <p:cNvSpPr>
            <a:spLocks/>
          </p:cNvSpPr>
          <p:nvPr/>
        </p:nvSpPr>
        <p:spPr bwMode="auto">
          <a:xfrm>
            <a:off x="3748088" y="2195552"/>
            <a:ext cx="1117600" cy="1135062"/>
          </a:xfrm>
          <a:custGeom>
            <a:avLst/>
            <a:gdLst>
              <a:gd name="T0" fmla="*/ 2147483647 w 704"/>
              <a:gd name="T1" fmla="*/ 0 h 715"/>
              <a:gd name="T2" fmla="*/ 2147483647 w 704"/>
              <a:gd name="T3" fmla="*/ 2147483647 h 715"/>
              <a:gd name="T4" fmla="*/ 2147483647 w 704"/>
              <a:gd name="T5" fmla="*/ 2147483647 h 715"/>
              <a:gd name="T6" fmla="*/ 2147483647 w 704"/>
              <a:gd name="T7" fmla="*/ 2147483647 h 715"/>
              <a:gd name="T8" fmla="*/ 2147483647 w 704"/>
              <a:gd name="T9" fmla="*/ 2147483647 h 715"/>
              <a:gd name="T10" fmla="*/ 2147483647 w 704"/>
              <a:gd name="T11" fmla="*/ 2147483647 h 715"/>
              <a:gd name="T12" fmla="*/ 2147483647 w 704"/>
              <a:gd name="T13" fmla="*/ 2147483647 h 715"/>
              <a:gd name="T14" fmla="*/ 0 w 704"/>
              <a:gd name="T15" fmla="*/ 2147483647 h 7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4" h="715">
                <a:moveTo>
                  <a:pt x="704" y="0"/>
                </a:moveTo>
                <a:cubicBezTo>
                  <a:pt x="677" y="4"/>
                  <a:pt x="598" y="7"/>
                  <a:pt x="542" y="21"/>
                </a:cubicBezTo>
                <a:cubicBezTo>
                  <a:pt x="486" y="35"/>
                  <a:pt x="422" y="56"/>
                  <a:pt x="366" y="87"/>
                </a:cubicBezTo>
                <a:cubicBezTo>
                  <a:pt x="310" y="118"/>
                  <a:pt x="252" y="161"/>
                  <a:pt x="206" y="207"/>
                </a:cubicBezTo>
                <a:cubicBezTo>
                  <a:pt x="160" y="253"/>
                  <a:pt x="121" y="311"/>
                  <a:pt x="92" y="362"/>
                </a:cubicBezTo>
                <a:cubicBezTo>
                  <a:pt x="63" y="413"/>
                  <a:pt x="47" y="461"/>
                  <a:pt x="33" y="515"/>
                </a:cubicBezTo>
                <a:cubicBezTo>
                  <a:pt x="19" y="569"/>
                  <a:pt x="11" y="653"/>
                  <a:pt x="6" y="684"/>
                </a:cubicBezTo>
                <a:cubicBezTo>
                  <a:pt x="1" y="715"/>
                  <a:pt x="1" y="697"/>
                  <a:pt x="0" y="70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87" name="Line 127"/>
          <p:cNvSpPr>
            <a:spLocks noChangeShapeType="1"/>
          </p:cNvSpPr>
          <p:nvPr/>
        </p:nvSpPr>
        <p:spPr bwMode="auto">
          <a:xfrm>
            <a:off x="4387850" y="2190789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88" name="Line 128"/>
          <p:cNvSpPr>
            <a:spLocks noChangeShapeType="1"/>
          </p:cNvSpPr>
          <p:nvPr/>
        </p:nvSpPr>
        <p:spPr bwMode="auto">
          <a:xfrm>
            <a:off x="1219200" y="3219489"/>
            <a:ext cx="336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89" name="Freeform 129"/>
          <p:cNvSpPr>
            <a:spLocks/>
          </p:cNvSpPr>
          <p:nvPr/>
        </p:nvSpPr>
        <p:spPr bwMode="auto">
          <a:xfrm>
            <a:off x="7280275" y="2009814"/>
            <a:ext cx="704850" cy="720725"/>
          </a:xfrm>
          <a:custGeom>
            <a:avLst/>
            <a:gdLst>
              <a:gd name="T0" fmla="*/ 2147483647 w 444"/>
              <a:gd name="T1" fmla="*/ 0 h 454"/>
              <a:gd name="T2" fmla="*/ 2147483647 w 444"/>
              <a:gd name="T3" fmla="*/ 2147483647 h 454"/>
              <a:gd name="T4" fmla="*/ 2147483647 w 444"/>
              <a:gd name="T5" fmla="*/ 2147483647 h 454"/>
              <a:gd name="T6" fmla="*/ 2147483647 w 444"/>
              <a:gd name="T7" fmla="*/ 2147483647 h 454"/>
              <a:gd name="T8" fmla="*/ 2147483647 w 444"/>
              <a:gd name="T9" fmla="*/ 2147483647 h 454"/>
              <a:gd name="T10" fmla="*/ 2147483647 w 444"/>
              <a:gd name="T11" fmla="*/ 2147483647 h 454"/>
              <a:gd name="T12" fmla="*/ 0 w 444"/>
              <a:gd name="T13" fmla="*/ 2147483647 h 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4" h="454">
                <a:moveTo>
                  <a:pt x="444" y="0"/>
                </a:moveTo>
                <a:cubicBezTo>
                  <a:pt x="424" y="2"/>
                  <a:pt x="368" y="4"/>
                  <a:pt x="330" y="14"/>
                </a:cubicBezTo>
                <a:cubicBezTo>
                  <a:pt x="292" y="24"/>
                  <a:pt x="251" y="38"/>
                  <a:pt x="216" y="58"/>
                </a:cubicBezTo>
                <a:cubicBezTo>
                  <a:pt x="181" y="78"/>
                  <a:pt x="146" y="109"/>
                  <a:pt x="120" y="136"/>
                </a:cubicBezTo>
                <a:cubicBezTo>
                  <a:pt x="94" y="163"/>
                  <a:pt x="79" y="187"/>
                  <a:pt x="62" y="218"/>
                </a:cubicBezTo>
                <a:cubicBezTo>
                  <a:pt x="45" y="249"/>
                  <a:pt x="30" y="283"/>
                  <a:pt x="20" y="322"/>
                </a:cubicBezTo>
                <a:cubicBezTo>
                  <a:pt x="10" y="361"/>
                  <a:pt x="4" y="427"/>
                  <a:pt x="0" y="45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0" name="Line 130"/>
          <p:cNvSpPr>
            <a:spLocks noChangeShapeType="1"/>
          </p:cNvSpPr>
          <p:nvPr/>
        </p:nvSpPr>
        <p:spPr bwMode="auto">
          <a:xfrm>
            <a:off x="7461250" y="2009814"/>
            <a:ext cx="530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1" name="Freeform 131"/>
          <p:cNvSpPr>
            <a:spLocks/>
          </p:cNvSpPr>
          <p:nvPr/>
        </p:nvSpPr>
        <p:spPr bwMode="auto">
          <a:xfrm>
            <a:off x="2551113" y="4870450"/>
            <a:ext cx="1012825" cy="990600"/>
          </a:xfrm>
          <a:custGeom>
            <a:avLst/>
            <a:gdLst>
              <a:gd name="T0" fmla="*/ 0 w 638"/>
              <a:gd name="T1" fmla="*/ 2147483647 h 624"/>
              <a:gd name="T2" fmla="*/ 2147483647 w 638"/>
              <a:gd name="T3" fmla="*/ 2147483647 h 624"/>
              <a:gd name="T4" fmla="*/ 2147483647 w 638"/>
              <a:gd name="T5" fmla="*/ 2147483647 h 624"/>
              <a:gd name="T6" fmla="*/ 2147483647 w 638"/>
              <a:gd name="T7" fmla="*/ 2147483647 h 624"/>
              <a:gd name="T8" fmla="*/ 2147483647 w 638"/>
              <a:gd name="T9" fmla="*/ 2147483647 h 624"/>
              <a:gd name="T10" fmla="*/ 2147483647 w 638"/>
              <a:gd name="T11" fmla="*/ 2147483647 h 624"/>
              <a:gd name="T12" fmla="*/ 2147483647 w 638"/>
              <a:gd name="T13" fmla="*/ 0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38" h="624">
                <a:moveTo>
                  <a:pt x="0" y="624"/>
                </a:moveTo>
                <a:cubicBezTo>
                  <a:pt x="22" y="622"/>
                  <a:pt x="86" y="622"/>
                  <a:pt x="132" y="612"/>
                </a:cubicBezTo>
                <a:cubicBezTo>
                  <a:pt x="178" y="602"/>
                  <a:pt x="231" y="585"/>
                  <a:pt x="278" y="562"/>
                </a:cubicBezTo>
                <a:cubicBezTo>
                  <a:pt x="325" y="539"/>
                  <a:pt x="371" y="510"/>
                  <a:pt x="414" y="472"/>
                </a:cubicBezTo>
                <a:cubicBezTo>
                  <a:pt x="457" y="434"/>
                  <a:pt x="505" y="384"/>
                  <a:pt x="538" y="336"/>
                </a:cubicBezTo>
                <a:cubicBezTo>
                  <a:pt x="571" y="288"/>
                  <a:pt x="595" y="238"/>
                  <a:pt x="612" y="182"/>
                </a:cubicBezTo>
                <a:cubicBezTo>
                  <a:pt x="629" y="126"/>
                  <a:pt x="633" y="38"/>
                  <a:pt x="638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2" name="Line 132"/>
          <p:cNvSpPr>
            <a:spLocks noChangeShapeType="1"/>
          </p:cNvSpPr>
          <p:nvPr/>
        </p:nvSpPr>
        <p:spPr bwMode="auto">
          <a:xfrm>
            <a:off x="2284413" y="5861050"/>
            <a:ext cx="285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3" name="Freeform 133"/>
          <p:cNvSpPr>
            <a:spLocks/>
          </p:cNvSpPr>
          <p:nvPr/>
        </p:nvSpPr>
        <p:spPr bwMode="auto">
          <a:xfrm>
            <a:off x="5851525" y="4872038"/>
            <a:ext cx="1117600" cy="1135062"/>
          </a:xfrm>
          <a:custGeom>
            <a:avLst/>
            <a:gdLst>
              <a:gd name="T0" fmla="*/ 2147483647 w 704"/>
              <a:gd name="T1" fmla="*/ 0 h 715"/>
              <a:gd name="T2" fmla="*/ 2147483647 w 704"/>
              <a:gd name="T3" fmla="*/ 2147483647 h 715"/>
              <a:gd name="T4" fmla="*/ 2147483647 w 704"/>
              <a:gd name="T5" fmla="*/ 2147483647 h 715"/>
              <a:gd name="T6" fmla="*/ 2147483647 w 704"/>
              <a:gd name="T7" fmla="*/ 2147483647 h 715"/>
              <a:gd name="T8" fmla="*/ 2147483647 w 704"/>
              <a:gd name="T9" fmla="*/ 2147483647 h 715"/>
              <a:gd name="T10" fmla="*/ 2147483647 w 704"/>
              <a:gd name="T11" fmla="*/ 2147483647 h 715"/>
              <a:gd name="T12" fmla="*/ 2147483647 w 704"/>
              <a:gd name="T13" fmla="*/ 2147483647 h 715"/>
              <a:gd name="T14" fmla="*/ 0 w 704"/>
              <a:gd name="T15" fmla="*/ 2147483647 h 7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4" h="715">
                <a:moveTo>
                  <a:pt x="704" y="0"/>
                </a:moveTo>
                <a:cubicBezTo>
                  <a:pt x="677" y="4"/>
                  <a:pt x="598" y="7"/>
                  <a:pt x="542" y="21"/>
                </a:cubicBezTo>
                <a:cubicBezTo>
                  <a:pt x="486" y="35"/>
                  <a:pt x="422" y="56"/>
                  <a:pt x="366" y="87"/>
                </a:cubicBezTo>
                <a:cubicBezTo>
                  <a:pt x="310" y="118"/>
                  <a:pt x="252" y="161"/>
                  <a:pt x="206" y="207"/>
                </a:cubicBezTo>
                <a:cubicBezTo>
                  <a:pt x="160" y="253"/>
                  <a:pt x="121" y="311"/>
                  <a:pt x="92" y="362"/>
                </a:cubicBezTo>
                <a:cubicBezTo>
                  <a:pt x="63" y="413"/>
                  <a:pt x="47" y="461"/>
                  <a:pt x="33" y="515"/>
                </a:cubicBezTo>
                <a:cubicBezTo>
                  <a:pt x="19" y="569"/>
                  <a:pt x="11" y="653"/>
                  <a:pt x="6" y="684"/>
                </a:cubicBezTo>
                <a:cubicBezTo>
                  <a:pt x="1" y="715"/>
                  <a:pt x="1" y="697"/>
                  <a:pt x="0" y="70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4" name="Line 134"/>
          <p:cNvSpPr>
            <a:spLocks noChangeShapeType="1"/>
          </p:cNvSpPr>
          <p:nvPr/>
        </p:nvSpPr>
        <p:spPr bwMode="auto">
          <a:xfrm>
            <a:off x="6497638" y="4867275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5" name="Line 135"/>
          <p:cNvSpPr>
            <a:spLocks noChangeShapeType="1"/>
          </p:cNvSpPr>
          <p:nvPr/>
        </p:nvSpPr>
        <p:spPr bwMode="auto">
          <a:xfrm>
            <a:off x="6083300" y="4862513"/>
            <a:ext cx="4445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4" name="Oval 136"/>
          <p:cNvSpPr>
            <a:spLocks noChangeArrowheads="1"/>
          </p:cNvSpPr>
          <p:nvPr/>
        </p:nvSpPr>
        <p:spPr bwMode="auto">
          <a:xfrm>
            <a:off x="6045200" y="48244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97" name="Oval 137"/>
          <p:cNvSpPr>
            <a:spLocks noChangeArrowheads="1"/>
          </p:cNvSpPr>
          <p:nvPr/>
        </p:nvSpPr>
        <p:spPr bwMode="auto">
          <a:xfrm>
            <a:off x="5810250" y="483552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7572375" y="5735638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99" name="Text Box 139"/>
          <p:cNvSpPr txBox="1">
            <a:spLocks noChangeArrowheads="1"/>
          </p:cNvSpPr>
          <p:nvPr/>
        </p:nvSpPr>
        <p:spPr bwMode="auto">
          <a:xfrm>
            <a:off x="3538538" y="3321089"/>
            <a:ext cx="368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22668" name="Oval 140"/>
          <p:cNvSpPr>
            <a:spLocks noChangeArrowheads="1"/>
          </p:cNvSpPr>
          <p:nvPr/>
        </p:nvSpPr>
        <p:spPr bwMode="auto">
          <a:xfrm>
            <a:off x="944563" y="266545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1" name="Oval 141"/>
          <p:cNvSpPr>
            <a:spLocks noChangeArrowheads="1"/>
          </p:cNvSpPr>
          <p:nvPr/>
        </p:nvSpPr>
        <p:spPr bwMode="auto">
          <a:xfrm>
            <a:off x="1516063" y="317980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2" name="Oval 142"/>
          <p:cNvSpPr>
            <a:spLocks noChangeArrowheads="1"/>
          </p:cNvSpPr>
          <p:nvPr/>
        </p:nvSpPr>
        <p:spPr bwMode="auto">
          <a:xfrm>
            <a:off x="2049463" y="266545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3" name="Oval 143"/>
          <p:cNvSpPr>
            <a:spLocks noChangeArrowheads="1"/>
          </p:cNvSpPr>
          <p:nvPr/>
        </p:nvSpPr>
        <p:spPr bwMode="auto">
          <a:xfrm>
            <a:off x="1516063" y="178280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4" name="Oval 144"/>
          <p:cNvSpPr>
            <a:spLocks noChangeArrowheads="1"/>
          </p:cNvSpPr>
          <p:nvPr/>
        </p:nvSpPr>
        <p:spPr bwMode="auto">
          <a:xfrm>
            <a:off x="3713163" y="324965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5" name="Oval 145"/>
          <p:cNvSpPr>
            <a:spLocks noChangeArrowheads="1"/>
          </p:cNvSpPr>
          <p:nvPr/>
        </p:nvSpPr>
        <p:spPr bwMode="auto">
          <a:xfrm>
            <a:off x="4824413" y="215110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6" name="Oval 146"/>
          <p:cNvSpPr>
            <a:spLocks noChangeArrowheads="1"/>
          </p:cNvSpPr>
          <p:nvPr/>
        </p:nvSpPr>
        <p:spPr bwMode="auto">
          <a:xfrm>
            <a:off x="4824413" y="182090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7" name="Oval 147"/>
          <p:cNvSpPr>
            <a:spLocks noChangeArrowheads="1"/>
          </p:cNvSpPr>
          <p:nvPr/>
        </p:nvSpPr>
        <p:spPr bwMode="auto">
          <a:xfrm>
            <a:off x="7956550" y="197012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8" name="Oval 148"/>
          <p:cNvSpPr>
            <a:spLocks noChangeArrowheads="1"/>
          </p:cNvSpPr>
          <p:nvPr/>
        </p:nvSpPr>
        <p:spPr bwMode="auto">
          <a:xfrm>
            <a:off x="7245350" y="267497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9" name="Oval 149"/>
          <p:cNvSpPr>
            <a:spLocks noChangeArrowheads="1"/>
          </p:cNvSpPr>
          <p:nvPr/>
        </p:nvSpPr>
        <p:spPr bwMode="auto">
          <a:xfrm>
            <a:off x="7962900" y="318297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78" name="Oval 150"/>
          <p:cNvSpPr>
            <a:spLocks noChangeArrowheads="1"/>
          </p:cNvSpPr>
          <p:nvPr/>
        </p:nvSpPr>
        <p:spPr bwMode="auto">
          <a:xfrm>
            <a:off x="1949450" y="48323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1" name="Oval 151"/>
          <p:cNvSpPr>
            <a:spLocks noChangeArrowheads="1"/>
          </p:cNvSpPr>
          <p:nvPr/>
        </p:nvSpPr>
        <p:spPr bwMode="auto">
          <a:xfrm>
            <a:off x="2520950" y="58166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2" name="Oval 152"/>
          <p:cNvSpPr>
            <a:spLocks noChangeArrowheads="1"/>
          </p:cNvSpPr>
          <p:nvPr/>
        </p:nvSpPr>
        <p:spPr bwMode="auto">
          <a:xfrm>
            <a:off x="3524250" y="48196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3" name="Oval 153"/>
          <p:cNvSpPr>
            <a:spLocks noChangeArrowheads="1"/>
          </p:cNvSpPr>
          <p:nvPr/>
        </p:nvSpPr>
        <p:spPr bwMode="auto">
          <a:xfrm>
            <a:off x="2514600" y="54483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4" name="Oval 154"/>
          <p:cNvSpPr>
            <a:spLocks noChangeArrowheads="1"/>
          </p:cNvSpPr>
          <p:nvPr/>
        </p:nvSpPr>
        <p:spPr bwMode="auto">
          <a:xfrm>
            <a:off x="6934200" y="48244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5" name="Oval 155"/>
          <p:cNvSpPr>
            <a:spLocks noChangeArrowheads="1"/>
          </p:cNvSpPr>
          <p:nvPr/>
        </p:nvSpPr>
        <p:spPr bwMode="auto">
          <a:xfrm>
            <a:off x="5810250" y="59547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6" name="Text Box 156"/>
          <p:cNvSpPr txBox="1">
            <a:spLocks noChangeArrowheads="1"/>
          </p:cNvSpPr>
          <p:nvPr/>
        </p:nvSpPr>
        <p:spPr bwMode="auto">
          <a:xfrm>
            <a:off x="5722938" y="6080125"/>
            <a:ext cx="304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latin typeface="Times New Roman" pitchFamily="18" charset="0"/>
            </a:endParaRPr>
          </a:p>
        </p:txBody>
      </p:sp>
      <p:sp>
        <p:nvSpPr>
          <p:cNvPr id="22685" name="Oval 157"/>
          <p:cNvSpPr>
            <a:spLocks noChangeArrowheads="1"/>
          </p:cNvSpPr>
          <p:nvPr/>
        </p:nvSpPr>
        <p:spPr bwMode="auto">
          <a:xfrm>
            <a:off x="6040438" y="59594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97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2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2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3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2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500"/>
                                        <p:tgtEl>
                                          <p:spTgt spid="3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3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32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3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32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32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3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2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32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32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3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2" dur="500"/>
                                        <p:tgtEl>
                                          <p:spTgt spid="3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3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3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3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3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3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2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32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3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32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"/>
                                        <p:tgtEl>
                                          <p:spTgt spid="32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32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32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32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3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32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32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7" dur="500"/>
                                        <p:tgtEl>
                                          <p:spTgt spid="3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1" dur="500"/>
                                        <p:tgtEl>
                                          <p:spTgt spid="3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500"/>
                                        <p:tgtEl>
                                          <p:spTgt spid="3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500"/>
                                        <p:tgtEl>
                                          <p:spTgt spid="32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32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3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32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500"/>
                                        <p:tgtEl>
                                          <p:spTgt spid="32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32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6" dur="500"/>
                                        <p:tgtEl>
                                          <p:spTgt spid="32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0" dur="500"/>
                                        <p:tgtEl>
                                          <p:spTgt spid="32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4" dur="500"/>
                                        <p:tgtEl>
                                          <p:spTgt spid="32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500"/>
                                        <p:tgtEl>
                                          <p:spTgt spid="3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500"/>
                                        <p:tgtEl>
                                          <p:spTgt spid="3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8" dur="500"/>
                                        <p:tgtEl>
                                          <p:spTgt spid="32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2" dur="500"/>
                                        <p:tgtEl>
                                          <p:spTgt spid="3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7" dur="500"/>
                                        <p:tgtEl>
                                          <p:spTgt spid="3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"/>
                                        <p:tgtEl>
                                          <p:spTgt spid="3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500"/>
                                        <p:tgtEl>
                                          <p:spTgt spid="32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"/>
                                        <p:tgtEl>
                                          <p:spTgt spid="32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4" dur="500"/>
                                        <p:tgtEl>
                                          <p:spTgt spid="32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8" dur="500"/>
                                        <p:tgtEl>
                                          <p:spTgt spid="3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3" dur="500"/>
                                        <p:tgtEl>
                                          <p:spTgt spid="32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7" dur="500"/>
                                        <p:tgtEl>
                                          <p:spTgt spid="3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1" dur="500"/>
                                        <p:tgtEl>
                                          <p:spTgt spid="32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6" dur="500"/>
                                        <p:tgtEl>
                                          <p:spTgt spid="32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9" dur="500"/>
                                        <p:tgtEl>
                                          <p:spTgt spid="3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4" dur="500"/>
                                        <p:tgtEl>
                                          <p:spTgt spid="32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8" dur="500"/>
                                        <p:tgtEl>
                                          <p:spTgt spid="32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8" grpId="0" animBg="1"/>
      <p:bldP spid="322571" grpId="0" animBg="1"/>
      <p:bldP spid="322572" grpId="0" animBg="1"/>
      <p:bldP spid="322573" grpId="0"/>
      <p:bldP spid="322577" grpId="0"/>
      <p:bldP spid="322578" grpId="0"/>
      <p:bldP spid="322579" grpId="0"/>
      <p:bldP spid="322580" grpId="0" animBg="1"/>
      <p:bldP spid="322585" grpId="0" animBg="1"/>
      <p:bldP spid="322586" grpId="0"/>
      <p:bldP spid="322587" grpId="0"/>
      <p:bldP spid="322593" grpId="0" animBg="1"/>
      <p:bldP spid="322596" grpId="0" animBg="1"/>
      <p:bldP spid="322597" grpId="0" animBg="1"/>
      <p:bldP spid="322598" grpId="0"/>
      <p:bldP spid="322602" grpId="0"/>
      <p:bldP spid="322603" grpId="0"/>
      <p:bldP spid="322605" grpId="0" animBg="1"/>
      <p:bldP spid="322610" grpId="0"/>
      <p:bldP spid="322611" grpId="0"/>
      <p:bldP spid="322617" grpId="0" animBg="1"/>
      <p:bldP spid="322620" grpId="0" animBg="1"/>
      <p:bldP spid="322621" grpId="0" animBg="1"/>
      <p:bldP spid="322622" grpId="0"/>
      <p:bldP spid="322626" grpId="0"/>
      <p:bldP spid="322627" grpId="0"/>
      <p:bldP spid="322628" grpId="0"/>
      <p:bldP spid="322629" grpId="0" animBg="1"/>
      <p:bldP spid="322634" grpId="0"/>
      <p:bldP spid="322635" grpId="0"/>
      <p:bldP spid="322641" grpId="0" animBg="1"/>
      <p:bldP spid="322644" grpId="0" animBg="1"/>
      <p:bldP spid="322645" grpId="0" animBg="1"/>
      <p:bldP spid="322646" grpId="0"/>
      <p:bldP spid="322651" grpId="0"/>
      <p:bldP spid="322652" grpId="0"/>
      <p:bldP spid="322653" grpId="0" animBg="1"/>
      <p:bldP spid="322658" grpId="0"/>
      <p:bldP spid="322659" grpId="0"/>
      <p:bldP spid="322667" grpId="0" animBg="1"/>
      <p:bldP spid="322668" grpId="0" animBg="1"/>
      <p:bldP spid="322669" grpId="0"/>
      <p:bldP spid="322674" grpId="0"/>
      <p:bldP spid="322677" grpId="0"/>
      <p:bldP spid="322678" grpId="0"/>
      <p:bldP spid="322686" grpId="0" animBg="1"/>
      <p:bldP spid="322687" grpId="0" animBg="1"/>
      <p:bldP spid="322688" grpId="0" animBg="1"/>
      <p:bldP spid="322689" grpId="0" animBg="1"/>
      <p:bldP spid="322690" grpId="0" animBg="1"/>
      <p:bldP spid="322691" grpId="0" animBg="1"/>
      <p:bldP spid="322692" grpId="0" animBg="1"/>
      <p:bldP spid="322693" grpId="0" animBg="1"/>
      <p:bldP spid="322694" grpId="0" animBg="1"/>
      <p:bldP spid="322695" grpId="0" animBg="1"/>
      <p:bldP spid="322697" grpId="0" animBg="1"/>
      <p:bldP spid="322699" grpId="0"/>
      <p:bldP spid="322701" grpId="0" animBg="1"/>
      <p:bldP spid="322702" grpId="0" animBg="1"/>
      <p:bldP spid="322703" grpId="0" animBg="1"/>
      <p:bldP spid="322703" grpId="1" animBg="1"/>
      <p:bldP spid="322704" grpId="0" animBg="1"/>
      <p:bldP spid="322705" grpId="0" animBg="1"/>
      <p:bldP spid="322706" grpId="0" animBg="1"/>
      <p:bldP spid="322707" grpId="0" animBg="1"/>
      <p:bldP spid="322708" grpId="0" animBg="1"/>
      <p:bldP spid="322709" grpId="0" animBg="1"/>
      <p:bldP spid="322711" grpId="0" animBg="1"/>
      <p:bldP spid="322712" grpId="0" animBg="1"/>
      <p:bldP spid="322713" grpId="0" animBg="1"/>
      <p:bldP spid="322714" grpId="0" animBg="1"/>
      <p:bldP spid="322715" grpId="0" animBg="1"/>
      <p:bldP spid="3227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0" y="898526"/>
            <a:ext cx="5791200" cy="390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3. Đường thẳng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3.1-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thẳng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indent="347663">
              <a:spcBef>
                <a:spcPct val="2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thuộc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612" name="Line 4"/>
          <p:cNvSpPr>
            <a:spLocks noChangeShapeType="1"/>
          </p:cNvSpPr>
          <p:nvPr/>
        </p:nvSpPr>
        <p:spPr bwMode="auto">
          <a:xfrm flipH="1" flipV="1">
            <a:off x="6110287" y="4383087"/>
            <a:ext cx="9525" cy="1187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3" name="Line 5"/>
          <p:cNvSpPr>
            <a:spLocks noChangeShapeType="1"/>
          </p:cNvSpPr>
          <p:nvPr/>
        </p:nvSpPr>
        <p:spPr bwMode="auto">
          <a:xfrm flipH="1" flipV="1">
            <a:off x="7359650" y="3648075"/>
            <a:ext cx="11112" cy="145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 flipV="1">
            <a:off x="6103937" y="5105400"/>
            <a:ext cx="126365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 flipV="1">
            <a:off x="6103937" y="3632200"/>
            <a:ext cx="125095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 flipV="1">
            <a:off x="5735637" y="3238500"/>
            <a:ext cx="2273300" cy="1390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7" name="Oval 9"/>
          <p:cNvSpPr>
            <a:spLocks noChangeArrowheads="1"/>
          </p:cNvSpPr>
          <p:nvPr/>
        </p:nvSpPr>
        <p:spPr bwMode="auto">
          <a:xfrm>
            <a:off x="6075362" y="43449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8" name="Oval 10"/>
          <p:cNvSpPr>
            <a:spLocks noChangeArrowheads="1"/>
          </p:cNvSpPr>
          <p:nvPr/>
        </p:nvSpPr>
        <p:spPr bwMode="auto">
          <a:xfrm>
            <a:off x="7319962" y="35956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 flipV="1">
            <a:off x="5716587" y="4800600"/>
            <a:ext cx="2546350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0" name="Oval 12"/>
          <p:cNvSpPr>
            <a:spLocks noChangeArrowheads="1"/>
          </p:cNvSpPr>
          <p:nvPr/>
        </p:nvSpPr>
        <p:spPr bwMode="auto">
          <a:xfrm>
            <a:off x="6075362" y="55070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21" name="Oval 13"/>
          <p:cNvSpPr>
            <a:spLocks noChangeArrowheads="1"/>
          </p:cNvSpPr>
          <p:nvPr/>
        </p:nvSpPr>
        <p:spPr bwMode="auto">
          <a:xfrm>
            <a:off x="7332662" y="50625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22" name="Text Box 14"/>
          <p:cNvSpPr txBox="1">
            <a:spLocks noChangeArrowheads="1"/>
          </p:cNvSpPr>
          <p:nvPr/>
        </p:nvSpPr>
        <p:spPr bwMode="auto">
          <a:xfrm>
            <a:off x="5997575" y="40862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4623" name="Text Box 15"/>
          <p:cNvSpPr txBox="1">
            <a:spLocks noChangeArrowheads="1"/>
          </p:cNvSpPr>
          <p:nvPr/>
        </p:nvSpPr>
        <p:spPr bwMode="auto">
          <a:xfrm>
            <a:off x="7185025" y="32988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7651750" y="34448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</a:rPr>
              <a:t>l</a:t>
            </a:r>
            <a:r>
              <a:rPr lang="en-US" sz="16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4625" name="Text Box 17"/>
          <p:cNvSpPr txBox="1">
            <a:spLocks noChangeArrowheads="1"/>
          </p:cNvSpPr>
          <p:nvPr/>
        </p:nvSpPr>
        <p:spPr bwMode="auto">
          <a:xfrm>
            <a:off x="7980362" y="49371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latin typeface="Times New Roman" pitchFamily="18" charset="0"/>
              </a:rPr>
              <a:t>l</a:t>
            </a:r>
            <a:r>
              <a:rPr lang="en-US" sz="1600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24626" name="Text Box 18"/>
          <p:cNvSpPr txBox="1">
            <a:spLocks noChangeArrowheads="1"/>
          </p:cNvSpPr>
          <p:nvPr/>
        </p:nvSpPr>
        <p:spPr bwMode="auto">
          <a:xfrm>
            <a:off x="7419975" y="51466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4627" name="Text Box 19"/>
          <p:cNvSpPr txBox="1">
            <a:spLocks noChangeArrowheads="1"/>
          </p:cNvSpPr>
          <p:nvPr/>
        </p:nvSpPr>
        <p:spPr bwMode="auto">
          <a:xfrm>
            <a:off x="6080125" y="55975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41962" y="579437"/>
            <a:ext cx="3352800" cy="2395538"/>
            <a:chOff x="5791200" y="1112837"/>
            <a:chExt cx="3352800" cy="2395538"/>
          </a:xfrm>
        </p:grpSpPr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5791200" y="1112837"/>
              <a:ext cx="2514600" cy="15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 flipH="1">
              <a:off x="5791200" y="2636837"/>
              <a:ext cx="3352800" cy="871538"/>
            </a:xfrm>
            <a:prstGeom prst="parallelogram">
              <a:avLst>
                <a:gd name="adj" fmla="val 96175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631" name="Line 23"/>
            <p:cNvSpPr>
              <a:spLocks noChangeShapeType="1"/>
            </p:cNvSpPr>
            <p:nvPr/>
          </p:nvSpPr>
          <p:spPr bwMode="auto">
            <a:xfrm flipV="1">
              <a:off x="7834312" y="1889125"/>
              <a:ext cx="0" cy="1114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32" name="Line 24"/>
            <p:cNvSpPr>
              <a:spLocks noChangeShapeType="1"/>
            </p:cNvSpPr>
            <p:nvPr/>
          </p:nvSpPr>
          <p:spPr bwMode="auto">
            <a:xfrm flipV="1">
              <a:off x="6167437" y="2174875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7924800" y="1844675"/>
              <a:ext cx="2286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324634" name="Text Box 26"/>
            <p:cNvSpPr txBox="1">
              <a:spLocks noChangeArrowheads="1"/>
            </p:cNvSpPr>
            <p:nvPr/>
          </p:nvSpPr>
          <p:spPr bwMode="auto">
            <a:xfrm>
              <a:off x="5943600" y="1874837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24635" name="Text Box 27"/>
            <p:cNvSpPr txBox="1">
              <a:spLocks noChangeArrowheads="1"/>
            </p:cNvSpPr>
            <p:nvPr/>
          </p:nvSpPr>
          <p:spPr bwMode="auto">
            <a:xfrm>
              <a:off x="7874000" y="3021012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  <a:r>
                <a:rPr lang="en-US" baseline="-25000"/>
                <a:t>1</a:t>
              </a:r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5791200" y="1143000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P</a:t>
              </a:r>
              <a:r>
                <a:rPr lang="en-US" baseline="-25000">
                  <a:cs typeface="Arial" charset="0"/>
                </a:rPr>
                <a:t>2</a:t>
              </a:r>
              <a:endParaRPr lang="el-GR" baseline="-25000">
                <a:cs typeface="Arial" charset="0"/>
              </a:endParaRPr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8686800" y="3201987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P</a:t>
              </a:r>
              <a:r>
                <a:rPr lang="en-US" baseline="-25000">
                  <a:cs typeface="Arial" charset="0"/>
                </a:rPr>
                <a:t>1</a:t>
              </a:r>
              <a:endParaRPr lang="el-GR" baseline="-25000">
                <a:cs typeface="Arial" charset="0"/>
              </a:endParaRPr>
            </a:p>
          </p:txBody>
        </p:sp>
        <p:sp>
          <p:nvSpPr>
            <p:cNvPr id="23582" name="Text Box 30"/>
            <p:cNvSpPr txBox="1">
              <a:spLocks noChangeArrowheads="1"/>
            </p:cNvSpPr>
            <p:nvPr/>
          </p:nvSpPr>
          <p:spPr bwMode="auto">
            <a:xfrm>
              <a:off x="6873875" y="27241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  <a:endParaRPr lang="en-US" baseline="-25000"/>
            </a:p>
          </p:txBody>
        </p:sp>
        <p:sp>
          <p:nvSpPr>
            <p:cNvPr id="23583" name="Text Box 31"/>
            <p:cNvSpPr txBox="1">
              <a:spLocks noChangeArrowheads="1"/>
            </p:cNvSpPr>
            <p:nvPr/>
          </p:nvSpPr>
          <p:spPr bwMode="auto">
            <a:xfrm>
              <a:off x="5878512" y="2319337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  <p:sp>
          <p:nvSpPr>
            <p:cNvPr id="324640" name="Line 32"/>
            <p:cNvSpPr>
              <a:spLocks noChangeShapeType="1"/>
            </p:cNvSpPr>
            <p:nvPr/>
          </p:nvSpPr>
          <p:spPr bwMode="auto">
            <a:xfrm flipV="1">
              <a:off x="6080125" y="1358900"/>
              <a:ext cx="1704975" cy="882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41" name="Line 33"/>
            <p:cNvSpPr>
              <a:spLocks noChangeShapeType="1"/>
            </p:cNvSpPr>
            <p:nvPr/>
          </p:nvSpPr>
          <p:spPr bwMode="auto">
            <a:xfrm flipV="1">
              <a:off x="6684962" y="2874962"/>
              <a:ext cx="1600200" cy="4032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 flipV="1">
              <a:off x="6835775" y="2779712"/>
              <a:ext cx="0" cy="460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43" name="Line 35"/>
            <p:cNvSpPr>
              <a:spLocks noChangeShapeType="1"/>
            </p:cNvSpPr>
            <p:nvPr/>
          </p:nvSpPr>
          <p:spPr bwMode="auto">
            <a:xfrm flipV="1">
              <a:off x="7443787" y="1541462"/>
              <a:ext cx="0" cy="1095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44" name="Line 36"/>
            <p:cNvSpPr>
              <a:spLocks noChangeShapeType="1"/>
            </p:cNvSpPr>
            <p:nvPr/>
          </p:nvSpPr>
          <p:spPr bwMode="auto">
            <a:xfrm>
              <a:off x="7443787" y="2644775"/>
              <a:ext cx="390525" cy="354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45" name="Line 37"/>
            <p:cNvSpPr>
              <a:spLocks noChangeShapeType="1"/>
            </p:cNvSpPr>
            <p:nvPr/>
          </p:nvSpPr>
          <p:spPr bwMode="auto">
            <a:xfrm>
              <a:off x="7443787" y="1533525"/>
              <a:ext cx="390525" cy="35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 flipV="1">
              <a:off x="6723062" y="1628775"/>
              <a:ext cx="1392238" cy="12461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Oval 39"/>
            <p:cNvSpPr>
              <a:spLocks noChangeArrowheads="1"/>
            </p:cNvSpPr>
            <p:nvPr/>
          </p:nvSpPr>
          <p:spPr bwMode="auto">
            <a:xfrm>
              <a:off x="7793037" y="1844675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648" name="Line 40"/>
            <p:cNvSpPr>
              <a:spLocks noChangeShapeType="1"/>
            </p:cNvSpPr>
            <p:nvPr/>
          </p:nvSpPr>
          <p:spPr bwMode="auto">
            <a:xfrm>
              <a:off x="6167437" y="2184400"/>
              <a:ext cx="668338" cy="606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49" name="Oval 41"/>
            <p:cNvSpPr>
              <a:spLocks noChangeArrowheads="1"/>
            </p:cNvSpPr>
            <p:nvPr/>
          </p:nvSpPr>
          <p:spPr bwMode="auto">
            <a:xfrm>
              <a:off x="6145212" y="2149475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650" name="Oval 42"/>
            <p:cNvSpPr>
              <a:spLocks noChangeArrowheads="1"/>
            </p:cNvSpPr>
            <p:nvPr/>
          </p:nvSpPr>
          <p:spPr bwMode="auto">
            <a:xfrm>
              <a:off x="7405687" y="1493837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Oval 43"/>
            <p:cNvSpPr>
              <a:spLocks noChangeArrowheads="1"/>
            </p:cNvSpPr>
            <p:nvPr/>
          </p:nvSpPr>
          <p:spPr bwMode="auto">
            <a:xfrm>
              <a:off x="6797675" y="273685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652" name="Oval 44"/>
            <p:cNvSpPr>
              <a:spLocks noChangeArrowheads="1"/>
            </p:cNvSpPr>
            <p:nvPr/>
          </p:nvSpPr>
          <p:spPr bwMode="auto">
            <a:xfrm>
              <a:off x="7797800" y="294481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653" name="Line 45"/>
            <p:cNvSpPr>
              <a:spLocks noChangeShapeType="1"/>
            </p:cNvSpPr>
            <p:nvPr/>
          </p:nvSpPr>
          <p:spPr bwMode="auto">
            <a:xfrm>
              <a:off x="6167437" y="2636837"/>
              <a:ext cx="668338" cy="608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54" name="Oval 46"/>
            <p:cNvSpPr>
              <a:spLocks noChangeArrowheads="1"/>
            </p:cNvSpPr>
            <p:nvPr/>
          </p:nvSpPr>
          <p:spPr bwMode="auto">
            <a:xfrm>
              <a:off x="6797675" y="3201987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655" name="Text Box 47"/>
            <p:cNvSpPr txBox="1">
              <a:spLocks noChangeArrowheads="1"/>
            </p:cNvSpPr>
            <p:nvPr/>
          </p:nvSpPr>
          <p:spPr bwMode="auto">
            <a:xfrm>
              <a:off x="6875462" y="3170237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  <p:sp>
          <p:nvSpPr>
            <p:cNvPr id="324656" name="Text Box 48"/>
            <p:cNvSpPr txBox="1">
              <a:spLocks noChangeArrowheads="1"/>
            </p:cNvSpPr>
            <p:nvPr/>
          </p:nvSpPr>
          <p:spPr bwMode="auto">
            <a:xfrm>
              <a:off x="7180262" y="1236662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  <a:r>
                <a:rPr lang="en-US" baseline="-25000"/>
                <a:t>2</a:t>
              </a:r>
            </a:p>
          </p:txBody>
        </p:sp>
        <p:sp>
          <p:nvSpPr>
            <p:cNvPr id="324657" name="Line 49"/>
            <p:cNvSpPr>
              <a:spLocks noChangeShapeType="1"/>
            </p:cNvSpPr>
            <p:nvPr/>
          </p:nvSpPr>
          <p:spPr bwMode="auto">
            <a:xfrm flipH="1" flipV="1">
              <a:off x="6489700" y="2476500"/>
              <a:ext cx="60325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58" name="Line 50"/>
            <p:cNvSpPr>
              <a:spLocks noChangeShapeType="1"/>
            </p:cNvSpPr>
            <p:nvPr/>
          </p:nvSpPr>
          <p:spPr bwMode="auto">
            <a:xfrm rot="13559500" flipH="1" flipV="1">
              <a:off x="6807200" y="2974975"/>
              <a:ext cx="60325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59" name="Line 51"/>
            <p:cNvSpPr>
              <a:spLocks noChangeShapeType="1"/>
            </p:cNvSpPr>
            <p:nvPr/>
          </p:nvSpPr>
          <p:spPr bwMode="auto">
            <a:xfrm rot="13559500" flipH="1" flipV="1">
              <a:off x="7804150" y="2211387"/>
              <a:ext cx="60325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60" name="Line 52"/>
            <p:cNvSpPr>
              <a:spLocks noChangeShapeType="1"/>
            </p:cNvSpPr>
            <p:nvPr/>
          </p:nvSpPr>
          <p:spPr bwMode="auto">
            <a:xfrm flipH="1" flipV="1">
              <a:off x="7575550" y="1654175"/>
              <a:ext cx="60325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61" name="Text Box 53"/>
            <p:cNvSpPr txBox="1">
              <a:spLocks noChangeArrowheads="1"/>
            </p:cNvSpPr>
            <p:nvPr/>
          </p:nvSpPr>
          <p:spPr bwMode="auto">
            <a:xfrm>
              <a:off x="6704012" y="1585912"/>
              <a:ext cx="171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Mystical" pitchFamily="34" charset="0"/>
                </a:rPr>
                <a:t>l</a:t>
              </a:r>
              <a:r>
                <a:rPr lang="en-US" baseline="-25000">
                  <a:latin typeface=".VnMystical" pitchFamily="34" charset="0"/>
                </a:rPr>
                <a:t>2</a:t>
              </a:r>
            </a:p>
          </p:txBody>
        </p:sp>
        <p:sp>
          <p:nvSpPr>
            <p:cNvPr id="324662" name="Text Box 54"/>
            <p:cNvSpPr txBox="1">
              <a:spLocks noChangeArrowheads="1"/>
            </p:cNvSpPr>
            <p:nvPr/>
          </p:nvSpPr>
          <p:spPr bwMode="auto">
            <a:xfrm>
              <a:off x="7245350" y="2849562"/>
              <a:ext cx="171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Mystical" pitchFamily="34" charset="0"/>
                </a:rPr>
                <a:t>l</a:t>
              </a:r>
              <a:r>
                <a:rPr lang="en-US" baseline="-25000">
                  <a:latin typeface=".VnMystical" pitchFamily="34" charset="0"/>
                </a:rPr>
                <a:t>1</a:t>
              </a:r>
            </a:p>
          </p:txBody>
        </p:sp>
        <p:sp>
          <p:nvSpPr>
            <p:cNvPr id="23607" name="Text Box 55"/>
            <p:cNvSpPr txBox="1">
              <a:spLocks noChangeArrowheads="1"/>
            </p:cNvSpPr>
            <p:nvPr/>
          </p:nvSpPr>
          <p:spPr bwMode="auto">
            <a:xfrm>
              <a:off x="7159625" y="2146300"/>
              <a:ext cx="171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Mystical" pitchFamily="34" charset="0"/>
                </a:rPr>
                <a:t>l</a:t>
              </a:r>
              <a:endParaRPr lang="en-US" baseline="-25000">
                <a:latin typeface=".VnMystical" pitchFamily="34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5541962" y="4724400"/>
            <a:ext cx="2778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8035924" y="44545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latin typeface="Arial" pitchFamily="34" charset="0"/>
                <a:cs typeface="Arial" pitchFamily="34" charset="0"/>
              </a:rPr>
              <a:t>x</a:t>
            </a:r>
            <a:endParaRPr lang="en-US" sz="1600" i="1" baseline="-2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70C7B515-4400-450E-94D2-F1E6E695F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10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  <p:bldP spid="324613" grpId="0" animBg="1"/>
      <p:bldP spid="324614" grpId="0" animBg="1"/>
      <p:bldP spid="324615" grpId="0" animBg="1"/>
      <p:bldP spid="324616" grpId="0" animBg="1"/>
      <p:bldP spid="324617" grpId="0" animBg="1"/>
      <p:bldP spid="324618" grpId="0" animBg="1"/>
      <p:bldP spid="324619" grpId="0" animBg="1"/>
      <p:bldP spid="324620" grpId="0" animBg="1"/>
      <p:bldP spid="324621" grpId="0" animBg="1"/>
      <p:bldP spid="324622" grpId="0"/>
      <p:bldP spid="324623" grpId="0"/>
      <p:bldP spid="324624" grpId="0"/>
      <p:bldP spid="324625" grpId="0"/>
      <p:bldP spid="324626" grpId="0"/>
      <p:bldP spid="324627" grpId="0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0" y="852486"/>
            <a:ext cx="8763000" cy="158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3.2- Đường thẳng </a:t>
            </a:r>
            <a:r>
              <a:rPr lang="en-US" sz="2000" b="1" dirty="0">
                <a:latin typeface="Times New Roman" pitchFamily="18" charset="0"/>
              </a:rPr>
              <a:t>song song </a:t>
            </a:r>
            <a:r>
              <a:rPr lang="en-US" sz="2000" b="1" dirty="0" err="1">
                <a:latin typeface="Times New Roman" pitchFamily="18" charset="0"/>
              </a:rPr>
              <a:t>với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chiếu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a) </a:t>
            </a:r>
            <a:r>
              <a:rPr lang="en-US" sz="2000" b="1" i="1" dirty="0" err="1">
                <a:latin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bằng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* Định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</a:t>
            </a:r>
            <a:r>
              <a:rPr lang="en-US" sz="200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Đường </a:t>
            </a:r>
            <a:r>
              <a:rPr lang="en-US" sz="2000" dirty="0" err="1">
                <a:latin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</a:rPr>
              <a:t>chiếu</a:t>
            </a:r>
            <a:r>
              <a:rPr lang="en-US" sz="2000">
                <a:latin typeface="Times New Roman" pitchFamily="18" charset="0"/>
              </a:rPr>
              <a:t> bằng P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1308100" y="2755900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08" name="Line 4"/>
          <p:cNvSpPr>
            <a:spLocks noChangeShapeType="1"/>
          </p:cNvSpPr>
          <p:nvPr/>
        </p:nvSpPr>
        <p:spPr bwMode="auto">
          <a:xfrm flipV="1">
            <a:off x="1684338" y="3541712"/>
            <a:ext cx="0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3975100" y="388620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2168525" y="32337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1352550" y="27543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79912" name="Text Box 8"/>
          <p:cNvSpPr txBox="1">
            <a:spLocks noChangeArrowheads="1"/>
          </p:cNvSpPr>
          <p:nvPr/>
        </p:nvSpPr>
        <p:spPr bwMode="auto">
          <a:xfrm>
            <a:off x="2473325" y="3771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endParaRPr lang="en-US" baseline="-25000"/>
          </a:p>
        </p:txBody>
      </p:sp>
      <p:sp>
        <p:nvSpPr>
          <p:cNvPr id="379913" name="Text Box 9"/>
          <p:cNvSpPr txBox="1">
            <a:spLocks noChangeArrowheads="1"/>
          </p:cNvSpPr>
          <p:nvPr/>
        </p:nvSpPr>
        <p:spPr bwMode="auto">
          <a:xfrm>
            <a:off x="1395413" y="39624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79914" name="Line 10"/>
          <p:cNvSpPr>
            <a:spLocks noChangeShapeType="1"/>
          </p:cNvSpPr>
          <p:nvPr/>
        </p:nvSpPr>
        <p:spPr bwMode="auto">
          <a:xfrm>
            <a:off x="5237163" y="4062412"/>
            <a:ext cx="270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5" name="Line 11"/>
          <p:cNvSpPr>
            <a:spLocks noChangeShapeType="1"/>
          </p:cNvSpPr>
          <p:nvPr/>
        </p:nvSpPr>
        <p:spPr bwMode="auto">
          <a:xfrm flipV="1">
            <a:off x="7386638" y="3060700"/>
            <a:ext cx="0" cy="206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6" name="Text Box 12"/>
          <p:cNvSpPr txBox="1">
            <a:spLocks noChangeArrowheads="1"/>
          </p:cNvSpPr>
          <p:nvPr/>
        </p:nvSpPr>
        <p:spPr bwMode="auto">
          <a:xfrm>
            <a:off x="7162800" y="2743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379917" name="Text Box 13"/>
          <p:cNvSpPr txBox="1">
            <a:spLocks noChangeArrowheads="1"/>
          </p:cNvSpPr>
          <p:nvPr/>
        </p:nvSpPr>
        <p:spPr bwMode="auto">
          <a:xfrm>
            <a:off x="7253288" y="51879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79918" name="Text Box 14"/>
          <p:cNvSpPr txBox="1">
            <a:spLocks noChangeArrowheads="1"/>
          </p:cNvSpPr>
          <p:nvPr/>
        </p:nvSpPr>
        <p:spPr bwMode="auto">
          <a:xfrm>
            <a:off x="7886700" y="38100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79919" name="Text Box 15"/>
          <p:cNvSpPr txBox="1">
            <a:spLocks noChangeArrowheads="1"/>
          </p:cNvSpPr>
          <p:nvPr/>
        </p:nvSpPr>
        <p:spPr bwMode="auto">
          <a:xfrm>
            <a:off x="5927725" y="27733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379920" name="Line 16"/>
          <p:cNvSpPr>
            <a:spLocks noChangeShapeType="1"/>
          </p:cNvSpPr>
          <p:nvPr/>
        </p:nvSpPr>
        <p:spPr bwMode="auto">
          <a:xfrm flipV="1">
            <a:off x="3200400" y="3549650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auto">
          <a:xfrm>
            <a:off x="3200400" y="3541712"/>
            <a:ext cx="800100" cy="63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22" name="Text Box 18"/>
          <p:cNvSpPr txBox="1">
            <a:spLocks noChangeArrowheads="1"/>
          </p:cNvSpPr>
          <p:nvPr/>
        </p:nvSpPr>
        <p:spPr bwMode="auto">
          <a:xfrm>
            <a:off x="2895600" y="32591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379923" name="Text Box 19"/>
          <p:cNvSpPr txBox="1">
            <a:spLocks noChangeArrowheads="1"/>
          </p:cNvSpPr>
          <p:nvPr/>
        </p:nvSpPr>
        <p:spPr bwMode="auto">
          <a:xfrm>
            <a:off x="2643188" y="3222625"/>
            <a:ext cx="2524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660066"/>
                </a:solidFill>
                <a:latin typeface="Times New Roman" pitchFamily="18" charset="0"/>
              </a:rPr>
              <a:t>h</a:t>
            </a:r>
            <a:r>
              <a:rPr lang="en-US" i="1" baseline="-25000" dirty="0">
                <a:solidFill>
                  <a:srgbClr val="660066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9924" name="Text Box 20"/>
          <p:cNvSpPr txBox="1">
            <a:spLocks noChangeArrowheads="1"/>
          </p:cNvSpPr>
          <p:nvPr/>
        </p:nvSpPr>
        <p:spPr bwMode="auto">
          <a:xfrm>
            <a:off x="2963863" y="3622675"/>
            <a:ext cx="171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660066"/>
                </a:solidFill>
                <a:latin typeface="Times New Roman" pitchFamily="18" charset="0"/>
              </a:rPr>
              <a:t>h</a:t>
            </a:r>
            <a:endParaRPr lang="en-US" i="1" baseline="-2500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9925" name="Line 21"/>
          <p:cNvSpPr>
            <a:spLocks noChangeShapeType="1"/>
          </p:cNvSpPr>
          <p:nvPr/>
        </p:nvSpPr>
        <p:spPr bwMode="auto">
          <a:xfrm>
            <a:off x="5427663" y="4059237"/>
            <a:ext cx="2433637" cy="1309688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26" name="Line 22"/>
          <p:cNvSpPr>
            <a:spLocks noChangeShapeType="1"/>
          </p:cNvSpPr>
          <p:nvPr/>
        </p:nvSpPr>
        <p:spPr bwMode="auto">
          <a:xfrm flipV="1">
            <a:off x="6157913" y="3079750"/>
            <a:ext cx="0" cy="137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27" name="Text Box 23"/>
          <p:cNvSpPr txBox="1">
            <a:spLocks noChangeArrowheads="1"/>
          </p:cNvSpPr>
          <p:nvPr/>
        </p:nvSpPr>
        <p:spPr bwMode="auto">
          <a:xfrm>
            <a:off x="5892800" y="44529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379928" name="Text Box 24"/>
          <p:cNvSpPr txBox="1">
            <a:spLocks noChangeArrowheads="1"/>
          </p:cNvSpPr>
          <p:nvPr/>
        </p:nvSpPr>
        <p:spPr bwMode="auto">
          <a:xfrm>
            <a:off x="7602538" y="2792412"/>
            <a:ext cx="284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660066"/>
                </a:solidFill>
                <a:latin typeface="Times New Roman" pitchFamily="18" charset="0"/>
              </a:rPr>
              <a:t>h</a:t>
            </a:r>
            <a:r>
              <a:rPr lang="en-US" i="1" baseline="-25000" dirty="0">
                <a:solidFill>
                  <a:srgbClr val="660066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9929" name="Text Box 25"/>
          <p:cNvSpPr txBox="1">
            <a:spLocks noChangeArrowheads="1"/>
          </p:cNvSpPr>
          <p:nvPr/>
        </p:nvSpPr>
        <p:spPr bwMode="auto">
          <a:xfrm>
            <a:off x="7648574" y="4968875"/>
            <a:ext cx="315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660066"/>
                </a:solidFill>
                <a:latin typeface="Times New Roman" pitchFamily="18" charset="0"/>
              </a:rPr>
              <a:t>h</a:t>
            </a:r>
            <a:r>
              <a:rPr lang="en-US" i="1" baseline="-25000" dirty="0">
                <a:solidFill>
                  <a:srgbClr val="6600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9930" name="Line 26"/>
          <p:cNvSpPr>
            <a:spLocks noChangeShapeType="1"/>
          </p:cNvSpPr>
          <p:nvPr/>
        </p:nvSpPr>
        <p:spPr bwMode="auto">
          <a:xfrm>
            <a:off x="1687513" y="3541712"/>
            <a:ext cx="1981200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1" name="Line 27"/>
          <p:cNvSpPr>
            <a:spLocks noChangeShapeType="1"/>
          </p:cNvSpPr>
          <p:nvPr/>
        </p:nvSpPr>
        <p:spPr bwMode="auto">
          <a:xfrm>
            <a:off x="1687513" y="3541712"/>
            <a:ext cx="2589212" cy="73342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2" name="Line 28"/>
          <p:cNvSpPr>
            <a:spLocks noChangeShapeType="1"/>
          </p:cNvSpPr>
          <p:nvPr/>
        </p:nvSpPr>
        <p:spPr bwMode="auto">
          <a:xfrm>
            <a:off x="2351088" y="3549650"/>
            <a:ext cx="295275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3" name="Line 29"/>
          <p:cNvSpPr>
            <a:spLocks noChangeShapeType="1"/>
          </p:cNvSpPr>
          <p:nvPr/>
        </p:nvSpPr>
        <p:spPr bwMode="auto">
          <a:xfrm flipV="1">
            <a:off x="2347913" y="3560762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4" name="Freeform 30"/>
          <p:cNvSpPr>
            <a:spLocks/>
          </p:cNvSpPr>
          <p:nvPr/>
        </p:nvSpPr>
        <p:spPr bwMode="auto">
          <a:xfrm>
            <a:off x="1971675" y="3541712"/>
            <a:ext cx="60325" cy="76200"/>
          </a:xfrm>
          <a:custGeom>
            <a:avLst/>
            <a:gdLst>
              <a:gd name="T0" fmla="*/ 2147483647 w 38"/>
              <a:gd name="T1" fmla="*/ 0 h 48"/>
              <a:gd name="T2" fmla="*/ 2147483647 w 38"/>
              <a:gd name="T3" fmla="*/ 2147483647 h 48"/>
              <a:gd name="T4" fmla="*/ 2147483647 w 38"/>
              <a:gd name="T5" fmla="*/ 2147483647 h 48"/>
              <a:gd name="T6" fmla="*/ 0 w 3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" h="48">
                <a:moveTo>
                  <a:pt x="24" y="0"/>
                </a:moveTo>
                <a:cubicBezTo>
                  <a:pt x="26" y="3"/>
                  <a:pt x="38" y="12"/>
                  <a:pt x="38" y="19"/>
                </a:cubicBezTo>
                <a:cubicBezTo>
                  <a:pt x="38" y="26"/>
                  <a:pt x="31" y="38"/>
                  <a:pt x="25" y="43"/>
                </a:cubicBezTo>
                <a:cubicBezTo>
                  <a:pt x="19" y="48"/>
                  <a:pt x="5" y="47"/>
                  <a:pt x="0" y="4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5" name="Text Box 31"/>
          <p:cNvSpPr txBox="1">
            <a:spLocks noChangeArrowheads="1"/>
          </p:cNvSpPr>
          <p:nvPr/>
        </p:nvSpPr>
        <p:spPr bwMode="auto">
          <a:xfrm>
            <a:off x="2106613" y="3467100"/>
            <a:ext cx="153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sym typeface="Symbol" pitchFamily="18" charset="2"/>
              </a:rPr>
              <a:t></a:t>
            </a:r>
            <a:endParaRPr lang="en-US" baseline="-250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79936" name="Line 32"/>
          <p:cNvSpPr>
            <a:spLocks noChangeShapeType="1"/>
          </p:cNvSpPr>
          <p:nvPr/>
        </p:nvSpPr>
        <p:spPr bwMode="auto">
          <a:xfrm>
            <a:off x="5432425" y="3079750"/>
            <a:ext cx="2532063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7" name="Freeform 33"/>
          <p:cNvSpPr>
            <a:spLocks/>
          </p:cNvSpPr>
          <p:nvPr/>
        </p:nvSpPr>
        <p:spPr bwMode="auto">
          <a:xfrm>
            <a:off x="5676900" y="4059237"/>
            <a:ext cx="28575" cy="127000"/>
          </a:xfrm>
          <a:custGeom>
            <a:avLst/>
            <a:gdLst>
              <a:gd name="T0" fmla="*/ 0 w 18"/>
              <a:gd name="T1" fmla="*/ 0 h 80"/>
              <a:gd name="T2" fmla="*/ 2147483647 w 18"/>
              <a:gd name="T3" fmla="*/ 2147483647 h 80"/>
              <a:gd name="T4" fmla="*/ 2147483647 w 18"/>
              <a:gd name="T5" fmla="*/ 2147483647 h 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" h="80">
                <a:moveTo>
                  <a:pt x="0" y="0"/>
                </a:moveTo>
                <a:cubicBezTo>
                  <a:pt x="3" y="6"/>
                  <a:pt x="18" y="25"/>
                  <a:pt x="18" y="38"/>
                </a:cubicBezTo>
                <a:cubicBezTo>
                  <a:pt x="18" y="51"/>
                  <a:pt x="5" y="71"/>
                  <a:pt x="2" y="80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8" name="Text Box 34"/>
          <p:cNvSpPr txBox="1">
            <a:spLocks noChangeArrowheads="1"/>
          </p:cNvSpPr>
          <p:nvPr/>
        </p:nvSpPr>
        <p:spPr bwMode="auto">
          <a:xfrm>
            <a:off x="5789613" y="4033837"/>
            <a:ext cx="153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sym typeface="Symbol" pitchFamily="18" charset="2"/>
              </a:rPr>
              <a:t></a:t>
            </a:r>
            <a:endParaRPr lang="en-US" baseline="-250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79939" name="Rectangle 35"/>
          <p:cNvSpPr>
            <a:spLocks noChangeArrowheads="1"/>
          </p:cNvSpPr>
          <p:nvPr/>
        </p:nvSpPr>
        <p:spPr bwMode="auto">
          <a:xfrm>
            <a:off x="87313" y="5407025"/>
            <a:ext cx="905668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 :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         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379945" name="Oval 41"/>
          <p:cNvSpPr>
            <a:spLocks noChangeArrowheads="1"/>
          </p:cNvSpPr>
          <p:nvPr/>
        </p:nvSpPr>
        <p:spPr bwMode="auto">
          <a:xfrm>
            <a:off x="2312988" y="34861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46" name="Oval 42"/>
          <p:cNvSpPr>
            <a:spLocks noChangeArrowheads="1"/>
          </p:cNvSpPr>
          <p:nvPr/>
        </p:nvSpPr>
        <p:spPr bwMode="auto">
          <a:xfrm>
            <a:off x="3162300" y="3492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47" name="Freeform 43"/>
          <p:cNvSpPr>
            <a:spLocks/>
          </p:cNvSpPr>
          <p:nvPr/>
        </p:nvSpPr>
        <p:spPr bwMode="auto">
          <a:xfrm>
            <a:off x="1296988" y="4273550"/>
            <a:ext cx="3744912" cy="1017587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79948" name="Line 44"/>
          <p:cNvSpPr>
            <a:spLocks noChangeShapeType="1"/>
          </p:cNvSpPr>
          <p:nvPr/>
        </p:nvSpPr>
        <p:spPr bwMode="auto">
          <a:xfrm flipV="1">
            <a:off x="4013200" y="4237037"/>
            <a:ext cx="0" cy="73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49" name="Text Box 45"/>
          <p:cNvSpPr txBox="1">
            <a:spLocks noChangeArrowheads="1"/>
          </p:cNvSpPr>
          <p:nvPr/>
        </p:nvSpPr>
        <p:spPr bwMode="auto">
          <a:xfrm>
            <a:off x="2389188" y="49720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79950" name="Line 46"/>
          <p:cNvSpPr>
            <a:spLocks noChangeShapeType="1"/>
          </p:cNvSpPr>
          <p:nvPr/>
        </p:nvSpPr>
        <p:spPr bwMode="auto">
          <a:xfrm>
            <a:off x="3200400" y="4270375"/>
            <a:ext cx="827088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51" name="Line 47"/>
          <p:cNvSpPr>
            <a:spLocks noChangeShapeType="1"/>
          </p:cNvSpPr>
          <p:nvPr/>
        </p:nvSpPr>
        <p:spPr bwMode="auto">
          <a:xfrm>
            <a:off x="1693863" y="4279900"/>
            <a:ext cx="2509837" cy="7620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52" name="Text Box 48"/>
          <p:cNvSpPr txBox="1">
            <a:spLocks noChangeArrowheads="1"/>
          </p:cNvSpPr>
          <p:nvPr/>
        </p:nvSpPr>
        <p:spPr bwMode="auto">
          <a:xfrm>
            <a:off x="2473325" y="45196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79953" name="Text Box 49"/>
          <p:cNvSpPr txBox="1">
            <a:spLocks noChangeArrowheads="1"/>
          </p:cNvSpPr>
          <p:nvPr/>
        </p:nvSpPr>
        <p:spPr bwMode="auto">
          <a:xfrm>
            <a:off x="3001962" y="4424362"/>
            <a:ext cx="2365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660066"/>
                </a:solidFill>
                <a:latin typeface="Times New Roman" pitchFamily="18" charset="0"/>
              </a:rPr>
              <a:t>h</a:t>
            </a:r>
            <a:r>
              <a:rPr lang="en-US" i="1" baseline="-25000" dirty="0">
                <a:solidFill>
                  <a:srgbClr val="6600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9954" name="Line 50"/>
          <p:cNvSpPr>
            <a:spLocks noChangeShapeType="1"/>
          </p:cNvSpPr>
          <p:nvPr/>
        </p:nvSpPr>
        <p:spPr bwMode="auto">
          <a:xfrm>
            <a:off x="2328863" y="4270375"/>
            <a:ext cx="31432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55" name="Freeform 51"/>
          <p:cNvSpPr>
            <a:spLocks/>
          </p:cNvSpPr>
          <p:nvPr/>
        </p:nvSpPr>
        <p:spPr bwMode="auto">
          <a:xfrm>
            <a:off x="1976438" y="4276725"/>
            <a:ext cx="55562" cy="85725"/>
          </a:xfrm>
          <a:custGeom>
            <a:avLst/>
            <a:gdLst>
              <a:gd name="T0" fmla="*/ 2147483647 w 35"/>
              <a:gd name="T1" fmla="*/ 0 h 54"/>
              <a:gd name="T2" fmla="*/ 2147483647 w 35"/>
              <a:gd name="T3" fmla="*/ 2147483647 h 54"/>
              <a:gd name="T4" fmla="*/ 2147483647 w 35"/>
              <a:gd name="T5" fmla="*/ 2147483647 h 54"/>
              <a:gd name="T6" fmla="*/ 0 w 35"/>
              <a:gd name="T7" fmla="*/ 2147483647 h 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" h="54">
                <a:moveTo>
                  <a:pt x="24" y="0"/>
                </a:moveTo>
                <a:cubicBezTo>
                  <a:pt x="26" y="4"/>
                  <a:pt x="35" y="18"/>
                  <a:pt x="35" y="26"/>
                </a:cubicBezTo>
                <a:cubicBezTo>
                  <a:pt x="35" y="34"/>
                  <a:pt x="31" y="43"/>
                  <a:pt x="25" y="48"/>
                </a:cubicBezTo>
                <a:cubicBezTo>
                  <a:pt x="19" y="53"/>
                  <a:pt x="5" y="53"/>
                  <a:pt x="0" y="54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56" name="Text Box 52"/>
          <p:cNvSpPr txBox="1">
            <a:spLocks noChangeArrowheads="1"/>
          </p:cNvSpPr>
          <p:nvPr/>
        </p:nvSpPr>
        <p:spPr bwMode="auto">
          <a:xfrm>
            <a:off x="2087563" y="4203700"/>
            <a:ext cx="153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sym typeface="Symbol" pitchFamily="18" charset="2"/>
              </a:rPr>
              <a:t></a:t>
            </a:r>
            <a:endParaRPr lang="en-US" baseline="-250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79957" name="Text Box 53"/>
          <p:cNvSpPr txBox="1">
            <a:spLocks noChangeArrowheads="1"/>
          </p:cNvSpPr>
          <p:nvPr/>
        </p:nvSpPr>
        <p:spPr bwMode="auto">
          <a:xfrm>
            <a:off x="4086225" y="47323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79958" name="Line 54"/>
          <p:cNvSpPr>
            <a:spLocks noChangeShapeType="1"/>
          </p:cNvSpPr>
          <p:nvPr/>
        </p:nvSpPr>
        <p:spPr bwMode="auto">
          <a:xfrm flipV="1">
            <a:off x="2643188" y="3810000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59" name="Line 55"/>
          <p:cNvSpPr>
            <a:spLocks noChangeShapeType="1"/>
          </p:cNvSpPr>
          <p:nvPr/>
        </p:nvSpPr>
        <p:spPr bwMode="auto">
          <a:xfrm>
            <a:off x="2660650" y="3811587"/>
            <a:ext cx="1377950" cy="4000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60" name="Line 56"/>
          <p:cNvSpPr>
            <a:spLocks noChangeShapeType="1"/>
          </p:cNvSpPr>
          <p:nvPr/>
        </p:nvSpPr>
        <p:spPr bwMode="auto">
          <a:xfrm>
            <a:off x="2641600" y="4573587"/>
            <a:ext cx="1377950" cy="4000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61" name="Oval 57"/>
          <p:cNvSpPr>
            <a:spLocks noChangeArrowheads="1"/>
          </p:cNvSpPr>
          <p:nvPr/>
        </p:nvSpPr>
        <p:spPr bwMode="auto">
          <a:xfrm>
            <a:off x="2605088" y="37814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2" name="Oval 58"/>
          <p:cNvSpPr>
            <a:spLocks noChangeArrowheads="1"/>
          </p:cNvSpPr>
          <p:nvPr/>
        </p:nvSpPr>
        <p:spPr bwMode="auto">
          <a:xfrm>
            <a:off x="2605088" y="45370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3" name="Oval 59"/>
          <p:cNvSpPr>
            <a:spLocks noChangeArrowheads="1"/>
          </p:cNvSpPr>
          <p:nvPr/>
        </p:nvSpPr>
        <p:spPr bwMode="auto">
          <a:xfrm>
            <a:off x="3970338" y="493871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4" name="Oval 60"/>
          <p:cNvSpPr>
            <a:spLocks noChangeArrowheads="1"/>
          </p:cNvSpPr>
          <p:nvPr/>
        </p:nvSpPr>
        <p:spPr bwMode="auto">
          <a:xfrm>
            <a:off x="3975100" y="416083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5" name="Line 61"/>
          <p:cNvSpPr>
            <a:spLocks noChangeShapeType="1"/>
          </p:cNvSpPr>
          <p:nvPr/>
        </p:nvSpPr>
        <p:spPr bwMode="auto">
          <a:xfrm flipV="1">
            <a:off x="5429250" y="3081337"/>
            <a:ext cx="0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66" name="Line 62"/>
          <p:cNvSpPr>
            <a:spLocks noChangeShapeType="1"/>
          </p:cNvSpPr>
          <p:nvPr/>
        </p:nvSpPr>
        <p:spPr bwMode="auto">
          <a:xfrm>
            <a:off x="6153150" y="4459287"/>
            <a:ext cx="1238250" cy="660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67" name="Oval 63"/>
          <p:cNvSpPr>
            <a:spLocks noChangeArrowheads="1"/>
          </p:cNvSpPr>
          <p:nvPr/>
        </p:nvSpPr>
        <p:spPr bwMode="auto">
          <a:xfrm>
            <a:off x="6119813" y="441166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8" name="Oval 64"/>
          <p:cNvSpPr>
            <a:spLocks noChangeArrowheads="1"/>
          </p:cNvSpPr>
          <p:nvPr/>
        </p:nvSpPr>
        <p:spPr bwMode="auto">
          <a:xfrm>
            <a:off x="7348538" y="507206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9" name="Oval 65"/>
          <p:cNvSpPr>
            <a:spLocks noChangeArrowheads="1"/>
          </p:cNvSpPr>
          <p:nvPr/>
        </p:nvSpPr>
        <p:spPr bwMode="auto">
          <a:xfrm>
            <a:off x="6119813" y="30416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70" name="Oval 66"/>
          <p:cNvSpPr>
            <a:spLocks noChangeArrowheads="1"/>
          </p:cNvSpPr>
          <p:nvPr/>
        </p:nvSpPr>
        <p:spPr bwMode="auto">
          <a:xfrm>
            <a:off x="7348538" y="30353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5A8E0B7A-7831-42D9-99F3-EA742E3FA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34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79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9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3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3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37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37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37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3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37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"/>
                                        <p:tgtEl>
                                          <p:spTgt spid="3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500"/>
                                        <p:tgtEl>
                                          <p:spTgt spid="37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3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animBg="1"/>
      <p:bldP spid="379908" grpId="0" animBg="1"/>
      <p:bldP spid="379909" grpId="0"/>
      <p:bldP spid="379910" grpId="0"/>
      <p:bldP spid="379911" grpId="0"/>
      <p:bldP spid="379912" grpId="0"/>
      <p:bldP spid="379913" grpId="0"/>
      <p:bldP spid="379914" grpId="0" animBg="1"/>
      <p:bldP spid="379915" grpId="0" animBg="1"/>
      <p:bldP spid="379916" grpId="0"/>
      <p:bldP spid="379917" grpId="0"/>
      <p:bldP spid="379918" grpId="0"/>
      <p:bldP spid="379919" grpId="0"/>
      <p:bldP spid="379920" grpId="0" animBg="1"/>
      <p:bldP spid="379921" grpId="0" animBg="1"/>
      <p:bldP spid="379922" grpId="0"/>
      <p:bldP spid="379923" grpId="0"/>
      <p:bldP spid="379924" grpId="0"/>
      <p:bldP spid="379925" grpId="0" animBg="1"/>
      <p:bldP spid="379926" grpId="0" animBg="1"/>
      <p:bldP spid="379927" grpId="0"/>
      <p:bldP spid="379928" grpId="0"/>
      <p:bldP spid="379929" grpId="0"/>
      <p:bldP spid="379930" grpId="0" animBg="1"/>
      <p:bldP spid="379931" grpId="0" animBg="1"/>
      <p:bldP spid="379932" grpId="0" animBg="1"/>
      <p:bldP spid="379933" grpId="0" animBg="1"/>
      <p:bldP spid="379934" grpId="0" animBg="1"/>
      <p:bldP spid="379935" grpId="0"/>
      <p:bldP spid="379936" grpId="0" animBg="1"/>
      <p:bldP spid="379937" grpId="0" animBg="1"/>
      <p:bldP spid="379938" grpId="0"/>
      <p:bldP spid="379945" grpId="0" animBg="1"/>
      <p:bldP spid="379946" grpId="0" animBg="1"/>
      <p:bldP spid="379947" grpId="0" animBg="1"/>
      <p:bldP spid="379948" grpId="0" animBg="1"/>
      <p:bldP spid="379949" grpId="0"/>
      <p:bldP spid="379950" grpId="0" animBg="1"/>
      <p:bldP spid="379951" grpId="0" animBg="1"/>
      <p:bldP spid="379952" grpId="0"/>
      <p:bldP spid="379953" grpId="0"/>
      <p:bldP spid="379954" grpId="0" animBg="1"/>
      <p:bldP spid="379955" grpId="0" animBg="1"/>
      <p:bldP spid="379956" grpId="0"/>
      <p:bldP spid="379957" grpId="0"/>
      <p:bldP spid="379958" grpId="0" animBg="1"/>
      <p:bldP spid="379959" grpId="0" animBg="1"/>
      <p:bldP spid="379960" grpId="0" animBg="1"/>
      <p:bldP spid="379961" grpId="0" animBg="1"/>
      <p:bldP spid="379962" grpId="0" animBg="1"/>
      <p:bldP spid="379963" grpId="0" animBg="1"/>
      <p:bldP spid="379964" grpId="0" animBg="1"/>
      <p:bldP spid="379965" grpId="0" animBg="1"/>
      <p:bldP spid="379966" grpId="0" animBg="1"/>
      <p:bldP spid="379967" grpId="0" animBg="1"/>
      <p:bldP spid="379968" grpId="0" animBg="1"/>
      <p:bldP spid="379969" grpId="0" animBg="1"/>
      <p:bldP spid="3799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ChangeArrowheads="1"/>
          </p:cNvSpPr>
          <p:nvPr/>
        </p:nvSpPr>
        <p:spPr bwMode="auto">
          <a:xfrm>
            <a:off x="252413" y="874753"/>
            <a:ext cx="8739187" cy="124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b) </a:t>
            </a:r>
            <a:r>
              <a:rPr lang="en-US" sz="2000" b="1" i="1" dirty="0" err="1">
                <a:latin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* Định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</a:t>
            </a:r>
            <a:r>
              <a:rPr lang="en-US" sz="2000">
                <a:latin typeface="Times New Roman" pitchFamily="18" charset="0"/>
              </a:rPr>
              <a:t>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Đường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đứng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541338" y="5284788"/>
            <a:ext cx="8678862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 : 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380937" name="Rectangle 9"/>
          <p:cNvSpPr>
            <a:spLocks noChangeArrowheads="1"/>
          </p:cNvSpPr>
          <p:nvPr/>
        </p:nvSpPr>
        <p:spPr bwMode="auto">
          <a:xfrm>
            <a:off x="1308100" y="2417763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3822700" y="3414713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380939" name="Text Box 11"/>
          <p:cNvSpPr txBox="1">
            <a:spLocks noChangeArrowheads="1"/>
          </p:cNvSpPr>
          <p:nvPr/>
        </p:nvSpPr>
        <p:spPr bwMode="auto">
          <a:xfrm>
            <a:off x="1984375" y="3289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80940" name="Text Box 12"/>
          <p:cNvSpPr txBox="1">
            <a:spLocks noChangeArrowheads="1"/>
          </p:cNvSpPr>
          <p:nvPr/>
        </p:nvSpPr>
        <p:spPr bwMode="auto">
          <a:xfrm>
            <a:off x="1352550" y="24161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80941" name="Text Box 13"/>
          <p:cNvSpPr txBox="1">
            <a:spLocks noChangeArrowheads="1"/>
          </p:cNvSpPr>
          <p:nvPr/>
        </p:nvSpPr>
        <p:spPr bwMode="auto">
          <a:xfrm>
            <a:off x="1395413" y="36242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0942" name="Line 14"/>
          <p:cNvSpPr>
            <a:spLocks noChangeShapeType="1"/>
          </p:cNvSpPr>
          <p:nvPr/>
        </p:nvSpPr>
        <p:spPr bwMode="auto">
          <a:xfrm>
            <a:off x="5237163" y="3724275"/>
            <a:ext cx="270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43" name="Line 15"/>
          <p:cNvSpPr>
            <a:spLocks noChangeShapeType="1"/>
          </p:cNvSpPr>
          <p:nvPr/>
        </p:nvSpPr>
        <p:spPr bwMode="auto">
          <a:xfrm flipV="1">
            <a:off x="7481888" y="2405063"/>
            <a:ext cx="0" cy="2163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44" name="Text Box 16"/>
          <p:cNvSpPr txBox="1">
            <a:spLocks noChangeArrowheads="1"/>
          </p:cNvSpPr>
          <p:nvPr/>
        </p:nvSpPr>
        <p:spPr bwMode="auto">
          <a:xfrm>
            <a:off x="7162800" y="21351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380945" name="Text Box 17"/>
          <p:cNvSpPr txBox="1">
            <a:spLocks noChangeArrowheads="1"/>
          </p:cNvSpPr>
          <p:nvPr/>
        </p:nvSpPr>
        <p:spPr bwMode="auto">
          <a:xfrm>
            <a:off x="7418388" y="45894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380946" name="Text Box 18"/>
          <p:cNvSpPr txBox="1">
            <a:spLocks noChangeArrowheads="1"/>
          </p:cNvSpPr>
          <p:nvPr/>
        </p:nvSpPr>
        <p:spPr bwMode="auto">
          <a:xfrm>
            <a:off x="7886700" y="34718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0947" name="Text Box 19"/>
          <p:cNvSpPr txBox="1">
            <a:spLocks noChangeArrowheads="1"/>
          </p:cNvSpPr>
          <p:nvPr/>
        </p:nvSpPr>
        <p:spPr bwMode="auto">
          <a:xfrm>
            <a:off x="5943600" y="28813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80948" name="Line 20"/>
          <p:cNvSpPr>
            <a:spLocks noChangeShapeType="1"/>
          </p:cNvSpPr>
          <p:nvPr/>
        </p:nvSpPr>
        <p:spPr bwMode="auto">
          <a:xfrm flipH="1" flipV="1">
            <a:off x="3143250" y="2913063"/>
            <a:ext cx="1270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49" name="Line 21"/>
          <p:cNvSpPr>
            <a:spLocks noChangeShapeType="1"/>
          </p:cNvSpPr>
          <p:nvPr/>
        </p:nvSpPr>
        <p:spPr bwMode="auto">
          <a:xfrm>
            <a:off x="3143250" y="2911475"/>
            <a:ext cx="598488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2946400" y="25908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80951" name="Text Box 23"/>
          <p:cNvSpPr txBox="1">
            <a:spLocks noChangeArrowheads="1"/>
          </p:cNvSpPr>
          <p:nvPr/>
        </p:nvSpPr>
        <p:spPr bwMode="auto">
          <a:xfrm>
            <a:off x="2643188" y="2884488"/>
            <a:ext cx="171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660066"/>
                </a:solidFill>
                <a:latin typeface="Times New Roman" pitchFamily="18" charset="0"/>
              </a:rPr>
              <a:t>f</a:t>
            </a:r>
            <a:r>
              <a:rPr lang="en-US" i="1" baseline="-25000">
                <a:solidFill>
                  <a:srgbClr val="660066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80952" name="Text Box 24"/>
          <p:cNvSpPr txBox="1">
            <a:spLocks noChangeArrowheads="1"/>
          </p:cNvSpPr>
          <p:nvPr/>
        </p:nvSpPr>
        <p:spPr bwMode="auto">
          <a:xfrm>
            <a:off x="2995613" y="3627438"/>
            <a:ext cx="171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660066"/>
                </a:solidFill>
                <a:latin typeface="Times New Roman" pitchFamily="18" charset="0"/>
              </a:rPr>
              <a:t>f</a:t>
            </a:r>
            <a:endParaRPr lang="en-US" i="1" baseline="-2500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80953" name="Line 25"/>
          <p:cNvSpPr>
            <a:spLocks noChangeShapeType="1"/>
          </p:cNvSpPr>
          <p:nvPr/>
        </p:nvSpPr>
        <p:spPr bwMode="auto">
          <a:xfrm flipV="1">
            <a:off x="5427663" y="2187575"/>
            <a:ext cx="2405062" cy="153352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54" name="Line 26"/>
          <p:cNvSpPr>
            <a:spLocks noChangeShapeType="1"/>
          </p:cNvSpPr>
          <p:nvPr/>
        </p:nvSpPr>
        <p:spPr bwMode="auto">
          <a:xfrm flipV="1">
            <a:off x="6145213" y="3243263"/>
            <a:ext cx="6350" cy="130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5962650" y="45847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1</a:t>
            </a:r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7748588" y="2308225"/>
            <a:ext cx="171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660066"/>
                </a:solidFill>
                <a:latin typeface="Times New Roman" pitchFamily="18" charset="0"/>
              </a:rPr>
              <a:t>f</a:t>
            </a:r>
            <a:r>
              <a:rPr lang="en-US" i="1" baseline="-25000" dirty="0">
                <a:solidFill>
                  <a:srgbClr val="660066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7762875" y="4252913"/>
            <a:ext cx="171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660066"/>
                </a:solidFill>
                <a:latin typeface="Times New Roman" pitchFamily="18" charset="0"/>
              </a:rPr>
              <a:t>f</a:t>
            </a:r>
            <a:r>
              <a:rPr lang="en-US" i="1" baseline="-25000">
                <a:solidFill>
                  <a:srgbClr val="6600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80958" name="Line 30"/>
          <p:cNvSpPr>
            <a:spLocks noChangeShapeType="1"/>
          </p:cNvSpPr>
          <p:nvPr/>
        </p:nvSpPr>
        <p:spPr bwMode="auto">
          <a:xfrm flipV="1">
            <a:off x="1681163" y="2641600"/>
            <a:ext cx="1833562" cy="129857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59" name="Line 31"/>
          <p:cNvSpPr>
            <a:spLocks noChangeShapeType="1"/>
          </p:cNvSpPr>
          <p:nvPr/>
        </p:nvSpPr>
        <p:spPr bwMode="auto">
          <a:xfrm flipH="1" flipV="1">
            <a:off x="2157413" y="3616325"/>
            <a:ext cx="127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0" name="Line 32"/>
          <p:cNvSpPr>
            <a:spLocks noChangeShapeType="1"/>
          </p:cNvSpPr>
          <p:nvPr/>
        </p:nvSpPr>
        <p:spPr bwMode="auto">
          <a:xfrm>
            <a:off x="5432425" y="4557713"/>
            <a:ext cx="2532063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1" name="Freeform 33"/>
          <p:cNvSpPr>
            <a:spLocks/>
          </p:cNvSpPr>
          <p:nvPr/>
        </p:nvSpPr>
        <p:spPr bwMode="auto">
          <a:xfrm>
            <a:off x="5689600" y="3556000"/>
            <a:ext cx="36513" cy="177800"/>
          </a:xfrm>
          <a:custGeom>
            <a:avLst/>
            <a:gdLst>
              <a:gd name="T0" fmla="*/ 0 w 23"/>
              <a:gd name="T1" fmla="*/ 0 h 112"/>
              <a:gd name="T2" fmla="*/ 2147483647 w 23"/>
              <a:gd name="T3" fmla="*/ 2147483647 h 112"/>
              <a:gd name="T4" fmla="*/ 2147483647 w 23"/>
              <a:gd name="T5" fmla="*/ 2147483647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" h="112">
                <a:moveTo>
                  <a:pt x="0" y="0"/>
                </a:moveTo>
                <a:cubicBezTo>
                  <a:pt x="3" y="10"/>
                  <a:pt x="17" y="41"/>
                  <a:pt x="20" y="60"/>
                </a:cubicBezTo>
                <a:cubicBezTo>
                  <a:pt x="23" y="79"/>
                  <a:pt x="20" y="101"/>
                  <a:pt x="20" y="112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5795963" y="3467100"/>
            <a:ext cx="1539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80963" name="Freeform 35"/>
          <p:cNvSpPr>
            <a:spLocks/>
          </p:cNvSpPr>
          <p:nvPr/>
        </p:nvSpPr>
        <p:spPr bwMode="auto">
          <a:xfrm>
            <a:off x="1296988" y="3935413"/>
            <a:ext cx="3744912" cy="1017587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0964" name="Line 36"/>
          <p:cNvSpPr>
            <a:spLocks noChangeShapeType="1"/>
          </p:cNvSpPr>
          <p:nvPr/>
        </p:nvSpPr>
        <p:spPr bwMode="auto">
          <a:xfrm flipV="1">
            <a:off x="3752850" y="3409950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5" name="Text Box 37"/>
          <p:cNvSpPr txBox="1">
            <a:spLocks noChangeArrowheads="1"/>
          </p:cNvSpPr>
          <p:nvPr/>
        </p:nvSpPr>
        <p:spPr bwMode="auto">
          <a:xfrm>
            <a:off x="2389188" y="46339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80966" name="Line 38"/>
          <p:cNvSpPr>
            <a:spLocks noChangeShapeType="1"/>
          </p:cNvSpPr>
          <p:nvPr/>
        </p:nvSpPr>
        <p:spPr bwMode="auto">
          <a:xfrm>
            <a:off x="3162300" y="3944938"/>
            <a:ext cx="598488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7" name="Line 39"/>
          <p:cNvSpPr>
            <a:spLocks noChangeShapeType="1"/>
          </p:cNvSpPr>
          <p:nvPr/>
        </p:nvSpPr>
        <p:spPr bwMode="auto">
          <a:xfrm flipV="1">
            <a:off x="2303463" y="3176588"/>
            <a:ext cx="1754187" cy="130492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8" name="Text Box 40"/>
          <p:cNvSpPr txBox="1">
            <a:spLocks noChangeArrowheads="1"/>
          </p:cNvSpPr>
          <p:nvPr/>
        </p:nvSpPr>
        <p:spPr bwMode="auto">
          <a:xfrm>
            <a:off x="2759075" y="45434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80969" name="Text Box 41"/>
          <p:cNvSpPr txBox="1">
            <a:spLocks noChangeArrowheads="1"/>
          </p:cNvSpPr>
          <p:nvPr/>
        </p:nvSpPr>
        <p:spPr bwMode="auto">
          <a:xfrm>
            <a:off x="3275013" y="4467225"/>
            <a:ext cx="171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660066"/>
                </a:solidFill>
                <a:latin typeface="Times New Roman" pitchFamily="18" charset="0"/>
              </a:rPr>
              <a:t>f</a:t>
            </a:r>
            <a:r>
              <a:rPr lang="en-US" i="1" baseline="-25000">
                <a:solidFill>
                  <a:srgbClr val="6600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80970" name="Line 42"/>
          <p:cNvSpPr>
            <a:spLocks noChangeShapeType="1"/>
          </p:cNvSpPr>
          <p:nvPr/>
        </p:nvSpPr>
        <p:spPr bwMode="auto">
          <a:xfrm>
            <a:off x="1687513" y="3944938"/>
            <a:ext cx="608012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71" name="Freeform 43"/>
          <p:cNvSpPr>
            <a:spLocks/>
          </p:cNvSpPr>
          <p:nvPr/>
        </p:nvSpPr>
        <p:spPr bwMode="auto">
          <a:xfrm>
            <a:off x="1905000" y="3771900"/>
            <a:ext cx="82550" cy="171450"/>
          </a:xfrm>
          <a:custGeom>
            <a:avLst/>
            <a:gdLst>
              <a:gd name="T0" fmla="*/ 0 w 52"/>
              <a:gd name="T1" fmla="*/ 0 h 108"/>
              <a:gd name="T2" fmla="*/ 2147483647 w 52"/>
              <a:gd name="T3" fmla="*/ 2147483647 h 108"/>
              <a:gd name="T4" fmla="*/ 2147483647 w 52"/>
              <a:gd name="T5" fmla="*/ 2147483647 h 1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108">
                <a:moveTo>
                  <a:pt x="0" y="0"/>
                </a:moveTo>
                <a:cubicBezTo>
                  <a:pt x="6" y="9"/>
                  <a:pt x="27" y="38"/>
                  <a:pt x="36" y="56"/>
                </a:cubicBezTo>
                <a:cubicBezTo>
                  <a:pt x="45" y="74"/>
                  <a:pt x="49" y="97"/>
                  <a:pt x="52" y="10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72" name="Text Box 44"/>
          <p:cNvSpPr txBox="1">
            <a:spLocks noChangeArrowheads="1"/>
          </p:cNvSpPr>
          <p:nvPr/>
        </p:nvSpPr>
        <p:spPr bwMode="auto">
          <a:xfrm>
            <a:off x="2005013" y="3675063"/>
            <a:ext cx="1539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80973" name="Text Box 45"/>
          <p:cNvSpPr txBox="1">
            <a:spLocks noChangeArrowheads="1"/>
          </p:cNvSpPr>
          <p:nvPr/>
        </p:nvSpPr>
        <p:spPr bwMode="auto">
          <a:xfrm>
            <a:off x="3724275" y="4546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380974" name="Line 46"/>
          <p:cNvSpPr>
            <a:spLocks noChangeShapeType="1"/>
          </p:cNvSpPr>
          <p:nvPr/>
        </p:nvSpPr>
        <p:spPr bwMode="auto">
          <a:xfrm flipV="1">
            <a:off x="2770188" y="4119563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75" name="Line 47"/>
          <p:cNvSpPr>
            <a:spLocks noChangeShapeType="1"/>
          </p:cNvSpPr>
          <p:nvPr/>
        </p:nvSpPr>
        <p:spPr bwMode="auto">
          <a:xfrm flipV="1">
            <a:off x="2165350" y="2901950"/>
            <a:ext cx="982663" cy="6921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76" name="Line 48"/>
          <p:cNvSpPr>
            <a:spLocks noChangeShapeType="1"/>
          </p:cNvSpPr>
          <p:nvPr/>
        </p:nvSpPr>
        <p:spPr bwMode="auto">
          <a:xfrm flipV="1">
            <a:off x="5435600" y="3727450"/>
            <a:ext cx="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77" name="Line 49"/>
          <p:cNvSpPr>
            <a:spLocks noChangeShapeType="1"/>
          </p:cNvSpPr>
          <p:nvPr/>
        </p:nvSpPr>
        <p:spPr bwMode="auto">
          <a:xfrm flipV="1">
            <a:off x="6153150" y="2405063"/>
            <a:ext cx="1331913" cy="8588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78" name="Oval 50"/>
          <p:cNvSpPr>
            <a:spLocks noChangeArrowheads="1"/>
          </p:cNvSpPr>
          <p:nvPr/>
        </p:nvSpPr>
        <p:spPr bwMode="auto">
          <a:xfrm>
            <a:off x="6113463" y="32162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79" name="Oval 51"/>
          <p:cNvSpPr>
            <a:spLocks noChangeArrowheads="1"/>
          </p:cNvSpPr>
          <p:nvPr/>
        </p:nvSpPr>
        <p:spPr bwMode="auto">
          <a:xfrm>
            <a:off x="7434263" y="23764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0" name="Oval 52"/>
          <p:cNvSpPr>
            <a:spLocks noChangeArrowheads="1"/>
          </p:cNvSpPr>
          <p:nvPr/>
        </p:nvSpPr>
        <p:spPr bwMode="auto">
          <a:xfrm>
            <a:off x="6119813" y="45196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1" name="Oval 53"/>
          <p:cNvSpPr>
            <a:spLocks noChangeArrowheads="1"/>
          </p:cNvSpPr>
          <p:nvPr/>
        </p:nvSpPr>
        <p:spPr bwMode="auto">
          <a:xfrm>
            <a:off x="7443788" y="45069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2" name="Line 54"/>
          <p:cNvSpPr>
            <a:spLocks noChangeShapeType="1"/>
          </p:cNvSpPr>
          <p:nvPr/>
        </p:nvSpPr>
        <p:spPr bwMode="auto">
          <a:xfrm>
            <a:off x="2295525" y="4486275"/>
            <a:ext cx="1995488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83" name="Line 55"/>
          <p:cNvSpPr>
            <a:spLocks noChangeShapeType="1"/>
          </p:cNvSpPr>
          <p:nvPr/>
        </p:nvSpPr>
        <p:spPr bwMode="auto">
          <a:xfrm>
            <a:off x="2179638" y="3605213"/>
            <a:ext cx="600075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84" name="Line 56"/>
          <p:cNvSpPr>
            <a:spLocks noChangeShapeType="1"/>
          </p:cNvSpPr>
          <p:nvPr/>
        </p:nvSpPr>
        <p:spPr bwMode="auto">
          <a:xfrm flipV="1">
            <a:off x="2781300" y="3400425"/>
            <a:ext cx="984250" cy="723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85" name="Oval 57"/>
          <p:cNvSpPr>
            <a:spLocks noChangeArrowheads="1"/>
          </p:cNvSpPr>
          <p:nvPr/>
        </p:nvSpPr>
        <p:spPr bwMode="auto">
          <a:xfrm>
            <a:off x="2122488" y="35671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6" name="Oval 58"/>
          <p:cNvSpPr>
            <a:spLocks noChangeArrowheads="1"/>
          </p:cNvSpPr>
          <p:nvPr/>
        </p:nvSpPr>
        <p:spPr bwMode="auto">
          <a:xfrm>
            <a:off x="3098800" y="28622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7" name="Oval 59"/>
          <p:cNvSpPr>
            <a:spLocks noChangeArrowheads="1"/>
          </p:cNvSpPr>
          <p:nvPr/>
        </p:nvSpPr>
        <p:spPr bwMode="auto">
          <a:xfrm>
            <a:off x="3721100" y="33591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8" name="Oval 60"/>
          <p:cNvSpPr>
            <a:spLocks noChangeArrowheads="1"/>
          </p:cNvSpPr>
          <p:nvPr/>
        </p:nvSpPr>
        <p:spPr bwMode="auto">
          <a:xfrm>
            <a:off x="2732088" y="40973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9" name="Oval 61"/>
          <p:cNvSpPr>
            <a:spLocks noChangeArrowheads="1"/>
          </p:cNvSpPr>
          <p:nvPr/>
        </p:nvSpPr>
        <p:spPr bwMode="auto">
          <a:xfrm>
            <a:off x="3729038" y="4441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90" name="Line 62"/>
          <p:cNvSpPr>
            <a:spLocks noChangeShapeType="1"/>
          </p:cNvSpPr>
          <p:nvPr/>
        </p:nvSpPr>
        <p:spPr bwMode="auto">
          <a:xfrm>
            <a:off x="2184400" y="3938588"/>
            <a:ext cx="598488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91" name="Oval 63"/>
          <p:cNvSpPr>
            <a:spLocks noChangeArrowheads="1"/>
          </p:cNvSpPr>
          <p:nvPr/>
        </p:nvSpPr>
        <p:spPr bwMode="auto">
          <a:xfrm>
            <a:off x="2732088" y="4441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92" name="Freeform 64"/>
          <p:cNvSpPr>
            <a:spLocks/>
          </p:cNvSpPr>
          <p:nvPr/>
        </p:nvSpPr>
        <p:spPr bwMode="auto">
          <a:xfrm>
            <a:off x="2501900" y="4324350"/>
            <a:ext cx="82550" cy="171450"/>
          </a:xfrm>
          <a:custGeom>
            <a:avLst/>
            <a:gdLst>
              <a:gd name="T0" fmla="*/ 0 w 52"/>
              <a:gd name="T1" fmla="*/ 0 h 108"/>
              <a:gd name="T2" fmla="*/ 2147483647 w 52"/>
              <a:gd name="T3" fmla="*/ 2147483647 h 108"/>
              <a:gd name="T4" fmla="*/ 2147483647 w 52"/>
              <a:gd name="T5" fmla="*/ 2147483647 h 1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108">
                <a:moveTo>
                  <a:pt x="0" y="0"/>
                </a:moveTo>
                <a:cubicBezTo>
                  <a:pt x="6" y="9"/>
                  <a:pt x="27" y="38"/>
                  <a:pt x="36" y="56"/>
                </a:cubicBezTo>
                <a:cubicBezTo>
                  <a:pt x="45" y="74"/>
                  <a:pt x="49" y="97"/>
                  <a:pt x="52" y="10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93" name="Text Box 65"/>
          <p:cNvSpPr txBox="1">
            <a:spLocks noChangeArrowheads="1"/>
          </p:cNvSpPr>
          <p:nvPr/>
        </p:nvSpPr>
        <p:spPr bwMode="auto">
          <a:xfrm>
            <a:off x="2601913" y="4227513"/>
            <a:ext cx="1539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80994" name="Text Box 66"/>
          <p:cNvSpPr txBox="1">
            <a:spLocks noChangeArrowheads="1"/>
          </p:cNvSpPr>
          <p:nvPr/>
        </p:nvSpPr>
        <p:spPr bwMode="auto">
          <a:xfrm>
            <a:off x="2854325" y="41132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endParaRPr lang="en-US" baseline="-25000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21C9BD7E-0FD4-44C0-835B-91454D09B8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35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500"/>
                                        <p:tgtEl>
                                          <p:spTgt spid="38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38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38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38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8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38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38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"/>
                                        <p:tgtEl>
                                          <p:spTgt spid="3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"/>
                                        <p:tgtEl>
                                          <p:spTgt spid="38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7" grpId="0" animBg="1"/>
      <p:bldP spid="380938" grpId="0"/>
      <p:bldP spid="380939" grpId="0"/>
      <p:bldP spid="380940" grpId="0"/>
      <p:bldP spid="380941" grpId="0"/>
      <p:bldP spid="380942" grpId="0" animBg="1"/>
      <p:bldP spid="380943" grpId="0" animBg="1"/>
      <p:bldP spid="380944" grpId="0"/>
      <p:bldP spid="380945" grpId="0"/>
      <p:bldP spid="380946" grpId="0"/>
      <p:bldP spid="380947" grpId="0"/>
      <p:bldP spid="380948" grpId="0" animBg="1"/>
      <p:bldP spid="380949" grpId="0" animBg="1"/>
      <p:bldP spid="380950" grpId="0"/>
      <p:bldP spid="380951" grpId="0"/>
      <p:bldP spid="380952" grpId="0"/>
      <p:bldP spid="380953" grpId="0" animBg="1"/>
      <p:bldP spid="380954" grpId="0" animBg="1"/>
      <p:bldP spid="380955" grpId="0"/>
      <p:bldP spid="380956" grpId="0"/>
      <p:bldP spid="380957" grpId="0"/>
      <p:bldP spid="380958" grpId="0" animBg="1"/>
      <p:bldP spid="380959" grpId="0" animBg="1"/>
      <p:bldP spid="380960" grpId="0" animBg="1"/>
      <p:bldP spid="380961" grpId="0" animBg="1"/>
      <p:bldP spid="380962" grpId="0"/>
      <p:bldP spid="380963" grpId="0" animBg="1"/>
      <p:bldP spid="380964" grpId="0" animBg="1"/>
      <p:bldP spid="380965" grpId="0"/>
      <p:bldP spid="380966" grpId="0" animBg="1"/>
      <p:bldP spid="380967" grpId="0" animBg="1"/>
      <p:bldP spid="380968" grpId="0"/>
      <p:bldP spid="380969" grpId="0"/>
      <p:bldP spid="380970" grpId="0" animBg="1"/>
      <p:bldP spid="380971" grpId="0" animBg="1"/>
      <p:bldP spid="380972" grpId="0"/>
      <p:bldP spid="380973" grpId="0"/>
      <p:bldP spid="380974" grpId="0" animBg="1"/>
      <p:bldP spid="380975" grpId="0" animBg="1"/>
      <p:bldP spid="380976" grpId="0" animBg="1"/>
      <p:bldP spid="380977" grpId="0" animBg="1"/>
      <p:bldP spid="380978" grpId="0" animBg="1"/>
      <p:bldP spid="380979" grpId="0" animBg="1"/>
      <p:bldP spid="380980" grpId="0" animBg="1"/>
      <p:bldP spid="380981" grpId="0" animBg="1"/>
      <p:bldP spid="380982" grpId="0" animBg="1"/>
      <p:bldP spid="380983" grpId="0" animBg="1"/>
      <p:bldP spid="380984" grpId="0" animBg="1"/>
      <p:bldP spid="380985" grpId="0" animBg="1"/>
      <p:bldP spid="380986" grpId="0" animBg="1"/>
      <p:bldP spid="380987" grpId="0" animBg="1"/>
      <p:bldP spid="380988" grpId="0" animBg="1"/>
      <p:bldP spid="380989" grpId="0" animBg="1"/>
      <p:bldP spid="380990" grpId="0" animBg="1"/>
      <p:bldP spid="380991" grpId="0" animBg="1"/>
      <p:bldP spid="380992" grpId="0" animBg="1"/>
      <p:bldP spid="380993" grpId="0"/>
      <p:bldP spid="3809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152400" y="838200"/>
            <a:ext cx="845185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c) </a:t>
            </a:r>
            <a:r>
              <a:rPr lang="en-US" sz="2000" b="1" i="1" dirty="0" err="1">
                <a:latin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cạnh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* Định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</a:t>
            </a:r>
            <a:r>
              <a:rPr lang="en-US" sz="2000">
                <a:latin typeface="Times New Roman" pitchFamily="18" charset="0"/>
              </a:rPr>
              <a:t>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Đường </a:t>
            </a:r>
            <a:r>
              <a:rPr lang="en-US" sz="2000" dirty="0" err="1">
                <a:latin typeface="Times New Roman" pitchFamily="18" charset="0"/>
              </a:rPr>
              <a:t>cạnh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cạnh</a:t>
            </a:r>
            <a:r>
              <a:rPr lang="en-US" sz="2000" dirty="0">
                <a:latin typeface="Times New Roman" pitchFamily="18" charset="0"/>
              </a:rPr>
              <a:t>  P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	</a:t>
            </a: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0" y="5018088"/>
            <a:ext cx="8915400" cy="176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    * 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 :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           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81961" name="Text Box 9"/>
          <p:cNvSpPr txBox="1">
            <a:spLocks noChangeArrowheads="1"/>
          </p:cNvSpPr>
          <p:nvPr/>
        </p:nvSpPr>
        <p:spPr bwMode="auto">
          <a:xfrm>
            <a:off x="2889250" y="3781426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1962" name="Freeform 10"/>
          <p:cNvSpPr>
            <a:spLocks/>
          </p:cNvSpPr>
          <p:nvPr/>
        </p:nvSpPr>
        <p:spPr bwMode="auto">
          <a:xfrm>
            <a:off x="2971800" y="2171701"/>
            <a:ext cx="1435100" cy="2343150"/>
          </a:xfrm>
          <a:custGeom>
            <a:avLst/>
            <a:gdLst>
              <a:gd name="T0" fmla="*/ 0 w 904"/>
              <a:gd name="T1" fmla="*/ 2147483647 h 1476"/>
              <a:gd name="T2" fmla="*/ 2147483647 w 904"/>
              <a:gd name="T3" fmla="*/ 2147483647 h 1476"/>
              <a:gd name="T4" fmla="*/ 2147483647 w 904"/>
              <a:gd name="T5" fmla="*/ 2147483647 h 1476"/>
              <a:gd name="T6" fmla="*/ 0 w 904"/>
              <a:gd name="T7" fmla="*/ 0 h 1476"/>
              <a:gd name="T8" fmla="*/ 0 w 904"/>
              <a:gd name="T9" fmla="*/ 2147483647 h 1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4" h="1476">
                <a:moveTo>
                  <a:pt x="0" y="889"/>
                </a:moveTo>
                <a:lnTo>
                  <a:pt x="888" y="1476"/>
                </a:lnTo>
                <a:lnTo>
                  <a:pt x="904" y="476"/>
                </a:lnTo>
                <a:lnTo>
                  <a:pt x="0" y="0"/>
                </a:lnTo>
                <a:lnTo>
                  <a:pt x="0" y="889"/>
                </a:lnTo>
                <a:close/>
              </a:path>
            </a:pathLst>
          </a:custGeom>
          <a:solidFill>
            <a:schemeClr val="accent2">
              <a:alpha val="38823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3" name="Freeform 11"/>
          <p:cNvSpPr>
            <a:spLocks/>
          </p:cNvSpPr>
          <p:nvPr/>
        </p:nvSpPr>
        <p:spPr bwMode="auto">
          <a:xfrm>
            <a:off x="749300" y="3605213"/>
            <a:ext cx="3636963" cy="949325"/>
          </a:xfrm>
          <a:custGeom>
            <a:avLst/>
            <a:gdLst>
              <a:gd name="T0" fmla="*/ 2147483647 w 2291"/>
              <a:gd name="T1" fmla="*/ 2147483647 h 598"/>
              <a:gd name="T2" fmla="*/ 2147483647 w 2291"/>
              <a:gd name="T3" fmla="*/ 0 h 598"/>
              <a:gd name="T4" fmla="*/ 0 w 2291"/>
              <a:gd name="T5" fmla="*/ 2147483647 h 598"/>
              <a:gd name="T6" fmla="*/ 2147483647 w 2291"/>
              <a:gd name="T7" fmla="*/ 2147483647 h 598"/>
              <a:gd name="T8" fmla="*/ 2147483647 w 2291"/>
              <a:gd name="T9" fmla="*/ 2147483647 h 5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598">
                <a:moveTo>
                  <a:pt x="2291" y="580"/>
                </a:moveTo>
                <a:lnTo>
                  <a:pt x="1396" y="0"/>
                </a:lnTo>
                <a:lnTo>
                  <a:pt x="0" y="1"/>
                </a:lnTo>
                <a:lnTo>
                  <a:pt x="626" y="598"/>
                </a:lnTo>
                <a:lnTo>
                  <a:pt x="2291" y="58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1964" name="Text Box 12"/>
          <p:cNvSpPr txBox="1">
            <a:spLocks noChangeArrowheads="1"/>
          </p:cNvSpPr>
          <p:nvPr/>
        </p:nvSpPr>
        <p:spPr bwMode="auto">
          <a:xfrm>
            <a:off x="1731963" y="42767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1965" name="Rectangle 13"/>
          <p:cNvSpPr>
            <a:spLocks noChangeArrowheads="1"/>
          </p:cNvSpPr>
          <p:nvPr/>
        </p:nvSpPr>
        <p:spPr bwMode="auto">
          <a:xfrm>
            <a:off x="742950" y="2168526"/>
            <a:ext cx="2222500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66" name="Text Box 14"/>
          <p:cNvSpPr txBox="1">
            <a:spLocks noChangeArrowheads="1"/>
          </p:cNvSpPr>
          <p:nvPr/>
        </p:nvSpPr>
        <p:spPr bwMode="auto">
          <a:xfrm>
            <a:off x="952500" y="33496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1967" name="Text Box 15"/>
          <p:cNvSpPr txBox="1">
            <a:spLocks noChangeArrowheads="1"/>
          </p:cNvSpPr>
          <p:nvPr/>
        </p:nvSpPr>
        <p:spPr bwMode="auto">
          <a:xfrm>
            <a:off x="2228850" y="2574926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</a:p>
        </p:txBody>
      </p:sp>
      <p:sp>
        <p:nvSpPr>
          <p:cNvPr id="381968" name="Line 16"/>
          <p:cNvSpPr>
            <a:spLocks noChangeShapeType="1"/>
          </p:cNvSpPr>
          <p:nvPr/>
        </p:nvSpPr>
        <p:spPr bwMode="auto">
          <a:xfrm>
            <a:off x="2000250" y="3609976"/>
            <a:ext cx="842963" cy="62865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9" name="Text Box 17"/>
          <p:cNvSpPr txBox="1">
            <a:spLocks noChangeArrowheads="1"/>
          </p:cNvSpPr>
          <p:nvPr/>
        </p:nvSpPr>
        <p:spPr bwMode="auto">
          <a:xfrm>
            <a:off x="2519363" y="40941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1970" name="Line 18"/>
          <p:cNvSpPr>
            <a:spLocks noChangeShapeType="1"/>
          </p:cNvSpPr>
          <p:nvPr/>
        </p:nvSpPr>
        <p:spPr bwMode="auto">
          <a:xfrm flipV="1">
            <a:off x="2006600" y="2441576"/>
            <a:ext cx="6350" cy="11684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1" name="Text Box 19"/>
          <p:cNvSpPr txBox="1">
            <a:spLocks noChangeArrowheads="1"/>
          </p:cNvSpPr>
          <p:nvPr/>
        </p:nvSpPr>
        <p:spPr bwMode="auto">
          <a:xfrm>
            <a:off x="1784350" y="31654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1972" name="Line 20"/>
          <p:cNvSpPr>
            <a:spLocks noChangeShapeType="1"/>
          </p:cNvSpPr>
          <p:nvPr/>
        </p:nvSpPr>
        <p:spPr bwMode="auto">
          <a:xfrm flipV="1">
            <a:off x="2846388" y="4225926"/>
            <a:ext cx="104775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3" name="Line 21"/>
          <p:cNvSpPr>
            <a:spLocks noChangeShapeType="1"/>
          </p:cNvSpPr>
          <p:nvPr/>
        </p:nvSpPr>
        <p:spPr bwMode="auto">
          <a:xfrm flipV="1">
            <a:off x="2617788" y="3743326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4" name="Line 22"/>
          <p:cNvSpPr>
            <a:spLocks noChangeShapeType="1"/>
          </p:cNvSpPr>
          <p:nvPr/>
        </p:nvSpPr>
        <p:spPr bwMode="auto">
          <a:xfrm>
            <a:off x="2027238" y="2435226"/>
            <a:ext cx="946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5" name="Line 23"/>
          <p:cNvSpPr>
            <a:spLocks noChangeShapeType="1"/>
          </p:cNvSpPr>
          <p:nvPr/>
        </p:nvSpPr>
        <p:spPr bwMode="auto">
          <a:xfrm>
            <a:off x="2014538" y="2727326"/>
            <a:ext cx="203200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6" name="Text Box 24"/>
          <p:cNvSpPr txBox="1">
            <a:spLocks noChangeArrowheads="1"/>
          </p:cNvSpPr>
          <p:nvPr/>
        </p:nvSpPr>
        <p:spPr bwMode="auto">
          <a:xfrm>
            <a:off x="3702050" y="35972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1977" name="Text Box 25"/>
          <p:cNvSpPr txBox="1">
            <a:spLocks noChangeArrowheads="1"/>
          </p:cNvSpPr>
          <p:nvPr/>
        </p:nvSpPr>
        <p:spPr bwMode="auto">
          <a:xfrm>
            <a:off x="3251200" y="26130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1978" name="Text Box 26"/>
          <p:cNvSpPr txBox="1">
            <a:spLocks noChangeArrowheads="1"/>
          </p:cNvSpPr>
          <p:nvPr/>
        </p:nvSpPr>
        <p:spPr bwMode="auto">
          <a:xfrm>
            <a:off x="781050" y="21796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2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1979" name="Text Box 27"/>
          <p:cNvSpPr txBox="1">
            <a:spLocks noChangeArrowheads="1"/>
          </p:cNvSpPr>
          <p:nvPr/>
        </p:nvSpPr>
        <p:spPr bwMode="auto">
          <a:xfrm>
            <a:off x="4105275" y="29114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1980" name="Text Box 28"/>
          <p:cNvSpPr txBox="1">
            <a:spLocks noChangeArrowheads="1"/>
          </p:cNvSpPr>
          <p:nvPr/>
        </p:nvSpPr>
        <p:spPr bwMode="auto">
          <a:xfrm>
            <a:off x="2813050" y="21367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1981" name="Text Box 29"/>
          <p:cNvSpPr txBox="1">
            <a:spLocks noChangeArrowheads="1"/>
          </p:cNvSpPr>
          <p:nvPr/>
        </p:nvSpPr>
        <p:spPr bwMode="auto">
          <a:xfrm>
            <a:off x="4191000" y="412115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1982" name="Line 30"/>
          <p:cNvSpPr>
            <a:spLocks noChangeShapeType="1"/>
          </p:cNvSpPr>
          <p:nvPr/>
        </p:nvSpPr>
        <p:spPr bwMode="auto">
          <a:xfrm>
            <a:off x="738188" y="3603626"/>
            <a:ext cx="2222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83" name="Line 31"/>
          <p:cNvSpPr>
            <a:spLocks noChangeShapeType="1"/>
          </p:cNvSpPr>
          <p:nvPr/>
        </p:nvSpPr>
        <p:spPr bwMode="auto">
          <a:xfrm flipV="1">
            <a:off x="2960688" y="2162176"/>
            <a:ext cx="0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84" name="Line 32"/>
          <p:cNvSpPr>
            <a:spLocks noChangeShapeType="1"/>
          </p:cNvSpPr>
          <p:nvPr/>
        </p:nvSpPr>
        <p:spPr bwMode="auto">
          <a:xfrm>
            <a:off x="2967038" y="3597276"/>
            <a:ext cx="1428750" cy="93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85" name="Text Box 33"/>
          <p:cNvSpPr txBox="1">
            <a:spLocks noChangeArrowheads="1"/>
          </p:cNvSpPr>
          <p:nvPr/>
        </p:nvSpPr>
        <p:spPr bwMode="auto">
          <a:xfrm>
            <a:off x="3017838" y="34004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1986" name="Oval 34"/>
          <p:cNvSpPr>
            <a:spLocks noChangeArrowheads="1"/>
          </p:cNvSpPr>
          <p:nvPr/>
        </p:nvSpPr>
        <p:spPr bwMode="auto">
          <a:xfrm>
            <a:off x="2930525" y="355758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87" name="Text Box 35"/>
          <p:cNvSpPr txBox="1">
            <a:spLocks noChangeArrowheads="1"/>
          </p:cNvSpPr>
          <p:nvPr/>
        </p:nvSpPr>
        <p:spPr bwMode="auto">
          <a:xfrm>
            <a:off x="2717800" y="37306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1988" name="Line 36"/>
          <p:cNvSpPr>
            <a:spLocks noChangeShapeType="1"/>
          </p:cNvSpPr>
          <p:nvPr/>
        </p:nvSpPr>
        <p:spPr bwMode="auto">
          <a:xfrm>
            <a:off x="2012950" y="2432051"/>
            <a:ext cx="825500" cy="180657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89" name="Line 37"/>
          <p:cNvSpPr>
            <a:spLocks noChangeShapeType="1"/>
          </p:cNvSpPr>
          <p:nvPr/>
        </p:nvSpPr>
        <p:spPr bwMode="auto">
          <a:xfrm>
            <a:off x="2978150" y="2438401"/>
            <a:ext cx="914400" cy="177482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0" name="Line 38"/>
          <p:cNvSpPr>
            <a:spLocks noChangeShapeType="1"/>
          </p:cNvSpPr>
          <p:nvPr/>
        </p:nvSpPr>
        <p:spPr bwMode="auto">
          <a:xfrm>
            <a:off x="2197100" y="2838451"/>
            <a:ext cx="984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1" name="Line 39"/>
          <p:cNvSpPr>
            <a:spLocks noChangeShapeType="1"/>
          </p:cNvSpPr>
          <p:nvPr/>
        </p:nvSpPr>
        <p:spPr bwMode="auto">
          <a:xfrm>
            <a:off x="2616200" y="3752851"/>
            <a:ext cx="103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2" name="Line 40"/>
          <p:cNvSpPr>
            <a:spLocks noChangeShapeType="1"/>
          </p:cNvSpPr>
          <p:nvPr/>
        </p:nvSpPr>
        <p:spPr bwMode="auto">
          <a:xfrm flipH="1" flipV="1">
            <a:off x="2006600" y="3302001"/>
            <a:ext cx="61595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3" name="Line 41"/>
          <p:cNvSpPr>
            <a:spLocks noChangeShapeType="1"/>
          </p:cNvSpPr>
          <p:nvPr/>
        </p:nvSpPr>
        <p:spPr bwMode="auto">
          <a:xfrm>
            <a:off x="2197100" y="2832101"/>
            <a:ext cx="0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4" name="Oval 42"/>
          <p:cNvSpPr>
            <a:spLocks noChangeArrowheads="1"/>
          </p:cNvSpPr>
          <p:nvPr/>
        </p:nvSpPr>
        <p:spPr bwMode="auto">
          <a:xfrm>
            <a:off x="1978025" y="270668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95" name="Oval 43"/>
          <p:cNvSpPr>
            <a:spLocks noChangeArrowheads="1"/>
          </p:cNvSpPr>
          <p:nvPr/>
        </p:nvSpPr>
        <p:spPr bwMode="auto">
          <a:xfrm>
            <a:off x="1978025" y="327183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96" name="Oval 44"/>
          <p:cNvSpPr>
            <a:spLocks noChangeArrowheads="1"/>
          </p:cNvSpPr>
          <p:nvPr/>
        </p:nvSpPr>
        <p:spPr bwMode="auto">
          <a:xfrm>
            <a:off x="2162175" y="373538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97" name="Oval 45"/>
          <p:cNvSpPr>
            <a:spLocks noChangeArrowheads="1"/>
          </p:cNvSpPr>
          <p:nvPr/>
        </p:nvSpPr>
        <p:spPr bwMode="auto">
          <a:xfrm>
            <a:off x="2581275" y="403383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98" name="Freeform 46"/>
          <p:cNvSpPr>
            <a:spLocks/>
          </p:cNvSpPr>
          <p:nvPr/>
        </p:nvSpPr>
        <p:spPr bwMode="auto">
          <a:xfrm>
            <a:off x="2952750" y="2616201"/>
            <a:ext cx="123825" cy="55562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9" name="Freeform 47"/>
          <p:cNvSpPr>
            <a:spLocks/>
          </p:cNvSpPr>
          <p:nvPr/>
        </p:nvSpPr>
        <p:spPr bwMode="auto">
          <a:xfrm>
            <a:off x="3644900" y="3930651"/>
            <a:ext cx="88900" cy="107950"/>
          </a:xfrm>
          <a:custGeom>
            <a:avLst/>
            <a:gdLst>
              <a:gd name="T0" fmla="*/ 2147483647 w 56"/>
              <a:gd name="T1" fmla="*/ 0 h 68"/>
              <a:gd name="T2" fmla="*/ 2147483647 w 56"/>
              <a:gd name="T3" fmla="*/ 2147483647 h 68"/>
              <a:gd name="T4" fmla="*/ 0 w 56"/>
              <a:gd name="T5" fmla="*/ 2147483647 h 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68">
                <a:moveTo>
                  <a:pt x="56" y="0"/>
                </a:moveTo>
                <a:cubicBezTo>
                  <a:pt x="42" y="4"/>
                  <a:pt x="29" y="9"/>
                  <a:pt x="20" y="20"/>
                </a:cubicBezTo>
                <a:cubicBezTo>
                  <a:pt x="11" y="31"/>
                  <a:pt x="11" y="35"/>
                  <a:pt x="0" y="6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00" name="Freeform 48"/>
          <p:cNvSpPr>
            <a:spLocks/>
          </p:cNvSpPr>
          <p:nvPr/>
        </p:nvSpPr>
        <p:spPr bwMode="auto">
          <a:xfrm>
            <a:off x="2971800" y="2654301"/>
            <a:ext cx="123825" cy="55562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01" name="Text Box 49"/>
          <p:cNvSpPr txBox="1">
            <a:spLocks noChangeArrowheads="1"/>
          </p:cNvSpPr>
          <p:nvPr/>
        </p:nvSpPr>
        <p:spPr bwMode="auto">
          <a:xfrm>
            <a:off x="3014663" y="266065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β</a:t>
            </a:r>
          </a:p>
        </p:txBody>
      </p:sp>
      <p:sp>
        <p:nvSpPr>
          <p:cNvPr id="382002" name="Text Box 50"/>
          <p:cNvSpPr txBox="1">
            <a:spLocks noChangeArrowheads="1"/>
          </p:cNvSpPr>
          <p:nvPr/>
        </p:nvSpPr>
        <p:spPr bwMode="auto">
          <a:xfrm>
            <a:off x="3543300" y="37179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graphicFrame>
        <p:nvGraphicFramePr>
          <p:cNvPr id="382003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575420"/>
              </p:ext>
            </p:extLst>
          </p:nvPr>
        </p:nvGraphicFramePr>
        <p:xfrm>
          <a:off x="5792788" y="3787776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38200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3787776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2004" name="Text Box 52"/>
          <p:cNvSpPr txBox="1">
            <a:spLocks noChangeArrowheads="1"/>
          </p:cNvSpPr>
          <p:nvPr/>
        </p:nvSpPr>
        <p:spPr bwMode="auto">
          <a:xfrm>
            <a:off x="4959350" y="3402013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2005" name="Line 53"/>
          <p:cNvSpPr>
            <a:spLocks noChangeShapeType="1"/>
          </p:cNvSpPr>
          <p:nvPr/>
        </p:nvSpPr>
        <p:spPr bwMode="auto">
          <a:xfrm flipV="1">
            <a:off x="5721350" y="2316163"/>
            <a:ext cx="1588" cy="240665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06" name="Text Box 54"/>
          <p:cNvSpPr txBox="1">
            <a:spLocks noChangeArrowheads="1"/>
          </p:cNvSpPr>
          <p:nvPr/>
        </p:nvSpPr>
        <p:spPr bwMode="auto">
          <a:xfrm>
            <a:off x="5441950" y="431800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07" name="Line 55"/>
          <p:cNvSpPr>
            <a:spLocks noChangeShapeType="1"/>
          </p:cNvSpPr>
          <p:nvPr/>
        </p:nvSpPr>
        <p:spPr bwMode="auto">
          <a:xfrm>
            <a:off x="6683375" y="2009776"/>
            <a:ext cx="1588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08" name="Line 56"/>
          <p:cNvSpPr>
            <a:spLocks noChangeShapeType="1"/>
          </p:cNvSpPr>
          <p:nvPr/>
        </p:nvSpPr>
        <p:spPr bwMode="auto">
          <a:xfrm>
            <a:off x="6135688" y="2308226"/>
            <a:ext cx="55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09" name="Text Box 57"/>
          <p:cNvSpPr txBox="1">
            <a:spLocks noChangeArrowheads="1"/>
          </p:cNvSpPr>
          <p:nvPr/>
        </p:nvSpPr>
        <p:spPr bwMode="auto">
          <a:xfrm>
            <a:off x="7050088" y="24860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2010" name="Text Box 58"/>
          <p:cNvSpPr txBox="1">
            <a:spLocks noChangeArrowheads="1"/>
          </p:cNvSpPr>
          <p:nvPr/>
        </p:nvSpPr>
        <p:spPr bwMode="auto">
          <a:xfrm>
            <a:off x="6743700" y="1971676"/>
            <a:ext cx="5667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2011" name="Text Box 59"/>
          <p:cNvSpPr txBox="1">
            <a:spLocks noChangeArrowheads="1"/>
          </p:cNvSpPr>
          <p:nvPr/>
        </p:nvSpPr>
        <p:spPr bwMode="auto">
          <a:xfrm>
            <a:off x="6756400" y="4811713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2012" name="Text Box 60"/>
          <p:cNvSpPr txBox="1">
            <a:spLocks noChangeArrowheads="1"/>
          </p:cNvSpPr>
          <p:nvPr/>
        </p:nvSpPr>
        <p:spPr bwMode="auto">
          <a:xfrm>
            <a:off x="7596188" y="31511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2013" name="Text Box 61"/>
          <p:cNvSpPr txBox="1">
            <a:spLocks noChangeArrowheads="1"/>
          </p:cNvSpPr>
          <p:nvPr/>
        </p:nvSpPr>
        <p:spPr bwMode="auto">
          <a:xfrm>
            <a:off x="5481638" y="26273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2014" name="Freeform 62"/>
          <p:cNvSpPr>
            <a:spLocks/>
          </p:cNvSpPr>
          <p:nvPr/>
        </p:nvSpPr>
        <p:spPr bwMode="auto">
          <a:xfrm>
            <a:off x="6672263" y="3642043"/>
            <a:ext cx="300037" cy="277813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15" name="Line 63"/>
          <p:cNvSpPr>
            <a:spLocks noChangeShapeType="1"/>
          </p:cNvSpPr>
          <p:nvPr/>
        </p:nvSpPr>
        <p:spPr bwMode="auto">
          <a:xfrm>
            <a:off x="4838700" y="3648076"/>
            <a:ext cx="37655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16" name="Text Box 64"/>
          <p:cNvSpPr txBox="1">
            <a:spLocks noChangeArrowheads="1"/>
          </p:cNvSpPr>
          <p:nvPr/>
        </p:nvSpPr>
        <p:spPr bwMode="auto">
          <a:xfrm>
            <a:off x="8315325" y="3659188"/>
            <a:ext cx="673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y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382017" name="Text Box 65"/>
          <p:cNvSpPr txBox="1">
            <a:spLocks noChangeArrowheads="1"/>
          </p:cNvSpPr>
          <p:nvPr/>
        </p:nvSpPr>
        <p:spPr bwMode="auto">
          <a:xfrm>
            <a:off x="1803400" y="28987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2018" name="Text Box 66"/>
          <p:cNvSpPr txBox="1">
            <a:spLocks noChangeArrowheads="1"/>
          </p:cNvSpPr>
          <p:nvPr/>
        </p:nvSpPr>
        <p:spPr bwMode="auto">
          <a:xfrm>
            <a:off x="2463800" y="30765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82019" name="Text Box 67"/>
          <p:cNvSpPr txBox="1">
            <a:spLocks noChangeArrowheads="1"/>
          </p:cNvSpPr>
          <p:nvPr/>
        </p:nvSpPr>
        <p:spPr bwMode="auto">
          <a:xfrm>
            <a:off x="2271713" y="38131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2020" name="Text Box 68"/>
          <p:cNvSpPr txBox="1">
            <a:spLocks noChangeArrowheads="1"/>
          </p:cNvSpPr>
          <p:nvPr/>
        </p:nvSpPr>
        <p:spPr bwMode="auto">
          <a:xfrm>
            <a:off x="1985963" y="36877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21" name="Line 69"/>
          <p:cNvSpPr>
            <a:spLocks noChangeShapeType="1"/>
          </p:cNvSpPr>
          <p:nvPr/>
        </p:nvSpPr>
        <p:spPr bwMode="auto">
          <a:xfrm flipH="1" flipV="1">
            <a:off x="2203450" y="2819401"/>
            <a:ext cx="40640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22" name="Line 70"/>
          <p:cNvSpPr>
            <a:spLocks noChangeShapeType="1"/>
          </p:cNvSpPr>
          <p:nvPr/>
        </p:nvSpPr>
        <p:spPr bwMode="auto">
          <a:xfrm flipH="1" flipV="1">
            <a:off x="3171825" y="2809876"/>
            <a:ext cx="473075" cy="9175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23" name="Oval 71"/>
          <p:cNvSpPr>
            <a:spLocks noChangeArrowheads="1"/>
          </p:cNvSpPr>
          <p:nvPr/>
        </p:nvSpPr>
        <p:spPr bwMode="auto">
          <a:xfrm>
            <a:off x="2174875" y="281463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24" name="Oval 72"/>
          <p:cNvSpPr>
            <a:spLocks noChangeArrowheads="1"/>
          </p:cNvSpPr>
          <p:nvPr/>
        </p:nvSpPr>
        <p:spPr bwMode="auto">
          <a:xfrm>
            <a:off x="2581275" y="370998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25" name="Oval 73"/>
          <p:cNvSpPr>
            <a:spLocks noChangeArrowheads="1"/>
          </p:cNvSpPr>
          <p:nvPr/>
        </p:nvSpPr>
        <p:spPr bwMode="auto">
          <a:xfrm>
            <a:off x="3152775" y="279558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26" name="Oval 74"/>
          <p:cNvSpPr>
            <a:spLocks noChangeArrowheads="1"/>
          </p:cNvSpPr>
          <p:nvPr/>
        </p:nvSpPr>
        <p:spPr bwMode="auto">
          <a:xfrm>
            <a:off x="3616325" y="3709988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27" name="Text Box 75"/>
          <p:cNvSpPr txBox="1">
            <a:spLocks noChangeArrowheads="1"/>
          </p:cNvSpPr>
          <p:nvPr/>
        </p:nvSpPr>
        <p:spPr bwMode="auto">
          <a:xfrm>
            <a:off x="1776413" y="25638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2028" name="Text Box 76"/>
          <p:cNvSpPr txBox="1">
            <a:spLocks noChangeArrowheads="1"/>
          </p:cNvSpPr>
          <p:nvPr/>
        </p:nvSpPr>
        <p:spPr bwMode="auto">
          <a:xfrm>
            <a:off x="5756275" y="33813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82029" name="Text Box 77"/>
          <p:cNvSpPr txBox="1">
            <a:spLocks noChangeArrowheads="1"/>
          </p:cNvSpPr>
          <p:nvPr/>
        </p:nvSpPr>
        <p:spPr bwMode="auto">
          <a:xfrm>
            <a:off x="6713538" y="34178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2030" name="Oval 78"/>
          <p:cNvSpPr>
            <a:spLocks noChangeArrowheads="1"/>
          </p:cNvSpPr>
          <p:nvPr/>
        </p:nvSpPr>
        <p:spPr bwMode="auto">
          <a:xfrm>
            <a:off x="5686425" y="3621088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31" name="Line 79"/>
          <p:cNvSpPr>
            <a:spLocks noChangeShapeType="1"/>
          </p:cNvSpPr>
          <p:nvPr/>
        </p:nvSpPr>
        <p:spPr bwMode="auto">
          <a:xfrm>
            <a:off x="5721350" y="2676526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32" name="Line 80"/>
          <p:cNvSpPr>
            <a:spLocks noChangeShapeType="1"/>
          </p:cNvSpPr>
          <p:nvPr/>
        </p:nvSpPr>
        <p:spPr bwMode="auto">
          <a:xfrm>
            <a:off x="5715000" y="3921126"/>
            <a:ext cx="0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33" name="Line 81"/>
          <p:cNvSpPr>
            <a:spLocks noChangeShapeType="1"/>
          </p:cNvSpPr>
          <p:nvPr/>
        </p:nvSpPr>
        <p:spPr bwMode="auto">
          <a:xfrm flipV="1">
            <a:off x="5673725" y="4464051"/>
            <a:ext cx="62230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34" name="Oval 82"/>
          <p:cNvSpPr>
            <a:spLocks noChangeArrowheads="1"/>
          </p:cNvSpPr>
          <p:nvPr/>
        </p:nvSpPr>
        <p:spPr bwMode="auto">
          <a:xfrm>
            <a:off x="5670550" y="44243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35" name="Line 83"/>
          <p:cNvSpPr>
            <a:spLocks noChangeShapeType="1"/>
          </p:cNvSpPr>
          <p:nvPr/>
        </p:nvSpPr>
        <p:spPr bwMode="auto">
          <a:xfrm>
            <a:off x="6259513" y="4473576"/>
            <a:ext cx="45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36" name="Freeform 84"/>
          <p:cNvSpPr>
            <a:spLocks/>
          </p:cNvSpPr>
          <p:nvPr/>
        </p:nvSpPr>
        <p:spPr bwMode="auto">
          <a:xfrm>
            <a:off x="6684963" y="3630613"/>
            <a:ext cx="847725" cy="849313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37" name="Line 85"/>
          <p:cNvSpPr>
            <a:spLocks noChangeShapeType="1"/>
          </p:cNvSpPr>
          <p:nvPr/>
        </p:nvSpPr>
        <p:spPr bwMode="auto">
          <a:xfrm flipH="1" flipV="1">
            <a:off x="6673850" y="2295526"/>
            <a:ext cx="1098550" cy="133985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38" name="Line 86"/>
          <p:cNvSpPr>
            <a:spLocks noChangeShapeType="1"/>
          </p:cNvSpPr>
          <p:nvPr/>
        </p:nvSpPr>
        <p:spPr bwMode="auto">
          <a:xfrm>
            <a:off x="5724525" y="2303463"/>
            <a:ext cx="482600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39" name="Line 87"/>
          <p:cNvSpPr>
            <a:spLocks noChangeShapeType="1"/>
          </p:cNvSpPr>
          <p:nvPr/>
        </p:nvSpPr>
        <p:spPr bwMode="auto">
          <a:xfrm flipV="1">
            <a:off x="5718175" y="4718051"/>
            <a:ext cx="5016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0" name="Line 88"/>
          <p:cNvSpPr>
            <a:spLocks noChangeShapeType="1"/>
          </p:cNvSpPr>
          <p:nvPr/>
        </p:nvSpPr>
        <p:spPr bwMode="auto">
          <a:xfrm>
            <a:off x="6189663" y="4714876"/>
            <a:ext cx="488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1" name="Freeform 89"/>
          <p:cNvSpPr>
            <a:spLocks/>
          </p:cNvSpPr>
          <p:nvPr/>
        </p:nvSpPr>
        <p:spPr bwMode="auto">
          <a:xfrm>
            <a:off x="6665913" y="3656013"/>
            <a:ext cx="1119187" cy="1058863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2" name="Line 90"/>
          <p:cNvSpPr>
            <a:spLocks noChangeShapeType="1"/>
          </p:cNvSpPr>
          <p:nvPr/>
        </p:nvSpPr>
        <p:spPr bwMode="auto">
          <a:xfrm>
            <a:off x="5708650" y="2682876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3" name="Line 91"/>
          <p:cNvSpPr>
            <a:spLocks noChangeShapeType="1"/>
          </p:cNvSpPr>
          <p:nvPr/>
        </p:nvSpPr>
        <p:spPr bwMode="auto">
          <a:xfrm>
            <a:off x="5715000" y="3324226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4" name="Line 92"/>
          <p:cNvSpPr>
            <a:spLocks noChangeShapeType="1"/>
          </p:cNvSpPr>
          <p:nvPr/>
        </p:nvSpPr>
        <p:spPr bwMode="auto">
          <a:xfrm>
            <a:off x="6972300" y="2695576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5" name="Line 93"/>
          <p:cNvSpPr>
            <a:spLocks noChangeShapeType="1"/>
          </p:cNvSpPr>
          <p:nvPr/>
        </p:nvSpPr>
        <p:spPr bwMode="auto">
          <a:xfrm>
            <a:off x="7518400" y="3336926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6" name="Line 94"/>
          <p:cNvSpPr>
            <a:spLocks noChangeShapeType="1"/>
          </p:cNvSpPr>
          <p:nvPr/>
        </p:nvSpPr>
        <p:spPr bwMode="auto">
          <a:xfrm>
            <a:off x="6985000" y="2670176"/>
            <a:ext cx="52705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7" name="Line 95"/>
          <p:cNvSpPr>
            <a:spLocks noChangeShapeType="1"/>
          </p:cNvSpPr>
          <p:nvPr/>
        </p:nvSpPr>
        <p:spPr bwMode="auto">
          <a:xfrm>
            <a:off x="6991350" y="2679701"/>
            <a:ext cx="520700" cy="635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48" name="Oval 96"/>
          <p:cNvSpPr>
            <a:spLocks noChangeArrowheads="1"/>
          </p:cNvSpPr>
          <p:nvPr/>
        </p:nvSpPr>
        <p:spPr bwMode="auto">
          <a:xfrm>
            <a:off x="6943725" y="2641601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49" name="Oval 97"/>
          <p:cNvSpPr>
            <a:spLocks noChangeArrowheads="1"/>
          </p:cNvSpPr>
          <p:nvPr/>
        </p:nvSpPr>
        <p:spPr bwMode="auto">
          <a:xfrm>
            <a:off x="7483475" y="3270251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50" name="Oval 98"/>
          <p:cNvSpPr>
            <a:spLocks noChangeArrowheads="1"/>
          </p:cNvSpPr>
          <p:nvPr/>
        </p:nvSpPr>
        <p:spPr bwMode="auto">
          <a:xfrm>
            <a:off x="5673725" y="3282951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51" name="Oval 99"/>
          <p:cNvSpPr>
            <a:spLocks noChangeArrowheads="1"/>
          </p:cNvSpPr>
          <p:nvPr/>
        </p:nvSpPr>
        <p:spPr bwMode="auto">
          <a:xfrm>
            <a:off x="5680075" y="2643188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52" name="Text Box 100"/>
          <p:cNvSpPr txBox="1">
            <a:spLocks noChangeArrowheads="1"/>
          </p:cNvSpPr>
          <p:nvPr/>
        </p:nvSpPr>
        <p:spPr bwMode="auto">
          <a:xfrm>
            <a:off x="5462588" y="31162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2053" name="Line 101"/>
          <p:cNvSpPr>
            <a:spLocks noChangeShapeType="1"/>
          </p:cNvSpPr>
          <p:nvPr/>
        </p:nvSpPr>
        <p:spPr bwMode="auto">
          <a:xfrm flipV="1">
            <a:off x="5718175" y="3924301"/>
            <a:ext cx="5016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54" name="Line 102"/>
          <p:cNvSpPr>
            <a:spLocks noChangeShapeType="1"/>
          </p:cNvSpPr>
          <p:nvPr/>
        </p:nvSpPr>
        <p:spPr bwMode="auto">
          <a:xfrm>
            <a:off x="6189663" y="3921126"/>
            <a:ext cx="488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55" name="Oval 103"/>
          <p:cNvSpPr>
            <a:spLocks noChangeArrowheads="1"/>
          </p:cNvSpPr>
          <p:nvPr/>
        </p:nvSpPr>
        <p:spPr bwMode="auto">
          <a:xfrm>
            <a:off x="5683250" y="38909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56" name="Text Box 104"/>
          <p:cNvSpPr txBox="1">
            <a:spLocks noChangeArrowheads="1"/>
          </p:cNvSpPr>
          <p:nvPr/>
        </p:nvSpPr>
        <p:spPr bwMode="auto">
          <a:xfrm>
            <a:off x="5494338" y="22907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2057" name="Text Box 105"/>
          <p:cNvSpPr txBox="1">
            <a:spLocks noChangeArrowheads="1"/>
          </p:cNvSpPr>
          <p:nvPr/>
        </p:nvSpPr>
        <p:spPr bwMode="auto">
          <a:xfrm>
            <a:off x="5492750" y="45577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58" name="Text Box 106"/>
          <p:cNvSpPr txBox="1">
            <a:spLocks noChangeArrowheads="1"/>
          </p:cNvSpPr>
          <p:nvPr/>
        </p:nvSpPr>
        <p:spPr bwMode="auto">
          <a:xfrm>
            <a:off x="5481638" y="38084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59" name="Freeform 107"/>
          <p:cNvSpPr>
            <a:spLocks/>
          </p:cNvSpPr>
          <p:nvPr/>
        </p:nvSpPr>
        <p:spPr bwMode="auto">
          <a:xfrm>
            <a:off x="6686550" y="2466976"/>
            <a:ext cx="114300" cy="58737"/>
          </a:xfrm>
          <a:custGeom>
            <a:avLst/>
            <a:gdLst>
              <a:gd name="T0" fmla="*/ 0 w 72"/>
              <a:gd name="T1" fmla="*/ 2147483647 h 37"/>
              <a:gd name="T2" fmla="*/ 2147483647 w 72"/>
              <a:gd name="T3" fmla="*/ 2147483647 h 37"/>
              <a:gd name="T4" fmla="*/ 2147483647 w 72"/>
              <a:gd name="T5" fmla="*/ 0 h 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37">
                <a:moveTo>
                  <a:pt x="0" y="32"/>
                </a:moveTo>
                <a:cubicBezTo>
                  <a:pt x="16" y="34"/>
                  <a:pt x="32" y="37"/>
                  <a:pt x="44" y="32"/>
                </a:cubicBezTo>
                <a:cubicBezTo>
                  <a:pt x="56" y="27"/>
                  <a:pt x="64" y="21"/>
                  <a:pt x="72" y="0"/>
                </a:cubicBezTo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60" name="Freeform 108"/>
          <p:cNvSpPr>
            <a:spLocks/>
          </p:cNvSpPr>
          <p:nvPr/>
        </p:nvSpPr>
        <p:spPr bwMode="auto">
          <a:xfrm>
            <a:off x="6680200" y="2435226"/>
            <a:ext cx="114300" cy="58737"/>
          </a:xfrm>
          <a:custGeom>
            <a:avLst/>
            <a:gdLst>
              <a:gd name="T0" fmla="*/ 0 w 72"/>
              <a:gd name="T1" fmla="*/ 2147483647 h 37"/>
              <a:gd name="T2" fmla="*/ 2147483647 w 72"/>
              <a:gd name="T3" fmla="*/ 2147483647 h 37"/>
              <a:gd name="T4" fmla="*/ 2147483647 w 72"/>
              <a:gd name="T5" fmla="*/ 0 h 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37">
                <a:moveTo>
                  <a:pt x="0" y="32"/>
                </a:moveTo>
                <a:cubicBezTo>
                  <a:pt x="16" y="34"/>
                  <a:pt x="32" y="37"/>
                  <a:pt x="44" y="32"/>
                </a:cubicBezTo>
                <a:cubicBezTo>
                  <a:pt x="56" y="27"/>
                  <a:pt x="64" y="21"/>
                  <a:pt x="72" y="0"/>
                </a:cubicBezTo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61" name="Freeform 109"/>
          <p:cNvSpPr>
            <a:spLocks/>
          </p:cNvSpPr>
          <p:nvPr/>
        </p:nvSpPr>
        <p:spPr bwMode="auto">
          <a:xfrm>
            <a:off x="7575550" y="3495676"/>
            <a:ext cx="63500" cy="152400"/>
          </a:xfrm>
          <a:custGeom>
            <a:avLst/>
            <a:gdLst>
              <a:gd name="T0" fmla="*/ 2147483647 w 40"/>
              <a:gd name="T1" fmla="*/ 0 h 96"/>
              <a:gd name="T2" fmla="*/ 2147483647 w 40"/>
              <a:gd name="T3" fmla="*/ 2147483647 h 96"/>
              <a:gd name="T4" fmla="*/ 0 w 40"/>
              <a:gd name="T5" fmla="*/ 2147483647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" h="96">
                <a:moveTo>
                  <a:pt x="40" y="0"/>
                </a:moveTo>
                <a:cubicBezTo>
                  <a:pt x="31" y="10"/>
                  <a:pt x="23" y="20"/>
                  <a:pt x="16" y="36"/>
                </a:cubicBezTo>
                <a:cubicBezTo>
                  <a:pt x="9" y="52"/>
                  <a:pt x="4" y="74"/>
                  <a:pt x="0" y="96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62" name="Text Box 110"/>
          <p:cNvSpPr txBox="1">
            <a:spLocks noChangeArrowheads="1"/>
          </p:cNvSpPr>
          <p:nvPr/>
        </p:nvSpPr>
        <p:spPr bwMode="auto">
          <a:xfrm>
            <a:off x="6737350" y="24463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β</a:t>
            </a:r>
          </a:p>
        </p:txBody>
      </p:sp>
      <p:sp>
        <p:nvSpPr>
          <p:cNvPr id="382063" name="Text Box 111"/>
          <p:cNvSpPr txBox="1">
            <a:spLocks noChangeArrowheads="1"/>
          </p:cNvSpPr>
          <p:nvPr/>
        </p:nvSpPr>
        <p:spPr bwMode="auto">
          <a:xfrm>
            <a:off x="7404100" y="33639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382064" name="Text Box 112"/>
          <p:cNvSpPr txBox="1">
            <a:spLocks noChangeArrowheads="1"/>
          </p:cNvSpPr>
          <p:nvPr/>
        </p:nvSpPr>
        <p:spPr bwMode="auto">
          <a:xfrm>
            <a:off x="3467100" y="30368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2065" name="Text Box 113"/>
          <p:cNvSpPr txBox="1">
            <a:spLocks noChangeArrowheads="1"/>
          </p:cNvSpPr>
          <p:nvPr/>
        </p:nvSpPr>
        <p:spPr bwMode="auto">
          <a:xfrm>
            <a:off x="7377113" y="27463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2070" name="Rectangle 118"/>
          <p:cNvSpPr>
            <a:spLocks noChangeArrowheads="1"/>
          </p:cNvSpPr>
          <p:nvPr/>
        </p:nvSpPr>
        <p:spPr bwMode="auto">
          <a:xfrm>
            <a:off x="2011363" y="4283076"/>
            <a:ext cx="3941762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i="1">
              <a:latin typeface="Times New Roman" pitchFamily="18" charset="0"/>
            </a:endParaRPr>
          </a:p>
        </p:txBody>
      </p:sp>
      <p:sp>
        <p:nvSpPr>
          <p:cNvPr id="382071" name="Freeform 119"/>
          <p:cNvSpPr>
            <a:spLocks/>
          </p:cNvSpPr>
          <p:nvPr/>
        </p:nvSpPr>
        <p:spPr bwMode="auto">
          <a:xfrm>
            <a:off x="1985963" y="2659063"/>
            <a:ext cx="123825" cy="55563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72" name="Freeform 120"/>
          <p:cNvSpPr>
            <a:spLocks/>
          </p:cNvSpPr>
          <p:nvPr/>
        </p:nvSpPr>
        <p:spPr bwMode="auto">
          <a:xfrm>
            <a:off x="2005013" y="2697163"/>
            <a:ext cx="123825" cy="55563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73" name="Text Box 121"/>
          <p:cNvSpPr txBox="1">
            <a:spLocks noChangeArrowheads="1"/>
          </p:cNvSpPr>
          <p:nvPr/>
        </p:nvSpPr>
        <p:spPr bwMode="auto">
          <a:xfrm>
            <a:off x="2051050" y="27733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β</a:t>
            </a:r>
          </a:p>
        </p:txBody>
      </p:sp>
      <p:sp>
        <p:nvSpPr>
          <p:cNvPr id="382074" name="Freeform 122"/>
          <p:cNvSpPr>
            <a:spLocks/>
          </p:cNvSpPr>
          <p:nvPr/>
        </p:nvSpPr>
        <p:spPr bwMode="auto">
          <a:xfrm>
            <a:off x="2620963" y="3963988"/>
            <a:ext cx="88900" cy="107950"/>
          </a:xfrm>
          <a:custGeom>
            <a:avLst/>
            <a:gdLst>
              <a:gd name="T0" fmla="*/ 2147483647 w 56"/>
              <a:gd name="T1" fmla="*/ 0 h 68"/>
              <a:gd name="T2" fmla="*/ 2147483647 w 56"/>
              <a:gd name="T3" fmla="*/ 2147483647 h 68"/>
              <a:gd name="T4" fmla="*/ 0 w 56"/>
              <a:gd name="T5" fmla="*/ 2147483647 h 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68">
                <a:moveTo>
                  <a:pt x="56" y="0"/>
                </a:moveTo>
                <a:cubicBezTo>
                  <a:pt x="42" y="4"/>
                  <a:pt x="29" y="9"/>
                  <a:pt x="20" y="20"/>
                </a:cubicBezTo>
                <a:cubicBezTo>
                  <a:pt x="11" y="31"/>
                  <a:pt x="11" y="35"/>
                  <a:pt x="0" y="6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075" name="Text Box 123"/>
          <p:cNvSpPr txBox="1">
            <a:spLocks noChangeArrowheads="1"/>
          </p:cNvSpPr>
          <p:nvPr/>
        </p:nvSpPr>
        <p:spPr bwMode="auto">
          <a:xfrm>
            <a:off x="2505075" y="37417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pic>
        <p:nvPicPr>
          <p:cNvPr id="115" name="Picture 114">
            <a:extLst>
              <a:ext uri="{FF2B5EF4-FFF2-40B4-BE49-F238E27FC236}">
                <a16:creationId xmlns:a16="http://schemas.microsoft.com/office/drawing/2014/main" id="{F0EDFE19-DBE1-4F3C-9498-82CFCEA08D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42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1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1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8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38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38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"/>
                                        <p:tgtEl>
                                          <p:spTgt spid="38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4" dur="500"/>
                                        <p:tgtEl>
                                          <p:spTgt spid="38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38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38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500"/>
                                        <p:tgtEl>
                                          <p:spTgt spid="38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7" dur="500"/>
                                        <p:tgtEl>
                                          <p:spTgt spid="3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"/>
                                        <p:tgtEl>
                                          <p:spTgt spid="38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38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7" dur="500"/>
                                        <p:tgtEl>
                                          <p:spTgt spid="38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0" dur="500"/>
                                        <p:tgtEl>
                                          <p:spTgt spid="38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500"/>
                                        <p:tgtEl>
                                          <p:spTgt spid="38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"/>
                                        <p:tgtEl>
                                          <p:spTgt spid="38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2" dur="500"/>
                                        <p:tgtEl>
                                          <p:spTgt spid="38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500"/>
                                        <p:tgtEl>
                                          <p:spTgt spid="38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9" dur="500"/>
                                        <p:tgtEl>
                                          <p:spTgt spid="38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2" dur="500"/>
                                        <p:tgtEl>
                                          <p:spTgt spid="38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1" grpId="0"/>
      <p:bldP spid="381962" grpId="0" animBg="1"/>
      <p:bldP spid="381963" grpId="0" animBg="1"/>
      <p:bldP spid="381964" grpId="0"/>
      <p:bldP spid="381965" grpId="0" animBg="1"/>
      <p:bldP spid="381966" grpId="0"/>
      <p:bldP spid="381967" grpId="0"/>
      <p:bldP spid="381968" grpId="0" animBg="1"/>
      <p:bldP spid="381969" grpId="0"/>
      <p:bldP spid="381970" grpId="0" animBg="1"/>
      <p:bldP spid="381971" grpId="0"/>
      <p:bldP spid="381972" grpId="0" animBg="1"/>
      <p:bldP spid="381973" grpId="0" animBg="1"/>
      <p:bldP spid="381974" grpId="0" animBg="1"/>
      <p:bldP spid="381975" grpId="0" animBg="1"/>
      <p:bldP spid="381976" grpId="0"/>
      <p:bldP spid="381977" grpId="0"/>
      <p:bldP spid="381978" grpId="0"/>
      <p:bldP spid="381979" grpId="0"/>
      <p:bldP spid="381980" grpId="0"/>
      <p:bldP spid="381981" grpId="0"/>
      <p:bldP spid="381982" grpId="0" animBg="1"/>
      <p:bldP spid="381983" grpId="0" animBg="1"/>
      <p:bldP spid="381984" grpId="0" animBg="1"/>
      <p:bldP spid="381985" grpId="0"/>
      <p:bldP spid="381986" grpId="0" animBg="1"/>
      <p:bldP spid="381987" grpId="0"/>
      <p:bldP spid="381988" grpId="0" animBg="1"/>
      <p:bldP spid="381989" grpId="0" animBg="1"/>
      <p:bldP spid="381990" grpId="0" animBg="1"/>
      <p:bldP spid="381991" grpId="0" animBg="1"/>
      <p:bldP spid="381992" grpId="0" animBg="1"/>
      <p:bldP spid="381993" grpId="0" animBg="1"/>
      <p:bldP spid="381994" grpId="0" animBg="1"/>
      <p:bldP spid="381995" grpId="0" animBg="1"/>
      <p:bldP spid="381996" grpId="0" animBg="1"/>
      <p:bldP spid="381997" grpId="0" animBg="1"/>
      <p:bldP spid="381998" grpId="0" animBg="1"/>
      <p:bldP spid="381999" grpId="0" animBg="1"/>
      <p:bldP spid="382000" grpId="0" animBg="1"/>
      <p:bldP spid="382002" grpId="0"/>
      <p:bldP spid="382004" grpId="0"/>
      <p:bldP spid="382005" grpId="0" animBg="1"/>
      <p:bldP spid="382006" grpId="0"/>
      <p:bldP spid="382007" grpId="0" animBg="1"/>
      <p:bldP spid="382008" grpId="0" animBg="1"/>
      <p:bldP spid="382009" grpId="0"/>
      <p:bldP spid="382010" grpId="0"/>
      <p:bldP spid="382011" grpId="0"/>
      <p:bldP spid="382012" grpId="0"/>
      <p:bldP spid="382013" grpId="0"/>
      <p:bldP spid="382014" grpId="0" animBg="1"/>
      <p:bldP spid="382015" grpId="0" animBg="1"/>
      <p:bldP spid="382016" grpId="0"/>
      <p:bldP spid="382017" grpId="0"/>
      <p:bldP spid="382018" grpId="0"/>
      <p:bldP spid="382019" grpId="0"/>
      <p:bldP spid="382020" grpId="0"/>
      <p:bldP spid="382021" grpId="0" animBg="1"/>
      <p:bldP spid="382022" grpId="0" animBg="1"/>
      <p:bldP spid="382023" grpId="0" animBg="1"/>
      <p:bldP spid="382024" grpId="0" animBg="1"/>
      <p:bldP spid="382025" grpId="0" animBg="1"/>
      <p:bldP spid="382026" grpId="0" animBg="1"/>
      <p:bldP spid="382027" grpId="0"/>
      <p:bldP spid="382028" grpId="0"/>
      <p:bldP spid="382029" grpId="0"/>
      <p:bldP spid="382030" grpId="0" animBg="1"/>
      <p:bldP spid="382031" grpId="0" animBg="1"/>
      <p:bldP spid="382032" grpId="0" animBg="1"/>
      <p:bldP spid="382033" grpId="0" animBg="1"/>
      <p:bldP spid="382034" grpId="0" animBg="1"/>
      <p:bldP spid="382035" grpId="0" animBg="1"/>
      <p:bldP spid="382036" grpId="0" animBg="1"/>
      <p:bldP spid="382037" grpId="0" animBg="1"/>
      <p:bldP spid="382038" grpId="0" animBg="1"/>
      <p:bldP spid="382039" grpId="0" animBg="1"/>
      <p:bldP spid="382040" grpId="0" animBg="1"/>
      <p:bldP spid="382041" grpId="0" animBg="1"/>
      <p:bldP spid="382042" grpId="0" animBg="1"/>
      <p:bldP spid="382043" grpId="0" animBg="1"/>
      <p:bldP spid="382044" grpId="0" animBg="1"/>
      <p:bldP spid="382045" grpId="0" animBg="1"/>
      <p:bldP spid="382046" grpId="0" animBg="1"/>
      <p:bldP spid="382047" grpId="0" animBg="1"/>
      <p:bldP spid="382048" grpId="0" animBg="1"/>
      <p:bldP spid="382049" grpId="0" animBg="1"/>
      <p:bldP spid="382050" grpId="0" animBg="1"/>
      <p:bldP spid="382051" grpId="0" animBg="1"/>
      <p:bldP spid="382052" grpId="0"/>
      <p:bldP spid="382053" grpId="0" animBg="1"/>
      <p:bldP spid="382054" grpId="0" animBg="1"/>
      <p:bldP spid="382055" grpId="0" animBg="1"/>
      <p:bldP spid="382056" grpId="0"/>
      <p:bldP spid="382057" grpId="0"/>
      <p:bldP spid="382058" grpId="0"/>
      <p:bldP spid="382059" grpId="0" animBg="1"/>
      <p:bldP spid="382060" grpId="0" animBg="1"/>
      <p:bldP spid="382061" grpId="0" animBg="1"/>
      <p:bldP spid="382062" grpId="0"/>
      <p:bldP spid="382063" grpId="0"/>
      <p:bldP spid="382064" grpId="0"/>
      <p:bldP spid="382065" grpId="0"/>
      <p:bldP spid="382070" grpId="0"/>
      <p:bldP spid="382071" grpId="0" animBg="1"/>
      <p:bldP spid="382072" grpId="0" animBg="1"/>
      <p:bldP spid="382073" grpId="0"/>
      <p:bldP spid="382074" grpId="0" animBg="1"/>
      <p:bldP spid="3820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5026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6777172"/>
              </p:ext>
            </p:extLst>
          </p:nvPr>
        </p:nvGraphicFramePr>
        <p:xfrm>
          <a:off x="2127250" y="4324350"/>
          <a:ext cx="698500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698197" imgH="203112" progId="Equation.3">
                  <p:embed/>
                </p:oleObj>
              </mc:Choice>
              <mc:Fallback>
                <p:oleObj name="Equation" r:id="rId3" imgW="698197" imgH="203112" progId="Equation.3">
                  <p:embed/>
                  <p:pic>
                    <p:nvPicPr>
                      <p:cNvPr id="38502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4324350"/>
                        <a:ext cx="698500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17500" y="898071"/>
            <a:ext cx="8674100" cy="131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3.3- Đường thẳng vuông </a:t>
            </a:r>
            <a:r>
              <a:rPr lang="en-US" sz="2000" b="1" dirty="0" err="1">
                <a:latin typeface="Times New Roman" pitchFamily="18" charset="0"/>
              </a:rPr>
              <a:t>góc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chiếu</a:t>
            </a:r>
            <a:r>
              <a:rPr lang="en-US" sz="2000" b="1" dirty="0">
                <a:latin typeface="Times New Roman" pitchFamily="18" charset="0"/>
              </a:rPr>
              <a:t> (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chiếu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a) </a:t>
            </a:r>
            <a:r>
              <a:rPr lang="en-US" sz="2000" b="1" i="1" dirty="0" err="1">
                <a:latin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thẳng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chiếu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bằng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 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</a:rPr>
              <a:t> P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	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1295400" y="2349500"/>
            <a:ext cx="2527300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30" name="Text Box 6"/>
          <p:cNvSpPr txBox="1">
            <a:spLocks noChangeArrowheads="1"/>
          </p:cNvSpPr>
          <p:nvPr/>
        </p:nvSpPr>
        <p:spPr bwMode="auto">
          <a:xfrm>
            <a:off x="3111500" y="356870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</a:p>
        </p:txBody>
      </p:sp>
      <p:sp>
        <p:nvSpPr>
          <p:cNvPr id="385031" name="Text Box 7"/>
          <p:cNvSpPr txBox="1">
            <a:spLocks noChangeArrowheads="1"/>
          </p:cNvSpPr>
          <p:nvPr/>
        </p:nvSpPr>
        <p:spPr bwMode="auto">
          <a:xfrm>
            <a:off x="2276475" y="240188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85032" name="Text Box 8"/>
          <p:cNvSpPr txBox="1">
            <a:spLocks noChangeArrowheads="1"/>
          </p:cNvSpPr>
          <p:nvPr/>
        </p:nvSpPr>
        <p:spPr bwMode="auto">
          <a:xfrm>
            <a:off x="1352550" y="23479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85033" name="Text Box 9"/>
          <p:cNvSpPr txBox="1">
            <a:spLocks noChangeArrowheads="1"/>
          </p:cNvSpPr>
          <p:nvPr/>
        </p:nvSpPr>
        <p:spPr bwMode="auto">
          <a:xfrm>
            <a:off x="3089275" y="2743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endParaRPr lang="en-US" baseline="-25000"/>
          </a:p>
        </p:txBody>
      </p:sp>
      <p:sp>
        <p:nvSpPr>
          <p:cNvPr id="385034" name="Text Box 10"/>
          <p:cNvSpPr txBox="1">
            <a:spLocks noChangeArrowheads="1"/>
          </p:cNvSpPr>
          <p:nvPr/>
        </p:nvSpPr>
        <p:spPr bwMode="auto">
          <a:xfrm>
            <a:off x="1395413" y="35560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5035" name="Line 11"/>
          <p:cNvSpPr>
            <a:spLocks noChangeShapeType="1"/>
          </p:cNvSpPr>
          <p:nvPr/>
        </p:nvSpPr>
        <p:spPr bwMode="auto">
          <a:xfrm>
            <a:off x="5237163" y="3656012"/>
            <a:ext cx="270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36" name="Line 12"/>
          <p:cNvSpPr>
            <a:spLocks noChangeShapeType="1"/>
          </p:cNvSpPr>
          <p:nvPr/>
        </p:nvSpPr>
        <p:spPr bwMode="auto">
          <a:xfrm flipV="1">
            <a:off x="6808788" y="2654300"/>
            <a:ext cx="0" cy="168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37" name="Text Box 13"/>
          <p:cNvSpPr txBox="1">
            <a:spLocks noChangeArrowheads="1"/>
          </p:cNvSpPr>
          <p:nvPr/>
        </p:nvSpPr>
        <p:spPr bwMode="auto">
          <a:xfrm>
            <a:off x="6838950" y="4325937"/>
            <a:ext cx="4699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≡B</a:t>
            </a:r>
            <a:r>
              <a:rPr lang="en-US" baseline="-25000"/>
              <a:t>1</a:t>
            </a:r>
          </a:p>
        </p:txBody>
      </p:sp>
      <p:sp>
        <p:nvSpPr>
          <p:cNvPr id="385038" name="Text Box 14"/>
          <p:cNvSpPr txBox="1">
            <a:spLocks noChangeArrowheads="1"/>
          </p:cNvSpPr>
          <p:nvPr/>
        </p:nvSpPr>
        <p:spPr bwMode="auto">
          <a:xfrm>
            <a:off x="6910388" y="30718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385039" name="Text Box 15"/>
          <p:cNvSpPr txBox="1">
            <a:spLocks noChangeArrowheads="1"/>
          </p:cNvSpPr>
          <p:nvPr/>
        </p:nvSpPr>
        <p:spPr bwMode="auto">
          <a:xfrm>
            <a:off x="7886700" y="36703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5040" name="Text Box 16"/>
          <p:cNvSpPr txBox="1">
            <a:spLocks noChangeArrowheads="1"/>
          </p:cNvSpPr>
          <p:nvPr/>
        </p:nvSpPr>
        <p:spPr bwMode="auto">
          <a:xfrm>
            <a:off x="6607175" y="43227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85041" name="Text Box 17"/>
          <p:cNvSpPr txBox="1">
            <a:spLocks noChangeArrowheads="1"/>
          </p:cNvSpPr>
          <p:nvPr/>
        </p:nvSpPr>
        <p:spPr bwMode="auto">
          <a:xfrm>
            <a:off x="2228850" y="3182937"/>
            <a:ext cx="450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2</a:t>
            </a:r>
          </a:p>
        </p:txBody>
      </p:sp>
      <p:sp>
        <p:nvSpPr>
          <p:cNvPr id="385042" name="Text Box 18"/>
          <p:cNvSpPr txBox="1">
            <a:spLocks noChangeArrowheads="1"/>
          </p:cNvSpPr>
          <p:nvPr/>
        </p:nvSpPr>
        <p:spPr bwMode="auto">
          <a:xfrm>
            <a:off x="6883400" y="22225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85043" name="Line 19"/>
          <p:cNvSpPr>
            <a:spLocks noChangeShapeType="1"/>
          </p:cNvSpPr>
          <p:nvPr/>
        </p:nvSpPr>
        <p:spPr bwMode="auto">
          <a:xfrm>
            <a:off x="2522538" y="2527300"/>
            <a:ext cx="504825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44" name="Line 20"/>
          <p:cNvSpPr>
            <a:spLocks noChangeShapeType="1"/>
          </p:cNvSpPr>
          <p:nvPr/>
        </p:nvSpPr>
        <p:spPr bwMode="auto">
          <a:xfrm flipV="1">
            <a:off x="2532063" y="2849562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45" name="Rectangle 21"/>
          <p:cNvSpPr>
            <a:spLocks noChangeArrowheads="1"/>
          </p:cNvSpPr>
          <p:nvPr/>
        </p:nvSpPr>
        <p:spPr bwMode="auto">
          <a:xfrm>
            <a:off x="312737" y="5510214"/>
            <a:ext cx="8678863" cy="66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 :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                    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385047" name="Freeform 23"/>
          <p:cNvSpPr>
            <a:spLocks/>
          </p:cNvSpPr>
          <p:nvPr/>
        </p:nvSpPr>
        <p:spPr bwMode="auto">
          <a:xfrm>
            <a:off x="1296988" y="3867150"/>
            <a:ext cx="3744912" cy="1017587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 flipV="1">
            <a:off x="3035300" y="3290887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49" name="Text Box 25"/>
          <p:cNvSpPr txBox="1">
            <a:spLocks noChangeArrowheads="1"/>
          </p:cNvSpPr>
          <p:nvPr/>
        </p:nvSpPr>
        <p:spPr bwMode="auto">
          <a:xfrm>
            <a:off x="2389188" y="45656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85050" name="Text Box 26"/>
          <p:cNvSpPr txBox="1">
            <a:spLocks noChangeArrowheads="1"/>
          </p:cNvSpPr>
          <p:nvPr/>
        </p:nvSpPr>
        <p:spPr bwMode="auto">
          <a:xfrm>
            <a:off x="2860675" y="43037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85051" name="Line 27"/>
          <p:cNvSpPr>
            <a:spLocks noChangeShapeType="1"/>
          </p:cNvSpPr>
          <p:nvPr/>
        </p:nvSpPr>
        <p:spPr bwMode="auto">
          <a:xfrm>
            <a:off x="2525713" y="3863975"/>
            <a:ext cx="511175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52" name="Freeform 28"/>
          <p:cNvSpPr>
            <a:spLocks/>
          </p:cNvSpPr>
          <p:nvPr/>
        </p:nvSpPr>
        <p:spPr bwMode="auto">
          <a:xfrm>
            <a:off x="1428750" y="3868737"/>
            <a:ext cx="152400" cy="120650"/>
          </a:xfrm>
          <a:custGeom>
            <a:avLst/>
            <a:gdLst>
              <a:gd name="T0" fmla="*/ 2147483647 w 96"/>
              <a:gd name="T1" fmla="*/ 0 h 76"/>
              <a:gd name="T2" fmla="*/ 2147483647 w 96"/>
              <a:gd name="T3" fmla="*/ 2147483647 h 76"/>
              <a:gd name="T4" fmla="*/ 0 w 96"/>
              <a:gd name="T5" fmla="*/ 2147483647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76">
                <a:moveTo>
                  <a:pt x="96" y="0"/>
                </a:moveTo>
                <a:cubicBezTo>
                  <a:pt x="92" y="9"/>
                  <a:pt x="88" y="39"/>
                  <a:pt x="72" y="52"/>
                </a:cubicBezTo>
                <a:cubicBezTo>
                  <a:pt x="56" y="65"/>
                  <a:pt x="15" y="71"/>
                  <a:pt x="0" y="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53" name="Text Box 29"/>
          <p:cNvSpPr txBox="1">
            <a:spLocks noChangeArrowheads="1"/>
          </p:cNvSpPr>
          <p:nvPr/>
        </p:nvSpPr>
        <p:spPr bwMode="auto">
          <a:xfrm>
            <a:off x="3089275" y="4319587"/>
            <a:ext cx="584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≡B</a:t>
            </a:r>
            <a:r>
              <a:rPr lang="en-US" baseline="-25000" dirty="0"/>
              <a:t>1</a:t>
            </a:r>
          </a:p>
        </p:txBody>
      </p:sp>
      <p:sp>
        <p:nvSpPr>
          <p:cNvPr id="385054" name="Line 30"/>
          <p:cNvSpPr>
            <a:spLocks noChangeShapeType="1"/>
          </p:cNvSpPr>
          <p:nvPr/>
        </p:nvSpPr>
        <p:spPr bwMode="auto">
          <a:xfrm>
            <a:off x="6813550" y="23431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55" name="Oval 31"/>
          <p:cNvSpPr>
            <a:spLocks noChangeArrowheads="1"/>
          </p:cNvSpPr>
          <p:nvPr/>
        </p:nvSpPr>
        <p:spPr bwMode="auto">
          <a:xfrm>
            <a:off x="6770688" y="42862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56" name="Line 32"/>
          <p:cNvSpPr>
            <a:spLocks noChangeShapeType="1"/>
          </p:cNvSpPr>
          <p:nvPr/>
        </p:nvSpPr>
        <p:spPr bwMode="auto">
          <a:xfrm>
            <a:off x="3028950" y="2973387"/>
            <a:ext cx="0" cy="763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57" name="Line 33"/>
          <p:cNvSpPr>
            <a:spLocks noChangeShapeType="1"/>
          </p:cNvSpPr>
          <p:nvPr/>
        </p:nvSpPr>
        <p:spPr bwMode="auto">
          <a:xfrm flipV="1">
            <a:off x="2527300" y="2535237"/>
            <a:ext cx="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58" name="Line 34"/>
          <p:cNvSpPr>
            <a:spLocks noChangeShapeType="1"/>
          </p:cNvSpPr>
          <p:nvPr/>
        </p:nvSpPr>
        <p:spPr bwMode="auto">
          <a:xfrm>
            <a:off x="3028950" y="2973387"/>
            <a:ext cx="0" cy="7826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59" name="Line 35"/>
          <p:cNvSpPr>
            <a:spLocks noChangeShapeType="1"/>
          </p:cNvSpPr>
          <p:nvPr/>
        </p:nvSpPr>
        <p:spPr bwMode="auto">
          <a:xfrm flipV="1">
            <a:off x="2530475" y="2536825"/>
            <a:ext cx="0" cy="8048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60" name="Oval 36"/>
          <p:cNvSpPr>
            <a:spLocks noChangeArrowheads="1"/>
          </p:cNvSpPr>
          <p:nvPr/>
        </p:nvSpPr>
        <p:spPr bwMode="auto">
          <a:xfrm>
            <a:off x="2992438" y="29241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61" name="Oval 37"/>
          <p:cNvSpPr>
            <a:spLocks noChangeArrowheads="1"/>
          </p:cNvSpPr>
          <p:nvPr/>
        </p:nvSpPr>
        <p:spPr bwMode="auto">
          <a:xfrm>
            <a:off x="2997200" y="42433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62" name="Freeform 38"/>
          <p:cNvSpPr>
            <a:spLocks/>
          </p:cNvSpPr>
          <p:nvPr/>
        </p:nvSpPr>
        <p:spPr bwMode="auto">
          <a:xfrm>
            <a:off x="2270125" y="3875087"/>
            <a:ext cx="390525" cy="123825"/>
          </a:xfrm>
          <a:custGeom>
            <a:avLst/>
            <a:gdLst>
              <a:gd name="T0" fmla="*/ 2147483647 w 246"/>
              <a:gd name="T1" fmla="*/ 2147483647 h 78"/>
              <a:gd name="T2" fmla="*/ 2147483647 w 246"/>
              <a:gd name="T3" fmla="*/ 2147483647 h 78"/>
              <a:gd name="T4" fmla="*/ 2147483647 w 246"/>
              <a:gd name="T5" fmla="*/ 2147483647 h 78"/>
              <a:gd name="T6" fmla="*/ 2147483647 w 246"/>
              <a:gd name="T7" fmla="*/ 2147483647 h 78"/>
              <a:gd name="T8" fmla="*/ 0 w 246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6" h="78">
                <a:moveTo>
                  <a:pt x="246" y="64"/>
                </a:moveTo>
                <a:cubicBezTo>
                  <a:pt x="235" y="66"/>
                  <a:pt x="204" y="75"/>
                  <a:pt x="180" y="76"/>
                </a:cubicBezTo>
                <a:cubicBezTo>
                  <a:pt x="156" y="77"/>
                  <a:pt x="124" y="78"/>
                  <a:pt x="100" y="72"/>
                </a:cubicBezTo>
                <a:cubicBezTo>
                  <a:pt x="76" y="66"/>
                  <a:pt x="51" y="50"/>
                  <a:pt x="34" y="38"/>
                </a:cubicBezTo>
                <a:cubicBezTo>
                  <a:pt x="17" y="26"/>
                  <a:pt x="7" y="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63" name="Oval 39"/>
          <p:cNvSpPr>
            <a:spLocks noChangeArrowheads="1"/>
          </p:cNvSpPr>
          <p:nvPr/>
        </p:nvSpPr>
        <p:spPr bwMode="auto">
          <a:xfrm>
            <a:off x="2419350" y="3900487"/>
            <a:ext cx="42863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64" name="Oval 40"/>
          <p:cNvSpPr>
            <a:spLocks noChangeArrowheads="1"/>
          </p:cNvSpPr>
          <p:nvPr/>
        </p:nvSpPr>
        <p:spPr bwMode="auto">
          <a:xfrm>
            <a:off x="1422400" y="3906837"/>
            <a:ext cx="42863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65" name="Oval 41"/>
          <p:cNvSpPr>
            <a:spLocks noChangeArrowheads="1"/>
          </p:cNvSpPr>
          <p:nvPr/>
        </p:nvSpPr>
        <p:spPr bwMode="auto">
          <a:xfrm>
            <a:off x="6737350" y="3690937"/>
            <a:ext cx="42863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66" name="Freeform 42"/>
          <p:cNvSpPr>
            <a:spLocks/>
          </p:cNvSpPr>
          <p:nvPr/>
        </p:nvSpPr>
        <p:spPr bwMode="auto">
          <a:xfrm>
            <a:off x="6662738" y="3659187"/>
            <a:ext cx="141287" cy="155575"/>
          </a:xfrm>
          <a:custGeom>
            <a:avLst/>
            <a:gdLst>
              <a:gd name="T0" fmla="*/ 2147483647 w 89"/>
              <a:gd name="T1" fmla="*/ 2147483647 h 102"/>
              <a:gd name="T2" fmla="*/ 2147483647 w 89"/>
              <a:gd name="T3" fmla="*/ 2147483647 h 102"/>
              <a:gd name="T4" fmla="*/ 2147483647 w 89"/>
              <a:gd name="T5" fmla="*/ 2147483647 h 102"/>
              <a:gd name="T6" fmla="*/ 2147483647 w 89"/>
              <a:gd name="T7" fmla="*/ 2147483647 h 102"/>
              <a:gd name="T8" fmla="*/ 2147483647 w 89"/>
              <a:gd name="T9" fmla="*/ 0 h 1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102">
                <a:moveTo>
                  <a:pt x="89" y="102"/>
                </a:moveTo>
                <a:cubicBezTo>
                  <a:pt x="83" y="100"/>
                  <a:pt x="62" y="97"/>
                  <a:pt x="51" y="92"/>
                </a:cubicBezTo>
                <a:cubicBezTo>
                  <a:pt x="40" y="87"/>
                  <a:pt x="29" y="80"/>
                  <a:pt x="21" y="70"/>
                </a:cubicBezTo>
                <a:cubicBezTo>
                  <a:pt x="13" y="60"/>
                  <a:pt x="6" y="46"/>
                  <a:pt x="3" y="34"/>
                </a:cubicBezTo>
                <a:cubicBezTo>
                  <a:pt x="0" y="22"/>
                  <a:pt x="3" y="6"/>
                  <a:pt x="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67" name="Line 43"/>
          <p:cNvSpPr>
            <a:spLocks noChangeShapeType="1"/>
          </p:cNvSpPr>
          <p:nvPr/>
        </p:nvSpPr>
        <p:spPr bwMode="auto">
          <a:xfrm>
            <a:off x="2513013" y="3324225"/>
            <a:ext cx="511175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68" name="Oval 44"/>
          <p:cNvSpPr>
            <a:spLocks noChangeArrowheads="1"/>
          </p:cNvSpPr>
          <p:nvPr/>
        </p:nvSpPr>
        <p:spPr bwMode="auto">
          <a:xfrm>
            <a:off x="2997200" y="36972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69" name="Oval 45"/>
          <p:cNvSpPr>
            <a:spLocks noChangeArrowheads="1"/>
          </p:cNvSpPr>
          <p:nvPr/>
        </p:nvSpPr>
        <p:spPr bwMode="auto">
          <a:xfrm>
            <a:off x="2497138" y="25019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70" name="Oval 46"/>
          <p:cNvSpPr>
            <a:spLocks noChangeArrowheads="1"/>
          </p:cNvSpPr>
          <p:nvPr/>
        </p:nvSpPr>
        <p:spPr bwMode="auto">
          <a:xfrm>
            <a:off x="2484438" y="33178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71" name="Line 47"/>
          <p:cNvSpPr>
            <a:spLocks noChangeShapeType="1"/>
          </p:cNvSpPr>
          <p:nvPr/>
        </p:nvSpPr>
        <p:spPr bwMode="auto">
          <a:xfrm>
            <a:off x="6808788" y="23812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72" name="Oval 48"/>
          <p:cNvSpPr>
            <a:spLocks noChangeArrowheads="1"/>
          </p:cNvSpPr>
          <p:nvPr/>
        </p:nvSpPr>
        <p:spPr bwMode="auto">
          <a:xfrm>
            <a:off x="6780213" y="22955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73" name="Oval 49"/>
          <p:cNvSpPr>
            <a:spLocks noChangeArrowheads="1"/>
          </p:cNvSpPr>
          <p:nvPr/>
        </p:nvSpPr>
        <p:spPr bwMode="auto">
          <a:xfrm>
            <a:off x="6777038" y="31273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878D71AA-19B2-4B95-9A3B-05C65A583B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18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5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5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5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38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38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38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38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38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9" grpId="0" animBg="1"/>
      <p:bldP spid="385030" grpId="0"/>
      <p:bldP spid="385031" grpId="0"/>
      <p:bldP spid="385032" grpId="0"/>
      <p:bldP spid="385033" grpId="0"/>
      <p:bldP spid="385034" grpId="0"/>
      <p:bldP spid="385035" grpId="0" animBg="1"/>
      <p:bldP spid="385036" grpId="0" animBg="1"/>
      <p:bldP spid="385037" grpId="0"/>
      <p:bldP spid="385038" grpId="0"/>
      <p:bldP spid="385039" grpId="0"/>
      <p:bldP spid="385040" grpId="0"/>
      <p:bldP spid="385041" grpId="0"/>
      <p:bldP spid="385042" grpId="0"/>
      <p:bldP spid="385043" grpId="0" animBg="1"/>
      <p:bldP spid="385044" grpId="0" animBg="1"/>
      <p:bldP spid="385047" grpId="0" animBg="1"/>
      <p:bldP spid="385048" grpId="0" animBg="1"/>
      <p:bldP spid="385049" grpId="0"/>
      <p:bldP spid="385050" grpId="0"/>
      <p:bldP spid="385051" grpId="0" animBg="1"/>
      <p:bldP spid="385052" grpId="0" animBg="1"/>
      <p:bldP spid="385053" grpId="0"/>
      <p:bldP spid="385054" grpId="0" animBg="1"/>
      <p:bldP spid="385055" grpId="0" animBg="1"/>
      <p:bldP spid="385056" grpId="0" animBg="1"/>
      <p:bldP spid="385057" grpId="0" animBg="1"/>
      <p:bldP spid="385058" grpId="0" animBg="1"/>
      <p:bldP spid="385059" grpId="0" animBg="1"/>
      <p:bldP spid="385060" grpId="0" animBg="1"/>
      <p:bldP spid="385061" grpId="0" animBg="1"/>
      <p:bldP spid="385062" grpId="0" animBg="1"/>
      <p:bldP spid="385063" grpId="0" animBg="1"/>
      <p:bldP spid="385064" grpId="0" animBg="1"/>
      <p:bldP spid="385065" grpId="0" animBg="1"/>
      <p:bldP spid="385066" grpId="0" animBg="1"/>
      <p:bldP spid="385067" grpId="0" animBg="1"/>
      <p:bldP spid="385068" grpId="0" animBg="1"/>
      <p:bldP spid="385069" grpId="0" animBg="1"/>
      <p:bldP spid="385070" grpId="0" animBg="1"/>
      <p:bldP spid="385071" grpId="0" animBg="1"/>
      <p:bldP spid="385072" grpId="0" animBg="1"/>
      <p:bldP spid="3850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4002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6254916"/>
              </p:ext>
            </p:extLst>
          </p:nvPr>
        </p:nvGraphicFramePr>
        <p:xfrm>
          <a:off x="2165350" y="3346450"/>
          <a:ext cx="622300" cy="1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3" imgW="622030" imgH="165028" progId="Equation.3">
                  <p:embed/>
                </p:oleObj>
              </mc:Choice>
              <mc:Fallback>
                <p:oleObj name="Equation" r:id="rId3" imgW="622030" imgH="165028" progId="Equation.3">
                  <p:embed/>
                  <p:pic>
                    <p:nvPicPr>
                      <p:cNvPr id="38400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3346450"/>
                        <a:ext cx="622300" cy="19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4003" name="Rectangle 3"/>
          <p:cNvSpPr>
            <a:spLocks noChangeArrowheads="1"/>
          </p:cNvSpPr>
          <p:nvPr/>
        </p:nvSpPr>
        <p:spPr bwMode="auto">
          <a:xfrm>
            <a:off x="165100" y="463550"/>
            <a:ext cx="8521700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b) </a:t>
            </a:r>
            <a:r>
              <a:rPr lang="en-US" sz="2000" b="1" i="1" dirty="0" err="1">
                <a:latin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thẳng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chiếu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đứng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 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đứng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1295400" y="1844675"/>
            <a:ext cx="2527300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3371850" y="3000375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D</a:t>
            </a: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2168525" y="202406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C</a:t>
            </a:r>
            <a:r>
              <a:rPr lang="en-US" sz="1600" baseline="-25000"/>
              <a:t>2</a:t>
            </a:r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1352550" y="18430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2651125" y="23590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C</a:t>
            </a:r>
            <a:endParaRPr lang="en-US" sz="1600" baseline="-25000"/>
          </a:p>
        </p:txBody>
      </p:sp>
      <p:sp>
        <p:nvSpPr>
          <p:cNvPr id="384009" name="Text Box 9"/>
          <p:cNvSpPr txBox="1">
            <a:spLocks noChangeArrowheads="1"/>
          </p:cNvSpPr>
          <p:nvPr/>
        </p:nvSpPr>
        <p:spPr bwMode="auto">
          <a:xfrm>
            <a:off x="1395413" y="30511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4010" name="Line 10"/>
          <p:cNvSpPr>
            <a:spLocks noChangeShapeType="1"/>
          </p:cNvSpPr>
          <p:nvPr/>
        </p:nvSpPr>
        <p:spPr bwMode="auto">
          <a:xfrm>
            <a:off x="5237163" y="3151187"/>
            <a:ext cx="270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11" name="Line 11"/>
          <p:cNvSpPr>
            <a:spLocks noChangeShapeType="1"/>
          </p:cNvSpPr>
          <p:nvPr/>
        </p:nvSpPr>
        <p:spPr bwMode="auto">
          <a:xfrm flipV="1">
            <a:off x="6808788" y="2149475"/>
            <a:ext cx="0" cy="206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12" name="Text Box 12"/>
          <p:cNvSpPr txBox="1">
            <a:spLocks noChangeArrowheads="1"/>
          </p:cNvSpPr>
          <p:nvPr/>
        </p:nvSpPr>
        <p:spPr bwMode="auto">
          <a:xfrm>
            <a:off x="6838950" y="1824037"/>
            <a:ext cx="469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≡</a:t>
            </a:r>
            <a:r>
              <a:rPr lang="en-US" sz="1600" b="1"/>
              <a:t> </a:t>
            </a:r>
            <a:r>
              <a:rPr lang="en-US" sz="1600"/>
              <a:t>D</a:t>
            </a:r>
            <a:r>
              <a:rPr lang="en-US" sz="1600" baseline="-25000"/>
              <a:t>2</a:t>
            </a:r>
          </a:p>
        </p:txBody>
      </p:sp>
      <p:sp>
        <p:nvSpPr>
          <p:cNvPr id="384013" name="Text Box 13"/>
          <p:cNvSpPr txBox="1">
            <a:spLocks noChangeArrowheads="1"/>
          </p:cNvSpPr>
          <p:nvPr/>
        </p:nvSpPr>
        <p:spPr bwMode="auto">
          <a:xfrm>
            <a:off x="6542088" y="42513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1</a:t>
            </a:r>
          </a:p>
        </p:txBody>
      </p:sp>
      <p:sp>
        <p:nvSpPr>
          <p:cNvPr id="384014" name="Text Box 14"/>
          <p:cNvSpPr txBox="1">
            <a:spLocks noChangeArrowheads="1"/>
          </p:cNvSpPr>
          <p:nvPr/>
        </p:nvSpPr>
        <p:spPr bwMode="auto">
          <a:xfrm>
            <a:off x="7886700" y="28987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4015" name="Text Box 15"/>
          <p:cNvSpPr txBox="1">
            <a:spLocks noChangeArrowheads="1"/>
          </p:cNvSpPr>
          <p:nvPr/>
        </p:nvSpPr>
        <p:spPr bwMode="auto">
          <a:xfrm>
            <a:off x="6607175" y="18176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C</a:t>
            </a:r>
            <a:r>
              <a:rPr lang="en-US" sz="1600" baseline="-25000"/>
              <a:t>2</a:t>
            </a:r>
          </a:p>
        </p:txBody>
      </p:sp>
      <p:sp>
        <p:nvSpPr>
          <p:cNvPr id="384016" name="Text Box 16"/>
          <p:cNvSpPr txBox="1">
            <a:spLocks noChangeArrowheads="1"/>
          </p:cNvSpPr>
          <p:nvPr/>
        </p:nvSpPr>
        <p:spPr bwMode="auto">
          <a:xfrm>
            <a:off x="2381250" y="2030412"/>
            <a:ext cx="450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=D</a:t>
            </a:r>
            <a:r>
              <a:rPr lang="en-US" sz="1600" baseline="-25000"/>
              <a:t>2</a:t>
            </a:r>
          </a:p>
        </p:txBody>
      </p:sp>
      <p:sp>
        <p:nvSpPr>
          <p:cNvPr id="384017" name="Text Box 17"/>
          <p:cNvSpPr txBox="1">
            <a:spLocks noChangeArrowheads="1"/>
          </p:cNvSpPr>
          <p:nvPr/>
        </p:nvSpPr>
        <p:spPr bwMode="auto">
          <a:xfrm>
            <a:off x="6883400" y="344646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C</a:t>
            </a:r>
            <a:r>
              <a:rPr lang="en-US" sz="1600" baseline="-25000"/>
              <a:t>1</a:t>
            </a:r>
          </a:p>
        </p:txBody>
      </p:sp>
      <p:sp>
        <p:nvSpPr>
          <p:cNvPr id="384018" name="Line 18"/>
          <p:cNvSpPr>
            <a:spLocks noChangeShapeType="1"/>
          </p:cNvSpPr>
          <p:nvPr/>
        </p:nvSpPr>
        <p:spPr bwMode="auto">
          <a:xfrm>
            <a:off x="2351088" y="2359025"/>
            <a:ext cx="295275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19" name="Line 19"/>
          <p:cNvSpPr>
            <a:spLocks noChangeShapeType="1"/>
          </p:cNvSpPr>
          <p:nvPr/>
        </p:nvSpPr>
        <p:spPr bwMode="auto">
          <a:xfrm flipV="1">
            <a:off x="2347913" y="2370137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20" name="Rectangle 20"/>
          <p:cNvSpPr>
            <a:spLocks noChangeArrowheads="1"/>
          </p:cNvSpPr>
          <p:nvPr/>
        </p:nvSpPr>
        <p:spPr bwMode="auto">
          <a:xfrm>
            <a:off x="152400" y="5029200"/>
            <a:ext cx="86788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 :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384022" name="Oval 22"/>
          <p:cNvSpPr>
            <a:spLocks noChangeArrowheads="1"/>
          </p:cNvSpPr>
          <p:nvPr/>
        </p:nvSpPr>
        <p:spPr bwMode="auto">
          <a:xfrm>
            <a:off x="2312988" y="22955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23" name="Freeform 23"/>
          <p:cNvSpPr>
            <a:spLocks/>
          </p:cNvSpPr>
          <p:nvPr/>
        </p:nvSpPr>
        <p:spPr bwMode="auto">
          <a:xfrm>
            <a:off x="1296988" y="3362325"/>
            <a:ext cx="3744912" cy="1017587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4024" name="Line 24"/>
          <p:cNvSpPr>
            <a:spLocks noChangeShapeType="1"/>
          </p:cNvSpPr>
          <p:nvPr/>
        </p:nvSpPr>
        <p:spPr bwMode="auto">
          <a:xfrm flipV="1">
            <a:off x="3314700" y="3186112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25" name="Text Box 25"/>
          <p:cNvSpPr txBox="1">
            <a:spLocks noChangeArrowheads="1"/>
          </p:cNvSpPr>
          <p:nvPr/>
        </p:nvSpPr>
        <p:spPr bwMode="auto">
          <a:xfrm>
            <a:off x="2389188" y="40608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84026" name="Text Box 26"/>
          <p:cNvSpPr txBox="1">
            <a:spLocks noChangeArrowheads="1"/>
          </p:cNvSpPr>
          <p:nvPr/>
        </p:nvSpPr>
        <p:spPr bwMode="auto">
          <a:xfrm>
            <a:off x="2486025" y="366553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C</a:t>
            </a:r>
            <a:r>
              <a:rPr lang="en-US" sz="1600" baseline="-25000"/>
              <a:t>1</a:t>
            </a:r>
          </a:p>
        </p:txBody>
      </p:sp>
      <p:sp>
        <p:nvSpPr>
          <p:cNvPr id="384027" name="Line 27"/>
          <p:cNvSpPr>
            <a:spLocks noChangeShapeType="1"/>
          </p:cNvSpPr>
          <p:nvPr/>
        </p:nvSpPr>
        <p:spPr bwMode="auto">
          <a:xfrm>
            <a:off x="2335213" y="3359150"/>
            <a:ext cx="32702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28" name="Freeform 28"/>
          <p:cNvSpPr>
            <a:spLocks/>
          </p:cNvSpPr>
          <p:nvPr/>
        </p:nvSpPr>
        <p:spPr bwMode="auto">
          <a:xfrm>
            <a:off x="1428750" y="3363912"/>
            <a:ext cx="152400" cy="120650"/>
          </a:xfrm>
          <a:custGeom>
            <a:avLst/>
            <a:gdLst>
              <a:gd name="T0" fmla="*/ 2147483647 w 96"/>
              <a:gd name="T1" fmla="*/ 0 h 76"/>
              <a:gd name="T2" fmla="*/ 2147483647 w 96"/>
              <a:gd name="T3" fmla="*/ 2147483647 h 76"/>
              <a:gd name="T4" fmla="*/ 0 w 96"/>
              <a:gd name="T5" fmla="*/ 2147483647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76">
                <a:moveTo>
                  <a:pt x="96" y="0"/>
                </a:moveTo>
                <a:cubicBezTo>
                  <a:pt x="92" y="9"/>
                  <a:pt x="88" y="39"/>
                  <a:pt x="72" y="52"/>
                </a:cubicBezTo>
                <a:cubicBezTo>
                  <a:pt x="56" y="65"/>
                  <a:pt x="15" y="71"/>
                  <a:pt x="0" y="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29" name="Text Box 29"/>
          <p:cNvSpPr txBox="1">
            <a:spLocks noChangeArrowheads="1"/>
          </p:cNvSpPr>
          <p:nvPr/>
        </p:nvSpPr>
        <p:spPr bwMode="auto">
          <a:xfrm>
            <a:off x="3387725" y="404971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1</a:t>
            </a:r>
          </a:p>
        </p:txBody>
      </p:sp>
      <p:sp>
        <p:nvSpPr>
          <p:cNvPr id="384030" name="Line 30"/>
          <p:cNvSpPr>
            <a:spLocks noChangeShapeType="1"/>
          </p:cNvSpPr>
          <p:nvPr/>
        </p:nvSpPr>
        <p:spPr bwMode="auto">
          <a:xfrm flipV="1">
            <a:off x="2643188" y="2619375"/>
            <a:ext cx="0" cy="98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31" name="Line 31"/>
          <p:cNvSpPr>
            <a:spLocks noChangeShapeType="1"/>
          </p:cNvSpPr>
          <p:nvPr/>
        </p:nvSpPr>
        <p:spPr bwMode="auto">
          <a:xfrm>
            <a:off x="6813550" y="3478212"/>
            <a:ext cx="0" cy="927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32" name="Oval 32"/>
          <p:cNvSpPr>
            <a:spLocks noChangeArrowheads="1"/>
          </p:cNvSpPr>
          <p:nvPr/>
        </p:nvSpPr>
        <p:spPr bwMode="auto">
          <a:xfrm>
            <a:off x="6770688" y="21240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33" name="Line 33"/>
          <p:cNvSpPr>
            <a:spLocks noChangeShapeType="1"/>
          </p:cNvSpPr>
          <p:nvPr/>
        </p:nvSpPr>
        <p:spPr bwMode="auto">
          <a:xfrm>
            <a:off x="2660650" y="2620962"/>
            <a:ext cx="660400" cy="560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34" name="Line 34"/>
          <p:cNvSpPr>
            <a:spLocks noChangeShapeType="1"/>
          </p:cNvSpPr>
          <p:nvPr/>
        </p:nvSpPr>
        <p:spPr bwMode="auto">
          <a:xfrm>
            <a:off x="2641600" y="3605212"/>
            <a:ext cx="666750" cy="565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35" name="Line 35"/>
          <p:cNvSpPr>
            <a:spLocks noChangeShapeType="1"/>
          </p:cNvSpPr>
          <p:nvPr/>
        </p:nvSpPr>
        <p:spPr bwMode="auto">
          <a:xfrm>
            <a:off x="2668588" y="2628900"/>
            <a:ext cx="660400" cy="5603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36" name="Line 36"/>
          <p:cNvSpPr>
            <a:spLocks noChangeShapeType="1"/>
          </p:cNvSpPr>
          <p:nvPr/>
        </p:nvSpPr>
        <p:spPr bwMode="auto">
          <a:xfrm>
            <a:off x="2667000" y="3624262"/>
            <a:ext cx="660400" cy="5603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37" name="Oval 37"/>
          <p:cNvSpPr>
            <a:spLocks noChangeArrowheads="1"/>
          </p:cNvSpPr>
          <p:nvPr/>
        </p:nvSpPr>
        <p:spPr bwMode="auto">
          <a:xfrm>
            <a:off x="2605088" y="35750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38" name="Oval 38"/>
          <p:cNvSpPr>
            <a:spLocks noChangeArrowheads="1"/>
          </p:cNvSpPr>
          <p:nvPr/>
        </p:nvSpPr>
        <p:spPr bwMode="auto">
          <a:xfrm>
            <a:off x="2605088" y="2590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39" name="Oval 39"/>
          <p:cNvSpPr>
            <a:spLocks noChangeArrowheads="1"/>
          </p:cNvSpPr>
          <p:nvPr/>
        </p:nvSpPr>
        <p:spPr bwMode="auto">
          <a:xfrm>
            <a:off x="3276600" y="314166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0" name="Oval 40"/>
          <p:cNvSpPr>
            <a:spLocks noChangeArrowheads="1"/>
          </p:cNvSpPr>
          <p:nvPr/>
        </p:nvSpPr>
        <p:spPr bwMode="auto">
          <a:xfrm>
            <a:off x="3276600" y="413861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1" name="Freeform 41"/>
          <p:cNvSpPr>
            <a:spLocks/>
          </p:cNvSpPr>
          <p:nvPr/>
        </p:nvSpPr>
        <p:spPr bwMode="auto">
          <a:xfrm>
            <a:off x="2073275" y="3370262"/>
            <a:ext cx="390525" cy="123825"/>
          </a:xfrm>
          <a:custGeom>
            <a:avLst/>
            <a:gdLst>
              <a:gd name="T0" fmla="*/ 2147483647 w 246"/>
              <a:gd name="T1" fmla="*/ 2147483647 h 78"/>
              <a:gd name="T2" fmla="*/ 2147483647 w 246"/>
              <a:gd name="T3" fmla="*/ 2147483647 h 78"/>
              <a:gd name="T4" fmla="*/ 2147483647 w 246"/>
              <a:gd name="T5" fmla="*/ 2147483647 h 78"/>
              <a:gd name="T6" fmla="*/ 2147483647 w 246"/>
              <a:gd name="T7" fmla="*/ 2147483647 h 78"/>
              <a:gd name="T8" fmla="*/ 0 w 246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6" h="78">
                <a:moveTo>
                  <a:pt x="246" y="64"/>
                </a:moveTo>
                <a:cubicBezTo>
                  <a:pt x="235" y="66"/>
                  <a:pt x="204" y="75"/>
                  <a:pt x="180" y="76"/>
                </a:cubicBezTo>
                <a:cubicBezTo>
                  <a:pt x="156" y="77"/>
                  <a:pt x="124" y="78"/>
                  <a:pt x="100" y="72"/>
                </a:cubicBezTo>
                <a:cubicBezTo>
                  <a:pt x="76" y="66"/>
                  <a:pt x="51" y="50"/>
                  <a:pt x="34" y="38"/>
                </a:cubicBezTo>
                <a:cubicBezTo>
                  <a:pt x="17" y="26"/>
                  <a:pt x="7" y="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42" name="Oval 42"/>
          <p:cNvSpPr>
            <a:spLocks noChangeArrowheads="1"/>
          </p:cNvSpPr>
          <p:nvPr/>
        </p:nvSpPr>
        <p:spPr bwMode="auto">
          <a:xfrm>
            <a:off x="2247900" y="3395662"/>
            <a:ext cx="42863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3" name="Oval 43"/>
          <p:cNvSpPr>
            <a:spLocks noChangeArrowheads="1"/>
          </p:cNvSpPr>
          <p:nvPr/>
        </p:nvSpPr>
        <p:spPr bwMode="auto">
          <a:xfrm>
            <a:off x="1422400" y="3402012"/>
            <a:ext cx="42863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4" name="Oval 44"/>
          <p:cNvSpPr>
            <a:spLocks noChangeArrowheads="1"/>
          </p:cNvSpPr>
          <p:nvPr/>
        </p:nvSpPr>
        <p:spPr bwMode="auto">
          <a:xfrm>
            <a:off x="6737350" y="3186112"/>
            <a:ext cx="42863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5" name="Freeform 45"/>
          <p:cNvSpPr>
            <a:spLocks/>
          </p:cNvSpPr>
          <p:nvPr/>
        </p:nvSpPr>
        <p:spPr bwMode="auto">
          <a:xfrm>
            <a:off x="6662738" y="3154362"/>
            <a:ext cx="141287" cy="155575"/>
          </a:xfrm>
          <a:custGeom>
            <a:avLst/>
            <a:gdLst>
              <a:gd name="T0" fmla="*/ 2147483647 w 89"/>
              <a:gd name="T1" fmla="*/ 2147483647 h 102"/>
              <a:gd name="T2" fmla="*/ 2147483647 w 89"/>
              <a:gd name="T3" fmla="*/ 2147483647 h 102"/>
              <a:gd name="T4" fmla="*/ 2147483647 w 89"/>
              <a:gd name="T5" fmla="*/ 2147483647 h 102"/>
              <a:gd name="T6" fmla="*/ 2147483647 w 89"/>
              <a:gd name="T7" fmla="*/ 2147483647 h 102"/>
              <a:gd name="T8" fmla="*/ 2147483647 w 89"/>
              <a:gd name="T9" fmla="*/ 0 h 1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102">
                <a:moveTo>
                  <a:pt x="89" y="102"/>
                </a:moveTo>
                <a:cubicBezTo>
                  <a:pt x="83" y="100"/>
                  <a:pt x="62" y="97"/>
                  <a:pt x="51" y="92"/>
                </a:cubicBezTo>
                <a:cubicBezTo>
                  <a:pt x="40" y="87"/>
                  <a:pt x="29" y="80"/>
                  <a:pt x="21" y="70"/>
                </a:cubicBezTo>
                <a:cubicBezTo>
                  <a:pt x="13" y="60"/>
                  <a:pt x="6" y="46"/>
                  <a:pt x="3" y="34"/>
                </a:cubicBezTo>
                <a:cubicBezTo>
                  <a:pt x="0" y="22"/>
                  <a:pt x="3" y="6"/>
                  <a:pt x="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46" name="Line 46"/>
          <p:cNvSpPr>
            <a:spLocks noChangeShapeType="1"/>
          </p:cNvSpPr>
          <p:nvPr/>
        </p:nvSpPr>
        <p:spPr bwMode="auto">
          <a:xfrm>
            <a:off x="6808788" y="3487737"/>
            <a:ext cx="0" cy="927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47" name="Oval 47"/>
          <p:cNvSpPr>
            <a:spLocks noChangeArrowheads="1"/>
          </p:cNvSpPr>
          <p:nvPr/>
        </p:nvSpPr>
        <p:spPr bwMode="auto">
          <a:xfrm>
            <a:off x="6773863" y="34496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8" name="Oval 48"/>
          <p:cNvSpPr>
            <a:spLocks noChangeArrowheads="1"/>
          </p:cNvSpPr>
          <p:nvPr/>
        </p:nvSpPr>
        <p:spPr bwMode="auto">
          <a:xfrm>
            <a:off x="6777038" y="43513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02F4AD8-576B-47B4-8A41-351FB08E5F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06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38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8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8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nimBg="1"/>
      <p:bldP spid="384005" grpId="0"/>
      <p:bldP spid="384006" grpId="0"/>
      <p:bldP spid="384007" grpId="0"/>
      <p:bldP spid="384008" grpId="0"/>
      <p:bldP spid="384009" grpId="0"/>
      <p:bldP spid="384010" grpId="0" animBg="1"/>
      <p:bldP spid="384011" grpId="0" animBg="1"/>
      <p:bldP spid="384012" grpId="0"/>
      <p:bldP spid="384013" grpId="0"/>
      <p:bldP spid="384014" grpId="0"/>
      <p:bldP spid="384015" grpId="0"/>
      <p:bldP spid="384016" grpId="0"/>
      <p:bldP spid="384017" grpId="0"/>
      <p:bldP spid="384018" grpId="0" animBg="1"/>
      <p:bldP spid="384019" grpId="0" animBg="1"/>
      <p:bldP spid="384022" grpId="0" animBg="1"/>
      <p:bldP spid="384023" grpId="0" animBg="1"/>
      <p:bldP spid="384024" grpId="0" animBg="1"/>
      <p:bldP spid="384025" grpId="0"/>
      <p:bldP spid="384026" grpId="0"/>
      <p:bldP spid="384027" grpId="0" animBg="1"/>
      <p:bldP spid="384028" grpId="0" animBg="1"/>
      <p:bldP spid="384029" grpId="0"/>
      <p:bldP spid="384030" grpId="0" animBg="1"/>
      <p:bldP spid="384031" grpId="0" animBg="1"/>
      <p:bldP spid="384032" grpId="0" animBg="1"/>
      <p:bldP spid="384033" grpId="0" animBg="1"/>
      <p:bldP spid="384034" grpId="0" animBg="1"/>
      <p:bldP spid="384035" grpId="0" animBg="1"/>
      <p:bldP spid="384036" grpId="0" animBg="1"/>
      <p:bldP spid="384037" grpId="0" animBg="1"/>
      <p:bldP spid="384038" grpId="0" animBg="1"/>
      <p:bldP spid="384039" grpId="0" animBg="1"/>
      <p:bldP spid="384040" grpId="0" animBg="1"/>
      <p:bldP spid="384041" grpId="0" animBg="1"/>
      <p:bldP spid="384042" grpId="0" animBg="1"/>
      <p:bldP spid="384043" grpId="0" animBg="1"/>
      <p:bldP spid="384044" grpId="0" animBg="1"/>
      <p:bldP spid="384045" grpId="0" animBg="1"/>
      <p:bldP spid="384046" grpId="0" animBg="1"/>
      <p:bldP spid="384047" grpId="0" animBg="1"/>
      <p:bldP spid="3840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177800" y="845364"/>
            <a:ext cx="86217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c) </a:t>
            </a:r>
            <a:r>
              <a:rPr lang="en-US" sz="2000" b="1" i="1" dirty="0" err="1">
                <a:latin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thẳng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chiếu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cạnh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 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</a:rPr>
              <a:t>cạnh</a:t>
            </a:r>
            <a:r>
              <a:rPr lang="en-US" sz="2000">
                <a:latin typeface="Times New Roman" pitchFamily="18" charset="0"/>
              </a:rPr>
              <a:t> P</a:t>
            </a:r>
            <a:r>
              <a:rPr lang="en-US" sz="2000" baseline="-25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304800" y="5029200"/>
            <a:ext cx="8350250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err="1">
                <a:latin typeface="Times New Roman" pitchFamily="18" charset="0"/>
              </a:rPr>
              <a:t>chất</a:t>
            </a:r>
            <a:r>
              <a:rPr lang="en-US" b="1" i="1">
                <a:latin typeface="Times New Roman" pitchFamily="18" charset="0"/>
              </a:rPr>
              <a:t> :</a:t>
            </a:r>
            <a:r>
              <a:rPr lang="en-US">
                <a:latin typeface="Times New Roman" pitchFamily="18" charset="0"/>
              </a:rPr>
              <a:t>           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389125" name="Freeform 5"/>
          <p:cNvSpPr>
            <a:spLocks/>
          </p:cNvSpPr>
          <p:nvPr/>
        </p:nvSpPr>
        <p:spPr bwMode="auto">
          <a:xfrm>
            <a:off x="2971800" y="1959789"/>
            <a:ext cx="1428750" cy="2343150"/>
          </a:xfrm>
          <a:custGeom>
            <a:avLst/>
            <a:gdLst>
              <a:gd name="T0" fmla="*/ 0 w 900"/>
              <a:gd name="T1" fmla="*/ 2147483647 h 1476"/>
              <a:gd name="T2" fmla="*/ 2147483647 w 900"/>
              <a:gd name="T3" fmla="*/ 2147483647 h 1476"/>
              <a:gd name="T4" fmla="*/ 2147483647 w 900"/>
              <a:gd name="T5" fmla="*/ 2147483647 h 1476"/>
              <a:gd name="T6" fmla="*/ 0 w 900"/>
              <a:gd name="T7" fmla="*/ 0 h 1476"/>
              <a:gd name="T8" fmla="*/ 0 w 900"/>
              <a:gd name="T9" fmla="*/ 2147483647 h 1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0" h="1476">
                <a:moveTo>
                  <a:pt x="0" y="889"/>
                </a:moveTo>
                <a:lnTo>
                  <a:pt x="888" y="1476"/>
                </a:lnTo>
                <a:lnTo>
                  <a:pt x="900" y="565"/>
                </a:lnTo>
                <a:lnTo>
                  <a:pt x="0" y="0"/>
                </a:lnTo>
                <a:lnTo>
                  <a:pt x="0" y="889"/>
                </a:lnTo>
                <a:close/>
              </a:path>
            </a:pathLst>
          </a:custGeom>
          <a:solidFill>
            <a:schemeClr val="accent2">
              <a:alpha val="34117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26" name="Freeform 6"/>
          <p:cNvSpPr>
            <a:spLocks/>
          </p:cNvSpPr>
          <p:nvPr/>
        </p:nvSpPr>
        <p:spPr bwMode="auto">
          <a:xfrm>
            <a:off x="749300" y="3393301"/>
            <a:ext cx="3636963" cy="920750"/>
          </a:xfrm>
          <a:custGeom>
            <a:avLst/>
            <a:gdLst>
              <a:gd name="T0" fmla="*/ 2147483647 w 2291"/>
              <a:gd name="T1" fmla="*/ 2147483647 h 580"/>
              <a:gd name="T2" fmla="*/ 2147483647 w 2291"/>
              <a:gd name="T3" fmla="*/ 0 h 580"/>
              <a:gd name="T4" fmla="*/ 0 w 2291"/>
              <a:gd name="T5" fmla="*/ 2147483647 h 580"/>
              <a:gd name="T6" fmla="*/ 2147483647 w 2291"/>
              <a:gd name="T7" fmla="*/ 2147483647 h 580"/>
              <a:gd name="T8" fmla="*/ 2147483647 w 2291"/>
              <a:gd name="T9" fmla="*/ 2147483647 h 5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580">
                <a:moveTo>
                  <a:pt x="2291" y="580"/>
                </a:moveTo>
                <a:lnTo>
                  <a:pt x="1396" y="0"/>
                </a:lnTo>
                <a:lnTo>
                  <a:pt x="0" y="1"/>
                </a:lnTo>
                <a:lnTo>
                  <a:pt x="716" y="571"/>
                </a:lnTo>
                <a:lnTo>
                  <a:pt x="2291" y="58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9127" name="Text Box 7"/>
          <p:cNvSpPr txBox="1">
            <a:spLocks noChangeArrowheads="1"/>
          </p:cNvSpPr>
          <p:nvPr/>
        </p:nvSpPr>
        <p:spPr bwMode="auto">
          <a:xfrm>
            <a:off x="1874838" y="40362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9128" name="Rectangle 8"/>
          <p:cNvSpPr>
            <a:spLocks noChangeArrowheads="1"/>
          </p:cNvSpPr>
          <p:nvPr/>
        </p:nvSpPr>
        <p:spPr bwMode="auto">
          <a:xfrm>
            <a:off x="742950" y="1956614"/>
            <a:ext cx="2222500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29" name="Text Box 9"/>
          <p:cNvSpPr txBox="1">
            <a:spLocks noChangeArrowheads="1"/>
          </p:cNvSpPr>
          <p:nvPr/>
        </p:nvSpPr>
        <p:spPr bwMode="auto">
          <a:xfrm>
            <a:off x="952500" y="313771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1590675" y="2796401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</a:p>
        </p:txBody>
      </p:sp>
      <p:sp>
        <p:nvSpPr>
          <p:cNvPr id="389131" name="Line 11"/>
          <p:cNvSpPr>
            <a:spLocks noChangeShapeType="1"/>
          </p:cNvSpPr>
          <p:nvPr/>
        </p:nvSpPr>
        <p:spPr bwMode="auto">
          <a:xfrm>
            <a:off x="1185863" y="3398064"/>
            <a:ext cx="571500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32" name="Text Box 12"/>
          <p:cNvSpPr txBox="1">
            <a:spLocks noChangeArrowheads="1"/>
          </p:cNvSpPr>
          <p:nvPr/>
        </p:nvSpPr>
        <p:spPr bwMode="auto">
          <a:xfrm>
            <a:off x="2771775" y="38536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9133" name="Line 13"/>
          <p:cNvSpPr>
            <a:spLocks noChangeShapeType="1"/>
          </p:cNvSpPr>
          <p:nvPr/>
        </p:nvSpPr>
        <p:spPr bwMode="auto">
          <a:xfrm flipV="1">
            <a:off x="1177925" y="2420164"/>
            <a:ext cx="1588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34" name="Text Box 14"/>
          <p:cNvSpPr txBox="1">
            <a:spLocks noChangeArrowheads="1"/>
          </p:cNvSpPr>
          <p:nvPr/>
        </p:nvSpPr>
        <p:spPr bwMode="auto">
          <a:xfrm>
            <a:off x="2246313" y="21439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9135" name="Line 15"/>
          <p:cNvSpPr>
            <a:spLocks noChangeShapeType="1"/>
          </p:cNvSpPr>
          <p:nvPr/>
        </p:nvSpPr>
        <p:spPr bwMode="auto">
          <a:xfrm flipV="1">
            <a:off x="1760538" y="2874189"/>
            <a:ext cx="0" cy="974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36" name="Line 16"/>
          <p:cNvSpPr>
            <a:spLocks noChangeShapeType="1"/>
          </p:cNvSpPr>
          <p:nvPr/>
        </p:nvSpPr>
        <p:spPr bwMode="auto">
          <a:xfrm>
            <a:off x="2198688" y="2413814"/>
            <a:ext cx="75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37" name="Line 17"/>
          <p:cNvSpPr>
            <a:spLocks noChangeShapeType="1"/>
          </p:cNvSpPr>
          <p:nvPr/>
        </p:nvSpPr>
        <p:spPr bwMode="auto">
          <a:xfrm>
            <a:off x="1176338" y="2405876"/>
            <a:ext cx="588962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38" name="Text Box 18"/>
          <p:cNvSpPr txBox="1">
            <a:spLocks noChangeArrowheads="1"/>
          </p:cNvSpPr>
          <p:nvPr/>
        </p:nvSpPr>
        <p:spPr bwMode="auto">
          <a:xfrm>
            <a:off x="3711575" y="2936101"/>
            <a:ext cx="463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≡</a:t>
            </a:r>
            <a:r>
              <a:rPr lang="en-US" dirty="0">
                <a:latin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9139" name="Text Box 19"/>
          <p:cNvSpPr txBox="1">
            <a:spLocks noChangeArrowheads="1"/>
          </p:cNvSpPr>
          <p:nvPr/>
        </p:nvSpPr>
        <p:spPr bwMode="auto">
          <a:xfrm>
            <a:off x="3457575" y="29392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9140" name="Text Box 20"/>
          <p:cNvSpPr txBox="1">
            <a:spLocks noChangeArrowheads="1"/>
          </p:cNvSpPr>
          <p:nvPr/>
        </p:nvSpPr>
        <p:spPr bwMode="auto">
          <a:xfrm>
            <a:off x="781050" y="19677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2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9141" name="Text Box 21"/>
          <p:cNvSpPr txBox="1">
            <a:spLocks noChangeArrowheads="1"/>
          </p:cNvSpPr>
          <p:nvPr/>
        </p:nvSpPr>
        <p:spPr bwMode="auto">
          <a:xfrm>
            <a:off x="4175125" y="278211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9142" name="Text Box 22"/>
          <p:cNvSpPr txBox="1">
            <a:spLocks noChangeArrowheads="1"/>
          </p:cNvSpPr>
          <p:nvPr/>
        </p:nvSpPr>
        <p:spPr bwMode="auto">
          <a:xfrm>
            <a:off x="2813050" y="203916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43" name="Text Box 23"/>
          <p:cNvSpPr txBox="1">
            <a:spLocks noChangeArrowheads="1"/>
          </p:cNvSpPr>
          <p:nvPr/>
        </p:nvSpPr>
        <p:spPr bwMode="auto">
          <a:xfrm>
            <a:off x="4191000" y="39171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44" name="Line 24"/>
          <p:cNvSpPr>
            <a:spLocks noChangeShapeType="1"/>
          </p:cNvSpPr>
          <p:nvPr/>
        </p:nvSpPr>
        <p:spPr bwMode="auto">
          <a:xfrm>
            <a:off x="769938" y="3391714"/>
            <a:ext cx="2190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45" name="Line 25"/>
          <p:cNvSpPr>
            <a:spLocks noChangeShapeType="1"/>
          </p:cNvSpPr>
          <p:nvPr/>
        </p:nvSpPr>
        <p:spPr bwMode="auto">
          <a:xfrm flipV="1">
            <a:off x="2960688" y="1950264"/>
            <a:ext cx="0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46" name="Line 26"/>
          <p:cNvSpPr>
            <a:spLocks noChangeShapeType="1"/>
          </p:cNvSpPr>
          <p:nvPr/>
        </p:nvSpPr>
        <p:spPr bwMode="auto">
          <a:xfrm>
            <a:off x="2967038" y="3385364"/>
            <a:ext cx="1428750" cy="93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47" name="Text Box 27"/>
          <p:cNvSpPr txBox="1">
            <a:spLocks noChangeArrowheads="1"/>
          </p:cNvSpPr>
          <p:nvPr/>
        </p:nvSpPr>
        <p:spPr bwMode="auto">
          <a:xfrm>
            <a:off x="3017838" y="318851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48" name="Oval 28"/>
          <p:cNvSpPr>
            <a:spLocks noChangeArrowheads="1"/>
          </p:cNvSpPr>
          <p:nvPr/>
        </p:nvSpPr>
        <p:spPr bwMode="auto">
          <a:xfrm>
            <a:off x="2930525" y="3345676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49" name="Text Box 29"/>
          <p:cNvSpPr txBox="1">
            <a:spLocks noChangeArrowheads="1"/>
          </p:cNvSpPr>
          <p:nvPr/>
        </p:nvSpPr>
        <p:spPr bwMode="auto">
          <a:xfrm>
            <a:off x="2655888" y="28757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50" name="Line 30"/>
          <p:cNvSpPr>
            <a:spLocks noChangeShapeType="1"/>
          </p:cNvSpPr>
          <p:nvPr/>
        </p:nvSpPr>
        <p:spPr bwMode="auto">
          <a:xfrm>
            <a:off x="2217738" y="3386951"/>
            <a:ext cx="620712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1" name="Line 31"/>
          <p:cNvSpPr>
            <a:spLocks noChangeShapeType="1"/>
          </p:cNvSpPr>
          <p:nvPr/>
        </p:nvSpPr>
        <p:spPr bwMode="auto">
          <a:xfrm>
            <a:off x="2201863" y="2402701"/>
            <a:ext cx="633412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2" name="Line 32"/>
          <p:cNvSpPr>
            <a:spLocks noChangeShapeType="1"/>
          </p:cNvSpPr>
          <p:nvPr/>
        </p:nvSpPr>
        <p:spPr bwMode="auto">
          <a:xfrm flipH="1">
            <a:off x="1766888" y="2874189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3" name="Line 33"/>
          <p:cNvSpPr>
            <a:spLocks noChangeShapeType="1"/>
          </p:cNvSpPr>
          <p:nvPr/>
        </p:nvSpPr>
        <p:spPr bwMode="auto">
          <a:xfrm>
            <a:off x="2811463" y="2878951"/>
            <a:ext cx="855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4" name="Line 34"/>
          <p:cNvSpPr>
            <a:spLocks noChangeShapeType="1"/>
          </p:cNvSpPr>
          <p:nvPr/>
        </p:nvSpPr>
        <p:spPr bwMode="auto">
          <a:xfrm>
            <a:off x="2811463" y="3860026"/>
            <a:ext cx="85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5" name="Line 35"/>
          <p:cNvSpPr>
            <a:spLocks noChangeShapeType="1"/>
          </p:cNvSpPr>
          <p:nvPr/>
        </p:nvSpPr>
        <p:spPr bwMode="auto">
          <a:xfrm flipH="1" flipV="1">
            <a:off x="2963863" y="2413814"/>
            <a:ext cx="71120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6" name="Line 36"/>
          <p:cNvSpPr>
            <a:spLocks noChangeShapeType="1"/>
          </p:cNvSpPr>
          <p:nvPr/>
        </p:nvSpPr>
        <p:spPr bwMode="auto">
          <a:xfrm flipH="1">
            <a:off x="2840038" y="2871014"/>
            <a:ext cx="1587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7" name="Line 37"/>
          <p:cNvSpPr>
            <a:spLocks noChangeShapeType="1"/>
          </p:cNvSpPr>
          <p:nvPr/>
        </p:nvSpPr>
        <p:spPr bwMode="auto">
          <a:xfrm flipV="1">
            <a:off x="1181100" y="2412226"/>
            <a:ext cx="10636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8" name="Line 38"/>
          <p:cNvSpPr>
            <a:spLocks noChangeShapeType="1"/>
          </p:cNvSpPr>
          <p:nvPr/>
        </p:nvSpPr>
        <p:spPr bwMode="auto">
          <a:xfrm flipV="1">
            <a:off x="1746250" y="3860026"/>
            <a:ext cx="1092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8915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708885"/>
              </p:ext>
            </p:extLst>
          </p:nvPr>
        </p:nvGraphicFramePr>
        <p:xfrm>
          <a:off x="6072188" y="3575864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38915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3575864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0" name="Text Box 40"/>
          <p:cNvSpPr txBox="1">
            <a:spLocks noChangeArrowheads="1"/>
          </p:cNvSpPr>
          <p:nvPr/>
        </p:nvSpPr>
        <p:spPr bwMode="auto">
          <a:xfrm>
            <a:off x="4972050" y="3177401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61" name="Line 41"/>
          <p:cNvSpPr>
            <a:spLocks noChangeShapeType="1"/>
          </p:cNvSpPr>
          <p:nvPr/>
        </p:nvSpPr>
        <p:spPr bwMode="auto">
          <a:xfrm flipV="1">
            <a:off x="5289550" y="2523351"/>
            <a:ext cx="1588" cy="197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2" name="Text Box 42"/>
          <p:cNvSpPr txBox="1">
            <a:spLocks noChangeArrowheads="1"/>
          </p:cNvSpPr>
          <p:nvPr/>
        </p:nvSpPr>
        <p:spPr bwMode="auto">
          <a:xfrm>
            <a:off x="6280150" y="42394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9163" name="Line 43"/>
          <p:cNvSpPr>
            <a:spLocks noChangeShapeType="1"/>
          </p:cNvSpPr>
          <p:nvPr/>
        </p:nvSpPr>
        <p:spPr bwMode="auto">
          <a:xfrm>
            <a:off x="6962775" y="1797864"/>
            <a:ext cx="1588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4" name="Text Box 44"/>
          <p:cNvSpPr txBox="1">
            <a:spLocks noChangeArrowheads="1"/>
          </p:cNvSpPr>
          <p:nvPr/>
        </p:nvSpPr>
        <p:spPr bwMode="auto">
          <a:xfrm>
            <a:off x="7840663" y="222966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9165" name="Text Box 45"/>
          <p:cNvSpPr txBox="1">
            <a:spLocks noChangeArrowheads="1"/>
          </p:cNvSpPr>
          <p:nvPr/>
        </p:nvSpPr>
        <p:spPr bwMode="auto">
          <a:xfrm>
            <a:off x="7023100" y="1759764"/>
            <a:ext cx="5667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66" name="Text Box 46"/>
          <p:cNvSpPr txBox="1">
            <a:spLocks noChangeArrowheads="1"/>
          </p:cNvSpPr>
          <p:nvPr/>
        </p:nvSpPr>
        <p:spPr bwMode="auto">
          <a:xfrm>
            <a:off x="7035800" y="4599801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67" name="Text Box 47"/>
          <p:cNvSpPr txBox="1">
            <a:spLocks noChangeArrowheads="1"/>
          </p:cNvSpPr>
          <p:nvPr/>
        </p:nvSpPr>
        <p:spPr bwMode="auto">
          <a:xfrm>
            <a:off x="8047038" y="2247126"/>
            <a:ext cx="4873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≡</a:t>
            </a:r>
            <a:r>
              <a:rPr lang="en-US" dirty="0">
                <a:latin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9168" name="Text Box 48"/>
          <p:cNvSpPr txBox="1">
            <a:spLocks noChangeArrowheads="1"/>
          </p:cNvSpPr>
          <p:nvPr/>
        </p:nvSpPr>
        <p:spPr bwMode="auto">
          <a:xfrm>
            <a:off x="5214938" y="22074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E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9169" name="Line 49"/>
          <p:cNvSpPr>
            <a:spLocks noChangeShapeType="1"/>
          </p:cNvSpPr>
          <p:nvPr/>
        </p:nvSpPr>
        <p:spPr bwMode="auto">
          <a:xfrm>
            <a:off x="4838700" y="3436164"/>
            <a:ext cx="37655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0" name="Text Box 50"/>
          <p:cNvSpPr txBox="1">
            <a:spLocks noChangeArrowheads="1"/>
          </p:cNvSpPr>
          <p:nvPr/>
        </p:nvSpPr>
        <p:spPr bwMode="auto">
          <a:xfrm>
            <a:off x="1866900" y="38520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9171" name="Line 51"/>
          <p:cNvSpPr>
            <a:spLocks noChangeShapeType="1"/>
          </p:cNvSpPr>
          <p:nvPr/>
        </p:nvSpPr>
        <p:spPr bwMode="auto">
          <a:xfrm flipH="1" flipV="1">
            <a:off x="1765300" y="2869426"/>
            <a:ext cx="1025525" cy="1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2" name="Line 52"/>
          <p:cNvSpPr>
            <a:spLocks noChangeShapeType="1"/>
          </p:cNvSpPr>
          <p:nvPr/>
        </p:nvSpPr>
        <p:spPr bwMode="auto">
          <a:xfrm flipH="1">
            <a:off x="1808163" y="3860026"/>
            <a:ext cx="10255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3" name="Oval 53"/>
          <p:cNvSpPr>
            <a:spLocks noChangeArrowheads="1"/>
          </p:cNvSpPr>
          <p:nvPr/>
        </p:nvSpPr>
        <p:spPr bwMode="auto">
          <a:xfrm>
            <a:off x="1730375" y="2839264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4" name="Text Box 54"/>
          <p:cNvSpPr txBox="1">
            <a:spLocks noChangeArrowheads="1"/>
          </p:cNvSpPr>
          <p:nvPr/>
        </p:nvSpPr>
        <p:spPr bwMode="auto">
          <a:xfrm>
            <a:off x="1181100" y="21328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E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9175" name="Text Box 55"/>
          <p:cNvSpPr txBox="1">
            <a:spLocks noChangeArrowheads="1"/>
          </p:cNvSpPr>
          <p:nvPr/>
        </p:nvSpPr>
        <p:spPr bwMode="auto">
          <a:xfrm>
            <a:off x="6992938" y="31551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9176" name="Line 56"/>
          <p:cNvSpPr>
            <a:spLocks noChangeShapeType="1"/>
          </p:cNvSpPr>
          <p:nvPr/>
        </p:nvSpPr>
        <p:spPr bwMode="auto">
          <a:xfrm>
            <a:off x="5270500" y="2534464"/>
            <a:ext cx="1009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7" name="Line 57"/>
          <p:cNvSpPr>
            <a:spLocks noChangeShapeType="1"/>
          </p:cNvSpPr>
          <p:nvPr/>
        </p:nvSpPr>
        <p:spPr bwMode="auto">
          <a:xfrm>
            <a:off x="6264275" y="2529701"/>
            <a:ext cx="48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8" name="Line 58"/>
          <p:cNvSpPr>
            <a:spLocks noChangeShapeType="1"/>
          </p:cNvSpPr>
          <p:nvPr/>
        </p:nvSpPr>
        <p:spPr bwMode="auto">
          <a:xfrm>
            <a:off x="6469063" y="4502964"/>
            <a:ext cx="488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9" name="Freeform 59"/>
          <p:cNvSpPr>
            <a:spLocks/>
          </p:cNvSpPr>
          <p:nvPr/>
        </p:nvSpPr>
        <p:spPr bwMode="auto">
          <a:xfrm>
            <a:off x="6932613" y="3444101"/>
            <a:ext cx="1119187" cy="1058863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0" name="Line 60"/>
          <p:cNvSpPr>
            <a:spLocks noChangeShapeType="1"/>
          </p:cNvSpPr>
          <p:nvPr/>
        </p:nvSpPr>
        <p:spPr bwMode="auto">
          <a:xfrm>
            <a:off x="5988050" y="2534464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1" name="Line 61"/>
          <p:cNvSpPr>
            <a:spLocks noChangeShapeType="1"/>
          </p:cNvSpPr>
          <p:nvPr/>
        </p:nvSpPr>
        <p:spPr bwMode="auto">
          <a:xfrm>
            <a:off x="8045450" y="2534464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2" name="Line 62"/>
          <p:cNvSpPr>
            <a:spLocks noChangeShapeType="1"/>
          </p:cNvSpPr>
          <p:nvPr/>
        </p:nvSpPr>
        <p:spPr bwMode="auto">
          <a:xfrm>
            <a:off x="6254750" y="2534464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3" name="Line 63"/>
          <p:cNvSpPr>
            <a:spLocks noChangeShapeType="1"/>
          </p:cNvSpPr>
          <p:nvPr/>
        </p:nvSpPr>
        <p:spPr bwMode="auto">
          <a:xfrm>
            <a:off x="5291138" y="2534464"/>
            <a:ext cx="9969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4" name="Oval 64"/>
          <p:cNvSpPr>
            <a:spLocks noChangeArrowheads="1"/>
          </p:cNvSpPr>
          <p:nvPr/>
        </p:nvSpPr>
        <p:spPr bwMode="auto">
          <a:xfrm>
            <a:off x="8004175" y="2493189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5" name="Oval 65"/>
          <p:cNvSpPr>
            <a:spLocks noChangeArrowheads="1"/>
          </p:cNvSpPr>
          <p:nvPr/>
        </p:nvSpPr>
        <p:spPr bwMode="auto">
          <a:xfrm>
            <a:off x="5248275" y="2493189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6" name="Oval 66"/>
          <p:cNvSpPr>
            <a:spLocks noChangeArrowheads="1"/>
          </p:cNvSpPr>
          <p:nvPr/>
        </p:nvSpPr>
        <p:spPr bwMode="auto">
          <a:xfrm>
            <a:off x="6219825" y="2494776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7" name="Text Box 67"/>
          <p:cNvSpPr txBox="1">
            <a:spLocks noChangeArrowheads="1"/>
          </p:cNvSpPr>
          <p:nvPr/>
        </p:nvSpPr>
        <p:spPr bwMode="auto">
          <a:xfrm>
            <a:off x="6199188" y="225665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9188" name="Text Box 68"/>
          <p:cNvSpPr txBox="1">
            <a:spLocks noChangeArrowheads="1"/>
          </p:cNvSpPr>
          <p:nvPr/>
        </p:nvSpPr>
        <p:spPr bwMode="auto">
          <a:xfrm>
            <a:off x="5322888" y="42156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9189" name="Line 69"/>
          <p:cNvSpPr>
            <a:spLocks noChangeShapeType="1"/>
          </p:cNvSpPr>
          <p:nvPr/>
        </p:nvSpPr>
        <p:spPr bwMode="auto">
          <a:xfrm>
            <a:off x="2224088" y="2415401"/>
            <a:ext cx="0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0" name="Oval 70"/>
          <p:cNvSpPr>
            <a:spLocks noChangeArrowheads="1"/>
          </p:cNvSpPr>
          <p:nvPr/>
        </p:nvSpPr>
        <p:spPr bwMode="auto">
          <a:xfrm>
            <a:off x="1724025" y="3828276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1" name="Oval 71"/>
          <p:cNvSpPr>
            <a:spLocks noChangeArrowheads="1"/>
          </p:cNvSpPr>
          <p:nvPr/>
        </p:nvSpPr>
        <p:spPr bwMode="auto">
          <a:xfrm>
            <a:off x="2805113" y="3821926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2" name="Line 72"/>
          <p:cNvSpPr>
            <a:spLocks noChangeShapeType="1"/>
          </p:cNvSpPr>
          <p:nvPr/>
        </p:nvSpPr>
        <p:spPr bwMode="auto">
          <a:xfrm flipH="1">
            <a:off x="1171575" y="2413814"/>
            <a:ext cx="102711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3" name="Oval 73"/>
          <p:cNvSpPr>
            <a:spLocks noChangeArrowheads="1"/>
          </p:cNvSpPr>
          <p:nvPr/>
        </p:nvSpPr>
        <p:spPr bwMode="auto">
          <a:xfrm>
            <a:off x="2193925" y="2383651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4" name="Oval 74"/>
          <p:cNvSpPr>
            <a:spLocks noChangeArrowheads="1"/>
          </p:cNvSpPr>
          <p:nvPr/>
        </p:nvSpPr>
        <p:spPr bwMode="auto">
          <a:xfrm>
            <a:off x="1149350" y="2380476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5" name="Oval 75"/>
          <p:cNvSpPr>
            <a:spLocks noChangeArrowheads="1"/>
          </p:cNvSpPr>
          <p:nvPr/>
        </p:nvSpPr>
        <p:spPr bwMode="auto">
          <a:xfrm>
            <a:off x="2797175" y="2840851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6" name="Line 76"/>
          <p:cNvSpPr>
            <a:spLocks noChangeShapeType="1"/>
          </p:cNvSpPr>
          <p:nvPr/>
        </p:nvSpPr>
        <p:spPr bwMode="auto">
          <a:xfrm>
            <a:off x="3676650" y="2883714"/>
            <a:ext cx="0" cy="96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7" name="Oval 77"/>
          <p:cNvSpPr>
            <a:spLocks noChangeArrowheads="1"/>
          </p:cNvSpPr>
          <p:nvPr/>
        </p:nvSpPr>
        <p:spPr bwMode="auto">
          <a:xfrm>
            <a:off x="3644900" y="2850376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8" name="Line 78"/>
          <p:cNvSpPr>
            <a:spLocks noChangeShapeType="1"/>
          </p:cNvSpPr>
          <p:nvPr/>
        </p:nvSpPr>
        <p:spPr bwMode="auto">
          <a:xfrm>
            <a:off x="5276850" y="4502964"/>
            <a:ext cx="1009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9" name="Line 79"/>
          <p:cNvSpPr>
            <a:spLocks noChangeShapeType="1"/>
          </p:cNvSpPr>
          <p:nvPr/>
        </p:nvSpPr>
        <p:spPr bwMode="auto">
          <a:xfrm>
            <a:off x="6305550" y="4506138"/>
            <a:ext cx="48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0" name="Line 80"/>
          <p:cNvSpPr>
            <a:spLocks noChangeShapeType="1"/>
          </p:cNvSpPr>
          <p:nvPr/>
        </p:nvSpPr>
        <p:spPr bwMode="auto">
          <a:xfrm>
            <a:off x="5283200" y="4502964"/>
            <a:ext cx="9969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1" name="Oval 81"/>
          <p:cNvSpPr>
            <a:spLocks noChangeArrowheads="1"/>
          </p:cNvSpPr>
          <p:nvPr/>
        </p:nvSpPr>
        <p:spPr bwMode="auto">
          <a:xfrm>
            <a:off x="5248275" y="4461689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2" name="Oval 82"/>
          <p:cNvSpPr>
            <a:spLocks noChangeArrowheads="1"/>
          </p:cNvSpPr>
          <p:nvPr/>
        </p:nvSpPr>
        <p:spPr bwMode="auto">
          <a:xfrm>
            <a:off x="6226175" y="4463276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A571ADF4-2EFA-4D26-92F8-8E91A0FFD3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87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9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8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8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8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8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3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8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8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8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8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3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8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8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38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38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38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38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38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3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38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38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3" dur="500"/>
                                        <p:tgtEl>
                                          <p:spTgt spid="38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38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5" dur="500"/>
                                        <p:tgtEl>
                                          <p:spTgt spid="38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38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38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500"/>
                                        <p:tgtEl>
                                          <p:spTgt spid="38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38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5" grpId="0" animBg="1"/>
      <p:bldP spid="389126" grpId="0" animBg="1"/>
      <p:bldP spid="389127" grpId="0"/>
      <p:bldP spid="389128" grpId="0" animBg="1"/>
      <p:bldP spid="389129" grpId="0"/>
      <p:bldP spid="389130" grpId="0"/>
      <p:bldP spid="389131" grpId="0" animBg="1"/>
      <p:bldP spid="389132" grpId="0"/>
      <p:bldP spid="389133" grpId="0" animBg="1"/>
      <p:bldP spid="389134" grpId="0"/>
      <p:bldP spid="389135" grpId="0" animBg="1"/>
      <p:bldP spid="389136" grpId="0" animBg="1"/>
      <p:bldP spid="389137" grpId="0" animBg="1"/>
      <p:bldP spid="389138" grpId="0"/>
      <p:bldP spid="389139" grpId="0"/>
      <p:bldP spid="389140" grpId="0"/>
      <p:bldP spid="389141" grpId="0"/>
      <p:bldP spid="389142" grpId="0"/>
      <p:bldP spid="389143" grpId="0"/>
      <p:bldP spid="389144" grpId="0" animBg="1"/>
      <p:bldP spid="389145" grpId="0" animBg="1"/>
      <p:bldP spid="389146" grpId="0" animBg="1"/>
      <p:bldP spid="389147" grpId="0"/>
      <p:bldP spid="389148" grpId="0" animBg="1"/>
      <p:bldP spid="389149" grpId="0"/>
      <p:bldP spid="389150" grpId="0" animBg="1"/>
      <p:bldP spid="389151" grpId="0" animBg="1"/>
      <p:bldP spid="389152" grpId="0" animBg="1"/>
      <p:bldP spid="389153" grpId="0" animBg="1"/>
      <p:bldP spid="389154" grpId="0" animBg="1"/>
      <p:bldP spid="389155" grpId="0" animBg="1"/>
      <p:bldP spid="389156" grpId="0" animBg="1"/>
      <p:bldP spid="389157" grpId="0" animBg="1"/>
      <p:bldP spid="389158" grpId="0" animBg="1"/>
      <p:bldP spid="389160" grpId="0"/>
      <p:bldP spid="389161" grpId="0" animBg="1"/>
      <p:bldP spid="389162" grpId="0"/>
      <p:bldP spid="389163" grpId="0" animBg="1"/>
      <p:bldP spid="389164" grpId="0"/>
      <p:bldP spid="389165" grpId="0"/>
      <p:bldP spid="389166" grpId="0"/>
      <p:bldP spid="389167" grpId="0"/>
      <p:bldP spid="389168" grpId="0"/>
      <p:bldP spid="389169" grpId="0" animBg="1"/>
      <p:bldP spid="389170" grpId="0"/>
      <p:bldP spid="389171" grpId="0" animBg="1"/>
      <p:bldP spid="389172" grpId="0" animBg="1"/>
      <p:bldP spid="389173" grpId="0" animBg="1"/>
      <p:bldP spid="389174" grpId="0"/>
      <p:bldP spid="389175" grpId="0"/>
      <p:bldP spid="389176" grpId="0" animBg="1"/>
      <p:bldP spid="389177" grpId="0" animBg="1"/>
      <p:bldP spid="389178" grpId="0" animBg="1"/>
      <p:bldP spid="389179" grpId="0" animBg="1"/>
      <p:bldP spid="389180" grpId="0" animBg="1"/>
      <p:bldP spid="389181" grpId="0" animBg="1"/>
      <p:bldP spid="389182" grpId="0" animBg="1"/>
      <p:bldP spid="389183" grpId="0" animBg="1"/>
      <p:bldP spid="389184" grpId="0" animBg="1"/>
      <p:bldP spid="389185" grpId="0" animBg="1"/>
      <p:bldP spid="389186" grpId="0" animBg="1"/>
      <p:bldP spid="389187" grpId="0"/>
      <p:bldP spid="389188" grpId="0"/>
      <p:bldP spid="389189" grpId="0" animBg="1"/>
      <p:bldP spid="389190" grpId="0" animBg="1"/>
      <p:bldP spid="389191" grpId="0" animBg="1"/>
      <p:bldP spid="389192" grpId="0" animBg="1"/>
      <p:bldP spid="389193" grpId="0" animBg="1"/>
      <p:bldP spid="389194" grpId="0" animBg="1"/>
      <p:bldP spid="389195" grpId="0" animBg="1"/>
      <p:bldP spid="389196" grpId="0" animBg="1"/>
      <p:bldP spid="389197" grpId="0" animBg="1"/>
      <p:bldP spid="389198" grpId="0" animBg="1"/>
      <p:bldP spid="389199" grpId="0" animBg="1"/>
      <p:bldP spid="389200" grpId="0" animBg="1"/>
      <p:bldP spid="389201" grpId="0" animBg="1"/>
      <p:bldP spid="3892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1295400"/>
            <a:ext cx="51784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Các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1.1-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*Ta </a:t>
            </a:r>
            <a:r>
              <a:rPr lang="en-US" sz="20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A’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13"/>
          <p:cNvSpPr>
            <a:spLocks/>
          </p:cNvSpPr>
          <p:nvPr/>
        </p:nvSpPr>
        <p:spPr bwMode="auto">
          <a:xfrm>
            <a:off x="5346700" y="3597275"/>
            <a:ext cx="3733800" cy="15240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6337300" y="1692275"/>
            <a:ext cx="10668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0"/>
          <p:cNvSpPr>
            <a:spLocks/>
          </p:cNvSpPr>
          <p:nvPr/>
        </p:nvSpPr>
        <p:spPr bwMode="auto">
          <a:xfrm>
            <a:off x="5499100" y="4889500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21"/>
          <p:cNvSpPr>
            <a:spLocks noChangeArrowheads="1"/>
          </p:cNvSpPr>
          <p:nvPr/>
        </p:nvSpPr>
        <p:spPr bwMode="auto">
          <a:xfrm>
            <a:off x="6299200" y="16446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7389813" y="43592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23"/>
          <p:cNvSpPr>
            <a:spLocks noChangeArrowheads="1"/>
          </p:cNvSpPr>
          <p:nvPr/>
        </p:nvSpPr>
        <p:spPr bwMode="auto">
          <a:xfrm>
            <a:off x="6794500" y="29114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6946900" y="26828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A</a:t>
            </a:r>
            <a:endParaRPr lang="el-GR" b="1" baseline="-250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7556500" y="41306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A’</a:t>
            </a:r>
            <a:endParaRPr lang="el-GR" b="1" baseline="-250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6413500" y="14636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S</a:t>
            </a:r>
            <a:endParaRPr lang="el-GR" b="1" baseline="-250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5534356" y="4863724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6642100" y="44259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642100" y="4548981"/>
            <a:ext cx="45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=B’</a:t>
            </a:r>
            <a:endParaRPr lang="el-GR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6451600" y="4548981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B</a:t>
            </a:r>
            <a:endParaRPr lang="el-GR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337299" y="1692275"/>
            <a:ext cx="328613" cy="2751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E7D501C-8886-470E-B4B1-874BFD37D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97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5" grpId="0"/>
      <p:bldP spid="16" grpId="0"/>
      <p:bldP spid="17" grpId="0" animBg="1"/>
      <p:bldP spid="18" grpId="0"/>
      <p:bldP spid="19" grpId="0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228600" y="879475"/>
            <a:ext cx="8763000" cy="118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3.4-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thuộc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endParaRPr lang="en-US" sz="2000" b="1" dirty="0">
              <a:latin typeface="Times New Roman" pitchFamily="18" charset="0"/>
            </a:endParaRPr>
          </a:p>
          <a:p>
            <a:pPr indent="4064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Điều </a:t>
            </a:r>
            <a:r>
              <a:rPr lang="en-US" sz="2000" dirty="0" err="1">
                <a:latin typeface="Times New Roman" pitchFamily="18" charset="0"/>
              </a:rPr>
              <a:t>kiện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cần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đủ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thuộc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</a:rPr>
              <a:t>thẳng</a:t>
            </a:r>
            <a:r>
              <a:rPr lang="en-US" sz="2000">
                <a:latin typeface="Times New Roman" pitchFamily="18" charset="0"/>
              </a:rPr>
              <a:t> là </a:t>
            </a:r>
            <a:r>
              <a:rPr lang="en-US" sz="2000" dirty="0" err="1">
                <a:latin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thuộc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</a:rPr>
              <a:t>nhau</a:t>
            </a:r>
            <a:r>
              <a:rPr lang="en-US" sz="200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6356" name="Line 4"/>
          <p:cNvSpPr>
            <a:spLocks noChangeShapeType="1"/>
          </p:cNvSpPr>
          <p:nvPr/>
        </p:nvSpPr>
        <p:spPr bwMode="auto">
          <a:xfrm flipH="1" flipV="1">
            <a:off x="6369050" y="4032250"/>
            <a:ext cx="11112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57" name="Line 5"/>
          <p:cNvSpPr>
            <a:spLocks noChangeShapeType="1"/>
          </p:cNvSpPr>
          <p:nvPr/>
        </p:nvSpPr>
        <p:spPr bwMode="auto">
          <a:xfrm flipV="1">
            <a:off x="5484812" y="3351213"/>
            <a:ext cx="1971675" cy="12065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6334125" y="39687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9" name="Line 7"/>
          <p:cNvSpPr>
            <a:spLocks noChangeShapeType="1"/>
          </p:cNvSpPr>
          <p:nvPr/>
        </p:nvSpPr>
        <p:spPr bwMode="auto">
          <a:xfrm flipV="1">
            <a:off x="5538787" y="4970463"/>
            <a:ext cx="2139950" cy="7429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60" name="Oval 8"/>
          <p:cNvSpPr>
            <a:spLocks noChangeArrowheads="1"/>
          </p:cNvSpPr>
          <p:nvPr/>
        </p:nvSpPr>
        <p:spPr bwMode="auto">
          <a:xfrm>
            <a:off x="6346825" y="53784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1" name="Text Box 9"/>
          <p:cNvSpPr txBox="1">
            <a:spLocks noChangeArrowheads="1"/>
          </p:cNvSpPr>
          <p:nvPr/>
        </p:nvSpPr>
        <p:spPr bwMode="auto">
          <a:xfrm>
            <a:off x="6300787" y="36528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56362" name="Text Box 10"/>
          <p:cNvSpPr txBox="1">
            <a:spLocks noChangeArrowheads="1"/>
          </p:cNvSpPr>
          <p:nvPr/>
        </p:nvSpPr>
        <p:spPr bwMode="auto">
          <a:xfrm>
            <a:off x="7226300" y="34940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56363" name="Text Box 11"/>
          <p:cNvSpPr txBox="1">
            <a:spLocks noChangeArrowheads="1"/>
          </p:cNvSpPr>
          <p:nvPr/>
        </p:nvSpPr>
        <p:spPr bwMode="auto">
          <a:xfrm>
            <a:off x="7407275" y="50434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6364" name="Text Box 12"/>
          <p:cNvSpPr txBox="1">
            <a:spLocks noChangeArrowheads="1"/>
          </p:cNvSpPr>
          <p:nvPr/>
        </p:nvSpPr>
        <p:spPr bwMode="auto">
          <a:xfrm>
            <a:off x="6467475" y="54244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43000" y="3409950"/>
            <a:ext cx="3352800" cy="2395538"/>
            <a:chOff x="1227138" y="3790950"/>
            <a:chExt cx="3352800" cy="2395538"/>
          </a:xfrm>
        </p:grpSpPr>
        <p:sp>
          <p:nvSpPr>
            <p:cNvPr id="356365" name="Rectangle 13"/>
            <p:cNvSpPr>
              <a:spLocks noChangeArrowheads="1"/>
            </p:cNvSpPr>
            <p:nvPr/>
          </p:nvSpPr>
          <p:spPr bwMode="auto">
            <a:xfrm>
              <a:off x="1227138" y="3790950"/>
              <a:ext cx="2514600" cy="15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6" name="AutoShape 14"/>
            <p:cNvSpPr>
              <a:spLocks noChangeArrowheads="1"/>
            </p:cNvSpPr>
            <p:nvPr/>
          </p:nvSpPr>
          <p:spPr bwMode="auto">
            <a:xfrm flipH="1">
              <a:off x="1227138" y="5314950"/>
              <a:ext cx="3352800" cy="871538"/>
            </a:xfrm>
            <a:prstGeom prst="parallelogram">
              <a:avLst>
                <a:gd name="adj" fmla="val 96175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7" name="Line 15"/>
            <p:cNvSpPr>
              <a:spLocks noChangeShapeType="1"/>
            </p:cNvSpPr>
            <p:nvPr/>
          </p:nvSpPr>
          <p:spPr bwMode="auto">
            <a:xfrm flipV="1">
              <a:off x="2289175" y="4529138"/>
              <a:ext cx="0" cy="78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68" name="Text Box 16"/>
            <p:cNvSpPr txBox="1">
              <a:spLocks noChangeArrowheads="1"/>
            </p:cNvSpPr>
            <p:nvPr/>
          </p:nvSpPr>
          <p:spPr bwMode="auto">
            <a:xfrm>
              <a:off x="2109788" y="421640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2</a:t>
              </a:r>
            </a:p>
          </p:txBody>
        </p:sp>
        <p:sp>
          <p:nvSpPr>
            <p:cNvPr id="356369" name="Text Box 17"/>
            <p:cNvSpPr txBox="1">
              <a:spLocks noChangeArrowheads="1"/>
            </p:cNvSpPr>
            <p:nvPr/>
          </p:nvSpPr>
          <p:spPr bwMode="auto">
            <a:xfrm>
              <a:off x="1290638" y="3821113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P</a:t>
              </a:r>
              <a:r>
                <a:rPr lang="en-US" baseline="-25000">
                  <a:cs typeface="Arial" charset="0"/>
                </a:rPr>
                <a:t>2</a:t>
              </a:r>
              <a:endParaRPr lang="el-GR" baseline="-25000">
                <a:cs typeface="Arial" charset="0"/>
              </a:endParaRPr>
            </a:p>
          </p:txBody>
        </p:sp>
        <p:sp>
          <p:nvSpPr>
            <p:cNvPr id="356370" name="Text Box 18"/>
            <p:cNvSpPr txBox="1">
              <a:spLocks noChangeArrowheads="1"/>
            </p:cNvSpPr>
            <p:nvPr/>
          </p:nvSpPr>
          <p:spPr bwMode="auto">
            <a:xfrm>
              <a:off x="4122738" y="588010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P</a:t>
              </a:r>
              <a:r>
                <a:rPr lang="en-US" baseline="-25000">
                  <a:cs typeface="Arial" charset="0"/>
                </a:rPr>
                <a:t>1</a:t>
              </a:r>
              <a:endParaRPr lang="el-GR" baseline="-25000">
                <a:cs typeface="Arial" charset="0"/>
              </a:endParaRPr>
            </a:p>
          </p:txBody>
        </p:sp>
        <p:sp>
          <p:nvSpPr>
            <p:cNvPr id="356371" name="Text Box 19"/>
            <p:cNvSpPr txBox="1">
              <a:spLocks noChangeArrowheads="1"/>
            </p:cNvSpPr>
            <p:nvPr/>
          </p:nvSpPr>
          <p:spPr bwMode="auto">
            <a:xfrm>
              <a:off x="2894013" y="4970463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  <a:endParaRPr lang="en-US" baseline="-25000"/>
            </a:p>
          </p:txBody>
        </p:sp>
        <p:sp>
          <p:nvSpPr>
            <p:cNvPr id="356372" name="Text Box 20"/>
            <p:cNvSpPr txBox="1">
              <a:spLocks noChangeArrowheads="1"/>
            </p:cNvSpPr>
            <p:nvPr/>
          </p:nvSpPr>
          <p:spPr bwMode="auto">
            <a:xfrm>
              <a:off x="1314450" y="49974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  <p:sp>
          <p:nvSpPr>
            <p:cNvPr id="356373" name="Line 21"/>
            <p:cNvSpPr>
              <a:spLocks noChangeShapeType="1"/>
            </p:cNvSpPr>
            <p:nvPr/>
          </p:nvSpPr>
          <p:spPr bwMode="auto">
            <a:xfrm flipV="1">
              <a:off x="1516063" y="4037013"/>
              <a:ext cx="1704975" cy="8826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74" name="Line 22"/>
            <p:cNvSpPr>
              <a:spLocks noChangeShapeType="1"/>
            </p:cNvSpPr>
            <p:nvPr/>
          </p:nvSpPr>
          <p:spPr bwMode="auto">
            <a:xfrm flipV="1">
              <a:off x="2120900" y="5553075"/>
              <a:ext cx="1600200" cy="403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75" name="Line 23"/>
            <p:cNvSpPr>
              <a:spLocks noChangeShapeType="1"/>
            </p:cNvSpPr>
            <p:nvPr/>
          </p:nvSpPr>
          <p:spPr bwMode="auto">
            <a:xfrm flipV="1">
              <a:off x="2798763" y="5000625"/>
              <a:ext cx="0" cy="777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76" name="Line 24"/>
            <p:cNvSpPr>
              <a:spLocks noChangeShapeType="1"/>
            </p:cNvSpPr>
            <p:nvPr/>
          </p:nvSpPr>
          <p:spPr bwMode="auto">
            <a:xfrm flipV="1">
              <a:off x="2159000" y="4306888"/>
              <a:ext cx="1392238" cy="12461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77" name="Line 25"/>
            <p:cNvSpPr>
              <a:spLocks noChangeShapeType="1"/>
            </p:cNvSpPr>
            <p:nvPr/>
          </p:nvSpPr>
          <p:spPr bwMode="auto">
            <a:xfrm>
              <a:off x="2290763" y="4532313"/>
              <a:ext cx="487362" cy="441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78" name="Oval 26"/>
            <p:cNvSpPr>
              <a:spLocks noChangeArrowheads="1"/>
            </p:cNvSpPr>
            <p:nvPr/>
          </p:nvSpPr>
          <p:spPr bwMode="auto">
            <a:xfrm>
              <a:off x="2254250" y="4497388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79" name="Oval 27"/>
            <p:cNvSpPr>
              <a:spLocks noChangeArrowheads="1"/>
            </p:cNvSpPr>
            <p:nvPr/>
          </p:nvSpPr>
          <p:spPr bwMode="auto">
            <a:xfrm>
              <a:off x="2754313" y="4951413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80" name="Line 28"/>
            <p:cNvSpPr>
              <a:spLocks noChangeShapeType="1"/>
            </p:cNvSpPr>
            <p:nvPr/>
          </p:nvSpPr>
          <p:spPr bwMode="auto">
            <a:xfrm>
              <a:off x="2290763" y="5321300"/>
              <a:ext cx="508000" cy="461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81" name="Oval 29"/>
            <p:cNvSpPr>
              <a:spLocks noChangeArrowheads="1"/>
            </p:cNvSpPr>
            <p:nvPr/>
          </p:nvSpPr>
          <p:spPr bwMode="auto">
            <a:xfrm>
              <a:off x="2760663" y="574675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82" name="Text Box 30"/>
            <p:cNvSpPr txBox="1">
              <a:spLocks noChangeArrowheads="1"/>
            </p:cNvSpPr>
            <p:nvPr/>
          </p:nvSpPr>
          <p:spPr bwMode="auto">
            <a:xfrm>
              <a:off x="2857500" y="57721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  <p:sp>
          <p:nvSpPr>
            <p:cNvPr id="356383" name="Line 31"/>
            <p:cNvSpPr>
              <a:spLocks noChangeShapeType="1"/>
            </p:cNvSpPr>
            <p:nvPr/>
          </p:nvSpPr>
          <p:spPr bwMode="auto">
            <a:xfrm flipH="1" flipV="1">
              <a:off x="2522538" y="4741863"/>
              <a:ext cx="60325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84" name="Line 32"/>
            <p:cNvSpPr>
              <a:spLocks noChangeShapeType="1"/>
            </p:cNvSpPr>
            <p:nvPr/>
          </p:nvSpPr>
          <p:spPr bwMode="auto">
            <a:xfrm rot="13559500" flipH="1" flipV="1">
              <a:off x="2763838" y="5380038"/>
              <a:ext cx="60325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85" name="Text Box 33"/>
            <p:cNvSpPr txBox="1">
              <a:spLocks noChangeArrowheads="1"/>
            </p:cNvSpPr>
            <p:nvPr/>
          </p:nvSpPr>
          <p:spPr bwMode="auto">
            <a:xfrm>
              <a:off x="3048000" y="3832225"/>
              <a:ext cx="171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.VnMystical" pitchFamily="34" charset="0"/>
                </a:rPr>
                <a:t>l</a:t>
              </a:r>
              <a:r>
                <a:rPr lang="en-US" baseline="-25000" dirty="0">
                  <a:latin typeface=".VnMystical" pitchFamily="34" charset="0"/>
                </a:rPr>
                <a:t>2</a:t>
              </a:r>
            </a:p>
          </p:txBody>
        </p:sp>
        <p:sp>
          <p:nvSpPr>
            <p:cNvPr id="356386" name="Text Box 34"/>
            <p:cNvSpPr txBox="1">
              <a:spLocks noChangeArrowheads="1"/>
            </p:cNvSpPr>
            <p:nvPr/>
          </p:nvSpPr>
          <p:spPr bwMode="auto">
            <a:xfrm>
              <a:off x="3544888" y="5318125"/>
              <a:ext cx="171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Mystical" pitchFamily="34" charset="0"/>
                </a:rPr>
                <a:t>l</a:t>
              </a:r>
              <a:r>
                <a:rPr lang="en-US" baseline="-25000">
                  <a:latin typeface=".VnMystical" pitchFamily="34" charset="0"/>
                </a:rPr>
                <a:t>1</a:t>
              </a:r>
            </a:p>
          </p:txBody>
        </p:sp>
        <p:sp>
          <p:nvSpPr>
            <p:cNvPr id="356387" name="Text Box 35"/>
            <p:cNvSpPr txBox="1">
              <a:spLocks noChangeArrowheads="1"/>
            </p:cNvSpPr>
            <p:nvPr/>
          </p:nvSpPr>
          <p:spPr bwMode="auto">
            <a:xfrm>
              <a:off x="3275013" y="4227513"/>
              <a:ext cx="171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Mystical" pitchFamily="34" charset="0"/>
                </a:rPr>
                <a:t>l</a:t>
              </a:r>
              <a:endParaRPr lang="en-US" baseline="-25000">
                <a:latin typeface=".VnMystical" pitchFamily="34" charset="0"/>
              </a:endParaRPr>
            </a:p>
          </p:txBody>
        </p:sp>
      </p:grpSp>
      <p:sp>
        <p:nvSpPr>
          <p:cNvPr id="356388" name="Line 36"/>
          <p:cNvSpPr>
            <a:spLocks noChangeShapeType="1"/>
          </p:cNvSpPr>
          <p:nvPr/>
        </p:nvSpPr>
        <p:spPr bwMode="auto">
          <a:xfrm>
            <a:off x="5140325" y="4762500"/>
            <a:ext cx="270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389" name="Text Box 37"/>
          <p:cNvSpPr txBox="1">
            <a:spLocks noChangeArrowheads="1"/>
          </p:cNvSpPr>
          <p:nvPr/>
        </p:nvSpPr>
        <p:spPr bwMode="auto">
          <a:xfrm>
            <a:off x="5167312" y="44989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356390" name="Rectangle 38"/>
          <p:cNvSpPr>
            <a:spLocks noChangeArrowheads="1"/>
          </p:cNvSpPr>
          <p:nvPr/>
        </p:nvSpPr>
        <p:spPr bwMode="auto">
          <a:xfrm>
            <a:off x="3652837" y="2133600"/>
            <a:ext cx="3121025" cy="97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6391" name="Object 39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198937" y="2159000"/>
          <a:ext cx="20669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3" imgW="1054080" imgH="482400" progId="Equation.3">
                  <p:embed/>
                </p:oleObj>
              </mc:Choice>
              <mc:Fallback>
                <p:oleObj name="Equation" r:id="rId3" imgW="1054080" imgH="482400" progId="Equation.3">
                  <p:embed/>
                  <p:pic>
                    <p:nvPicPr>
                      <p:cNvPr id="356391" name="Object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2159000"/>
                        <a:ext cx="20669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" name="Picture 39">
            <a:extLst>
              <a:ext uri="{FF2B5EF4-FFF2-40B4-BE49-F238E27FC236}">
                <a16:creationId xmlns:a16="http://schemas.microsoft.com/office/drawing/2014/main" id="{1D1E6ED5-F591-4FAA-BFFD-2BA4D3C9B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90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6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6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5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6" grpId="0" animBg="1"/>
      <p:bldP spid="356357" grpId="0" animBg="1"/>
      <p:bldP spid="356358" grpId="0" animBg="1"/>
      <p:bldP spid="356359" grpId="0" animBg="1"/>
      <p:bldP spid="356360" grpId="0" animBg="1"/>
      <p:bldP spid="356361" grpId="0"/>
      <p:bldP spid="356362" grpId="0"/>
      <p:bldP spid="356363" grpId="0"/>
      <p:bldP spid="356364" grpId="0"/>
      <p:bldP spid="356388" grpId="0" animBg="1"/>
      <p:bldP spid="356389" grpId="0"/>
      <p:bldP spid="3563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ChangeArrowheads="1"/>
          </p:cNvSpPr>
          <p:nvPr/>
        </p:nvSpPr>
        <p:spPr bwMode="auto">
          <a:xfrm>
            <a:off x="206375" y="869950"/>
            <a:ext cx="495935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3.5- </a:t>
            </a:r>
            <a:r>
              <a:rPr lang="en-US" sz="2000" b="1" dirty="0" err="1">
                <a:latin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tương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đối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a) </a:t>
            </a:r>
            <a:r>
              <a:rPr lang="en-US" sz="2000" b="1" dirty="0" err="1">
                <a:latin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cắt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nhau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		</a:t>
            </a:r>
            <a:endParaRPr lang="en-US" sz="2000" b="1" i="1" dirty="0">
              <a:latin typeface="Times New Roman" pitchFamily="18" charset="0"/>
            </a:endParaRPr>
          </a:p>
        </p:txBody>
      </p:sp>
      <p:sp>
        <p:nvSpPr>
          <p:cNvPr id="365573" name="Line 5"/>
          <p:cNvSpPr>
            <a:spLocks noChangeShapeType="1"/>
          </p:cNvSpPr>
          <p:nvPr/>
        </p:nvSpPr>
        <p:spPr bwMode="auto">
          <a:xfrm flipH="1" flipV="1">
            <a:off x="6929438" y="2863850"/>
            <a:ext cx="14287" cy="179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4" name="Line 6"/>
          <p:cNvSpPr>
            <a:spLocks noChangeShapeType="1"/>
          </p:cNvSpPr>
          <p:nvPr/>
        </p:nvSpPr>
        <p:spPr bwMode="auto">
          <a:xfrm flipV="1">
            <a:off x="5773738" y="1974850"/>
            <a:ext cx="2574925" cy="157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5" name="Line 7"/>
          <p:cNvSpPr>
            <a:spLocks noChangeShapeType="1"/>
          </p:cNvSpPr>
          <p:nvPr/>
        </p:nvSpPr>
        <p:spPr bwMode="auto">
          <a:xfrm flipV="1">
            <a:off x="5845175" y="4089400"/>
            <a:ext cx="2794000" cy="969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6" name="Text Box 8"/>
          <p:cNvSpPr txBox="1">
            <a:spLocks noChangeArrowheads="1"/>
          </p:cNvSpPr>
          <p:nvPr/>
        </p:nvSpPr>
        <p:spPr bwMode="auto">
          <a:xfrm>
            <a:off x="6838950" y="2439988"/>
            <a:ext cx="3984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5577" name="Text Box 9"/>
          <p:cNvSpPr txBox="1">
            <a:spLocks noChangeArrowheads="1"/>
          </p:cNvSpPr>
          <p:nvPr/>
        </p:nvSpPr>
        <p:spPr bwMode="auto">
          <a:xfrm>
            <a:off x="8048625" y="2133600"/>
            <a:ext cx="396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5578" name="Text Box 10"/>
          <p:cNvSpPr txBox="1">
            <a:spLocks noChangeArrowheads="1"/>
          </p:cNvSpPr>
          <p:nvPr/>
        </p:nvSpPr>
        <p:spPr bwMode="auto">
          <a:xfrm>
            <a:off x="8285163" y="4184650"/>
            <a:ext cx="396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5579" name="Text Box 11"/>
          <p:cNvSpPr txBox="1">
            <a:spLocks noChangeArrowheads="1"/>
          </p:cNvSpPr>
          <p:nvPr/>
        </p:nvSpPr>
        <p:spPr bwMode="auto">
          <a:xfrm>
            <a:off x="6875463" y="4706938"/>
            <a:ext cx="396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5580" name="Line 12"/>
          <p:cNvSpPr>
            <a:spLocks noChangeShapeType="1"/>
          </p:cNvSpPr>
          <p:nvPr/>
        </p:nvSpPr>
        <p:spPr bwMode="auto">
          <a:xfrm>
            <a:off x="5324475" y="3817938"/>
            <a:ext cx="3525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81" name="Text Box 13"/>
          <p:cNvSpPr txBox="1">
            <a:spLocks noChangeArrowheads="1"/>
          </p:cNvSpPr>
          <p:nvPr/>
        </p:nvSpPr>
        <p:spPr bwMode="auto">
          <a:xfrm>
            <a:off x="5359400" y="3529013"/>
            <a:ext cx="398463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>
            <a:off x="5453063" y="1804988"/>
            <a:ext cx="2786062" cy="1955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83" name="Line 15"/>
          <p:cNvSpPr>
            <a:spLocks noChangeShapeType="1"/>
          </p:cNvSpPr>
          <p:nvPr/>
        </p:nvSpPr>
        <p:spPr bwMode="auto">
          <a:xfrm>
            <a:off x="5627688" y="4125913"/>
            <a:ext cx="2960687" cy="122713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84" name="Oval 16"/>
          <p:cNvSpPr>
            <a:spLocks noChangeArrowheads="1"/>
          </p:cNvSpPr>
          <p:nvPr/>
        </p:nvSpPr>
        <p:spPr bwMode="auto">
          <a:xfrm>
            <a:off x="6883400" y="2781300"/>
            <a:ext cx="100013" cy="1000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585" name="Oval 17"/>
          <p:cNvSpPr>
            <a:spLocks noChangeArrowheads="1"/>
          </p:cNvSpPr>
          <p:nvPr/>
        </p:nvSpPr>
        <p:spPr bwMode="auto">
          <a:xfrm>
            <a:off x="6899275" y="4621213"/>
            <a:ext cx="100013" cy="1000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7940675" y="3263900"/>
            <a:ext cx="396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5587" name="Text Box 19"/>
          <p:cNvSpPr txBox="1">
            <a:spLocks noChangeArrowheads="1"/>
          </p:cNvSpPr>
          <p:nvPr/>
        </p:nvSpPr>
        <p:spPr bwMode="auto">
          <a:xfrm>
            <a:off x="8085138" y="4814888"/>
            <a:ext cx="3984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65588" name="Object 2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83850"/>
              </p:ext>
            </p:extLst>
          </p:nvPr>
        </p:nvGraphicFramePr>
        <p:xfrm>
          <a:off x="1169988" y="2359024"/>
          <a:ext cx="258445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1422360" imgH="711000" progId="Equation.DSMT4">
                  <p:embed/>
                </p:oleObj>
              </mc:Choice>
              <mc:Fallback>
                <p:oleObj name="Equation" r:id="rId3" imgW="1422360" imgH="711000" progId="Equation.DSMT4">
                  <p:embed/>
                  <p:pic>
                    <p:nvPicPr>
                      <p:cNvPr id="365588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359024"/>
                        <a:ext cx="2584450" cy="129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0831572A-24CC-4A07-8142-094608EDC3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47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5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65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65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6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3" grpId="0" animBg="1"/>
      <p:bldP spid="365574" grpId="0" animBg="1"/>
      <p:bldP spid="365575" grpId="0" animBg="1"/>
      <p:bldP spid="365576" grpId="0"/>
      <p:bldP spid="365577" grpId="0"/>
      <p:bldP spid="365578" grpId="0"/>
      <p:bldP spid="365579" grpId="0"/>
      <p:bldP spid="365580" grpId="0" animBg="1"/>
      <p:bldP spid="365581" grpId="0"/>
      <p:bldP spid="365582" grpId="0" animBg="1"/>
      <p:bldP spid="365583" grpId="0" animBg="1"/>
      <p:bldP spid="365584" grpId="0" animBg="1"/>
      <p:bldP spid="365585" grpId="0" animBg="1"/>
      <p:bldP spid="365586" grpId="0"/>
      <p:bldP spid="3655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Grp="1" noChangeAspect="1"/>
          </p:cNvGraphicFramePr>
          <p:nvPr>
            <p:ph sz="half" idx="1"/>
            <p:extLst/>
          </p:nvPr>
        </p:nvGraphicFramePr>
        <p:xfrm>
          <a:off x="2419350" y="42735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3277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2735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19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4105199"/>
              </p:ext>
            </p:extLst>
          </p:nvPr>
        </p:nvGraphicFramePr>
        <p:xfrm>
          <a:off x="1543050" y="2841625"/>
          <a:ext cx="19256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5" imgW="1041120" imgH="482400" progId="Equation.3">
                  <p:embed/>
                </p:oleObj>
              </mc:Choice>
              <mc:Fallback>
                <p:oleObj name="Equation" r:id="rId5" imgW="1041120" imgH="482400" progId="Equation.3">
                  <p:embed/>
                  <p:pic>
                    <p:nvPicPr>
                      <p:cNvPr id="367619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841625"/>
                        <a:ext cx="192563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193675" y="1012825"/>
            <a:ext cx="4943475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cần và đủ  để  hai  đường thẳng song song là các hình chiếu cùng tên song song nhau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7622" name="Line 6"/>
          <p:cNvSpPr>
            <a:spLocks noChangeShapeType="1"/>
          </p:cNvSpPr>
          <p:nvPr/>
        </p:nvSpPr>
        <p:spPr bwMode="auto">
          <a:xfrm flipV="1">
            <a:off x="5437187" y="650875"/>
            <a:ext cx="1971675" cy="1206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>
            <a:off x="5275262" y="3641725"/>
            <a:ext cx="24257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6962775" y="5334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6197600" y="3771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5105400" y="2525712"/>
            <a:ext cx="3595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5380037" y="22796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7553325" y="9271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7308850" y="30988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7630" name="Line 14"/>
          <p:cNvSpPr>
            <a:spLocks noChangeShapeType="1"/>
          </p:cNvSpPr>
          <p:nvPr/>
        </p:nvSpPr>
        <p:spPr bwMode="auto">
          <a:xfrm flipV="1">
            <a:off x="6246812" y="904875"/>
            <a:ext cx="1981200" cy="12065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1" name="Line 15"/>
          <p:cNvSpPr>
            <a:spLocks noChangeShapeType="1"/>
          </p:cNvSpPr>
          <p:nvPr/>
        </p:nvSpPr>
        <p:spPr bwMode="auto">
          <a:xfrm>
            <a:off x="6011862" y="2860675"/>
            <a:ext cx="242570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82DF46-01EE-4839-B70F-1AFCAFA4D5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64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7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67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2" grpId="0" animBg="1"/>
      <p:bldP spid="367623" grpId="0" animBg="1"/>
      <p:bldP spid="367624" grpId="0"/>
      <p:bldP spid="367625" grpId="0"/>
      <p:bldP spid="367626" grpId="0" animBg="1"/>
      <p:bldP spid="367627" grpId="0"/>
      <p:bldP spid="367628" grpId="0"/>
      <p:bldP spid="367629" grpId="0"/>
      <p:bldP spid="367630" grpId="0" animBg="1"/>
      <p:bldP spid="3676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846138"/>
            <a:ext cx="88677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	4.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mặt</a:t>
            </a:r>
            <a:r>
              <a:rPr lang="en-US" sz="2000" b="1">
                <a:latin typeface="Times New Roman" pitchFamily="18" charset="0"/>
              </a:rPr>
              <a:t> phẳng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</a:rPr>
              <a:t>Trên hình biểu diễn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4 </a:t>
            </a:r>
            <a:r>
              <a:rPr lang="en-US" sz="2000" dirty="0" err="1">
                <a:latin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xác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định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endParaRPr lang="en-US" sz="2000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6063" y="1592263"/>
            <a:ext cx="2497137" cy="3058299"/>
            <a:chOff x="246063" y="1920875"/>
            <a:chExt cx="2497137" cy="3058299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H="1" flipV="1">
              <a:off x="788988" y="2257425"/>
              <a:ext cx="12700" cy="1606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755650" y="2265363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768350" y="3832225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722313" y="1935163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889000" y="3878263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1379538" y="2660650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1392238" y="4656138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1346200" y="23304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B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1512888" y="470217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B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 flipH="1" flipV="1">
              <a:off x="2141538" y="2038350"/>
              <a:ext cx="12700" cy="1606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2108200" y="2046288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2120900" y="3613150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2346325" y="19875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21" name="Text Box 25"/>
            <p:cNvSpPr txBox="1">
              <a:spLocks noChangeArrowheads="1"/>
            </p:cNvSpPr>
            <p:nvPr/>
          </p:nvSpPr>
          <p:spPr bwMode="auto">
            <a:xfrm>
              <a:off x="2341563" y="367347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>
              <a:off x="1414463" y="2736850"/>
              <a:ext cx="0" cy="1928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Text Box 49"/>
            <p:cNvSpPr txBox="1">
              <a:spLocks noChangeArrowheads="1"/>
            </p:cNvSpPr>
            <p:nvPr/>
          </p:nvSpPr>
          <p:spPr bwMode="auto">
            <a:xfrm>
              <a:off x="246063" y="1920875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a)</a:t>
              </a:r>
              <a:endParaRPr lang="en-US" sz="2000" b="1" baseline="-25000">
                <a:latin typeface="Times New Roman" pitchFamily="18" charset="0"/>
              </a:endParaRPr>
            </a:p>
          </p:txBody>
        </p:sp>
        <p:sp>
          <p:nvSpPr>
            <p:cNvPr id="55" name="Text Box 18"/>
            <p:cNvSpPr txBox="1">
              <a:spLocks noChangeArrowheads="1"/>
            </p:cNvSpPr>
            <p:nvPr/>
          </p:nvSpPr>
          <p:spPr bwMode="auto">
            <a:xfrm>
              <a:off x="484188" y="2923401"/>
              <a:ext cx="6969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x</a:t>
              </a:r>
              <a:endParaRPr lang="en-US" baseline="-25000" dirty="0">
                <a:latin typeface="Times New Roman" pitchFamily="18" charset="0"/>
              </a:endParaRPr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>
              <a:off x="320675" y="3198040"/>
              <a:ext cx="24225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25800" y="1692276"/>
            <a:ext cx="2794000" cy="2439174"/>
            <a:chOff x="3225800" y="2020888"/>
            <a:chExt cx="2794000" cy="2439174"/>
          </a:xfrm>
        </p:grpSpPr>
        <p:sp>
          <p:nvSpPr>
            <p:cNvPr id="57" name="Text Box 18"/>
            <p:cNvSpPr txBox="1">
              <a:spLocks noChangeArrowheads="1"/>
            </p:cNvSpPr>
            <p:nvPr/>
          </p:nvSpPr>
          <p:spPr bwMode="auto">
            <a:xfrm>
              <a:off x="5322888" y="3320663"/>
              <a:ext cx="6969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x</a:t>
              </a:r>
              <a:endParaRPr lang="en-US" baseline="-25000" dirty="0">
                <a:latin typeface="Times New Roman" pitchFamily="18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225800" y="2020888"/>
              <a:ext cx="2470150" cy="2439174"/>
              <a:chOff x="3225800" y="2020888"/>
              <a:chExt cx="2470150" cy="2439174"/>
            </a:xfrm>
          </p:grpSpPr>
          <p:sp>
            <p:nvSpPr>
              <p:cNvPr id="29699" name="Line 3"/>
              <p:cNvSpPr>
                <a:spLocks noChangeShapeType="1"/>
              </p:cNvSpPr>
              <p:nvPr/>
            </p:nvSpPr>
            <p:spPr bwMode="auto">
              <a:xfrm flipH="1" flipV="1">
                <a:off x="4351338" y="2562225"/>
                <a:ext cx="12700" cy="1606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0" name="Line 4"/>
              <p:cNvSpPr>
                <a:spLocks noChangeShapeType="1"/>
              </p:cNvSpPr>
              <p:nvPr/>
            </p:nvSpPr>
            <p:spPr bwMode="auto">
              <a:xfrm flipV="1">
                <a:off x="3440113" y="2538413"/>
                <a:ext cx="1843087" cy="863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Oval 5"/>
              <p:cNvSpPr>
                <a:spLocks noChangeArrowheads="1"/>
              </p:cNvSpPr>
              <p:nvPr/>
            </p:nvSpPr>
            <p:spPr bwMode="auto">
              <a:xfrm>
                <a:off x="4318000" y="2570163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2" name="Line 6"/>
              <p:cNvSpPr>
                <a:spLocks noChangeShapeType="1"/>
              </p:cNvSpPr>
              <p:nvPr/>
            </p:nvSpPr>
            <p:spPr bwMode="auto">
              <a:xfrm>
                <a:off x="3436938" y="3671888"/>
                <a:ext cx="2068512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auto">
              <a:xfrm>
                <a:off x="4330700" y="413702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4" name="Text Box 8"/>
              <p:cNvSpPr txBox="1">
                <a:spLocks noChangeArrowheads="1"/>
              </p:cNvSpPr>
              <p:nvPr/>
            </p:nvSpPr>
            <p:spPr bwMode="auto">
              <a:xfrm>
                <a:off x="4284663" y="22399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A</a:t>
                </a:r>
                <a:r>
                  <a:rPr lang="en-US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05" name="Text Box 9"/>
              <p:cNvSpPr txBox="1">
                <a:spLocks noChangeArrowheads="1"/>
              </p:cNvSpPr>
              <p:nvPr/>
            </p:nvSpPr>
            <p:spPr bwMode="auto">
              <a:xfrm>
                <a:off x="5038725" y="2238375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l</a:t>
                </a:r>
                <a:r>
                  <a:rPr lang="en-US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06" name="Text Box 10"/>
              <p:cNvSpPr txBox="1">
                <a:spLocks noChangeArrowheads="1"/>
              </p:cNvSpPr>
              <p:nvPr/>
            </p:nvSpPr>
            <p:spPr bwMode="auto">
              <a:xfrm>
                <a:off x="5391150" y="38020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l</a:t>
                </a:r>
                <a:r>
                  <a:rPr lang="en-US" i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9707" name="Text Box 11"/>
              <p:cNvSpPr txBox="1">
                <a:spLocks noChangeArrowheads="1"/>
              </p:cNvSpPr>
              <p:nvPr/>
            </p:nvSpPr>
            <p:spPr bwMode="auto">
              <a:xfrm>
                <a:off x="4451350" y="41830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A</a:t>
                </a:r>
                <a:r>
                  <a:rPr lang="en-US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9748" name="Text Box 52"/>
              <p:cNvSpPr txBox="1">
                <a:spLocks noChangeArrowheads="1"/>
              </p:cNvSpPr>
              <p:nvPr/>
            </p:nvSpPr>
            <p:spPr bwMode="auto">
              <a:xfrm>
                <a:off x="3260725" y="2020888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</a:rPr>
                  <a:t>b)</a:t>
                </a:r>
                <a:endParaRPr lang="en-US" b="1" baseline="-25000">
                  <a:latin typeface="Times New Roman" pitchFamily="18" charset="0"/>
                </a:endParaRPr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>
                <a:off x="3225800" y="3600839"/>
                <a:ext cx="24225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065838" y="1370013"/>
            <a:ext cx="2439987" cy="2448699"/>
            <a:chOff x="6065838" y="1698625"/>
            <a:chExt cx="2439987" cy="2448699"/>
          </a:xfrm>
        </p:grpSpPr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7250113" y="2060575"/>
              <a:ext cx="1057275" cy="479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 flipH="1">
              <a:off x="7272338" y="3059113"/>
              <a:ext cx="989012" cy="8143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Text Box 30"/>
            <p:cNvSpPr txBox="1">
              <a:spLocks noChangeArrowheads="1"/>
            </p:cNvSpPr>
            <p:nvPr/>
          </p:nvSpPr>
          <p:spPr bwMode="auto">
            <a:xfrm>
              <a:off x="7208838" y="169862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I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27" name="Text Box 31"/>
            <p:cNvSpPr txBox="1">
              <a:spLocks noChangeArrowheads="1"/>
            </p:cNvSpPr>
            <p:nvPr/>
          </p:nvSpPr>
          <p:spPr bwMode="auto">
            <a:xfrm>
              <a:off x="8120063" y="208280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b</a:t>
              </a:r>
              <a:r>
                <a:rPr 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28" name="Text Box 32"/>
            <p:cNvSpPr txBox="1">
              <a:spLocks noChangeArrowheads="1"/>
            </p:cNvSpPr>
            <p:nvPr/>
          </p:nvSpPr>
          <p:spPr bwMode="auto">
            <a:xfrm>
              <a:off x="8201025" y="3189288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b</a:t>
              </a:r>
              <a:r>
                <a:rPr lang="en-US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7375525" y="387032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I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 flipH="1" flipV="1">
              <a:off x="6415088" y="3100388"/>
              <a:ext cx="885825" cy="771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 flipH="1">
              <a:off x="6529388" y="2057400"/>
              <a:ext cx="742950" cy="500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7272338" y="2057400"/>
              <a:ext cx="0" cy="1785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7242175" y="2028825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7254875" y="3824288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Text Box 39"/>
            <p:cNvSpPr txBox="1">
              <a:spLocks noChangeArrowheads="1"/>
            </p:cNvSpPr>
            <p:nvPr/>
          </p:nvSpPr>
          <p:spPr bwMode="auto">
            <a:xfrm>
              <a:off x="6515100" y="212090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a</a:t>
              </a:r>
              <a:r>
                <a:rPr 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36" name="Text Box 40"/>
            <p:cNvSpPr txBox="1">
              <a:spLocks noChangeArrowheads="1"/>
            </p:cNvSpPr>
            <p:nvPr/>
          </p:nvSpPr>
          <p:spPr bwMode="auto">
            <a:xfrm>
              <a:off x="6481763" y="2884488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a</a:t>
              </a:r>
              <a:r>
                <a:rPr lang="en-US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47" name="Text Box 51"/>
            <p:cNvSpPr txBox="1">
              <a:spLocks noChangeArrowheads="1"/>
            </p:cNvSpPr>
            <p:nvPr/>
          </p:nvSpPr>
          <p:spPr bwMode="auto">
            <a:xfrm>
              <a:off x="6065838" y="19494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latin typeface="Times New Roman" pitchFamily="18" charset="0"/>
                </a:rPr>
                <a:t>c)</a:t>
              </a:r>
              <a:endParaRPr lang="en-US" b="1" baseline="-25000" dirty="0">
                <a:latin typeface="Times New Roman" pitchFamily="18" charset="0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6242050" y="2593590"/>
              <a:ext cx="6969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x</a:t>
              </a:r>
              <a:endParaRPr lang="en-US" baseline="-25000" dirty="0">
                <a:latin typeface="Times New Roman" pitchFamily="18" charset="0"/>
              </a:endParaRPr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>
              <a:off x="6078537" y="2868229"/>
              <a:ext cx="24225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984874" y="3886200"/>
            <a:ext cx="2422525" cy="2744787"/>
            <a:chOff x="5984874" y="4030663"/>
            <a:chExt cx="2422525" cy="2744787"/>
          </a:xfrm>
        </p:grpSpPr>
        <p:sp>
          <p:nvSpPr>
            <p:cNvPr id="29746" name="Text Box 50"/>
            <p:cNvSpPr txBox="1">
              <a:spLocks noChangeArrowheads="1"/>
            </p:cNvSpPr>
            <p:nvPr/>
          </p:nvSpPr>
          <p:spPr bwMode="auto">
            <a:xfrm>
              <a:off x="6270625" y="4030663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latin typeface="Times New Roman" pitchFamily="18" charset="0"/>
                </a:rPr>
                <a:t>d)</a:t>
              </a:r>
              <a:endParaRPr lang="en-US" b="1" baseline="-25000" dirty="0">
                <a:latin typeface="Times New Roman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984874" y="4403725"/>
              <a:ext cx="2422525" cy="2371725"/>
              <a:chOff x="5984874" y="4403725"/>
              <a:chExt cx="2422525" cy="2371725"/>
            </a:xfrm>
          </p:grpSpPr>
          <p:sp>
            <p:nvSpPr>
              <p:cNvPr id="29737" name="Line 41"/>
              <p:cNvSpPr>
                <a:spLocks noChangeShapeType="1"/>
              </p:cNvSpPr>
              <p:nvPr/>
            </p:nvSpPr>
            <p:spPr bwMode="auto">
              <a:xfrm>
                <a:off x="7088188" y="5749925"/>
                <a:ext cx="1042987" cy="8651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8" name="Line 42"/>
              <p:cNvSpPr>
                <a:spLocks noChangeShapeType="1"/>
              </p:cNvSpPr>
              <p:nvPr/>
            </p:nvSpPr>
            <p:spPr bwMode="auto">
              <a:xfrm flipH="1">
                <a:off x="7081838" y="4633913"/>
                <a:ext cx="1017587" cy="8001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9" name="Text Box 43"/>
              <p:cNvSpPr txBox="1">
                <a:spLocks noChangeArrowheads="1"/>
              </p:cNvSpPr>
              <p:nvPr/>
            </p:nvSpPr>
            <p:spPr bwMode="auto">
              <a:xfrm>
                <a:off x="7693025" y="4908550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d</a:t>
                </a:r>
                <a:r>
                  <a:rPr lang="en-US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40" name="Text Box 44"/>
              <p:cNvSpPr txBox="1">
                <a:spLocks noChangeArrowheads="1"/>
              </p:cNvSpPr>
              <p:nvPr/>
            </p:nvSpPr>
            <p:spPr bwMode="auto">
              <a:xfrm>
                <a:off x="7669213" y="5937250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d</a:t>
                </a:r>
                <a:r>
                  <a:rPr lang="en-US" i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9741" name="Line 45"/>
              <p:cNvSpPr>
                <a:spLocks noChangeShapeType="1"/>
              </p:cNvSpPr>
              <p:nvPr/>
            </p:nvSpPr>
            <p:spPr bwMode="auto">
              <a:xfrm flipH="1" flipV="1">
                <a:off x="6753225" y="6003925"/>
                <a:ext cx="885825" cy="771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2" name="Line 46"/>
              <p:cNvSpPr>
                <a:spLocks noChangeShapeType="1"/>
              </p:cNvSpPr>
              <p:nvPr/>
            </p:nvSpPr>
            <p:spPr bwMode="auto">
              <a:xfrm flipH="1">
                <a:off x="6567488" y="4403725"/>
                <a:ext cx="1000125" cy="7286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3" name="Text Box 47"/>
              <p:cNvSpPr txBox="1">
                <a:spLocks noChangeArrowheads="1"/>
              </p:cNvSpPr>
              <p:nvPr/>
            </p:nvSpPr>
            <p:spPr bwMode="auto">
              <a:xfrm>
                <a:off x="6827838" y="4530725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c</a:t>
                </a:r>
                <a:r>
                  <a:rPr lang="en-US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44" name="Text Box 48"/>
              <p:cNvSpPr txBox="1">
                <a:spLocks noChangeArrowheads="1"/>
              </p:cNvSpPr>
              <p:nvPr/>
            </p:nvSpPr>
            <p:spPr bwMode="auto">
              <a:xfrm>
                <a:off x="6838950" y="62277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c</a:t>
                </a:r>
                <a:r>
                  <a:rPr lang="en-US" i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61" name="Text Box 18"/>
              <p:cNvSpPr txBox="1">
                <a:spLocks noChangeArrowheads="1"/>
              </p:cNvSpPr>
              <p:nvPr/>
            </p:nvSpPr>
            <p:spPr bwMode="auto">
              <a:xfrm>
                <a:off x="6148387" y="5364161"/>
                <a:ext cx="69691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x</a:t>
                </a:r>
                <a:endParaRPr lang="en-US" baseline="-25000" dirty="0">
                  <a:latin typeface="Times New Roman" pitchFamily="18" charset="0"/>
                </a:endParaRPr>
              </a:p>
            </p:txBody>
          </p:sp>
          <p:sp>
            <p:nvSpPr>
              <p:cNvPr id="62" name="Line 22"/>
              <p:cNvSpPr>
                <a:spLocks noChangeShapeType="1"/>
              </p:cNvSpPr>
              <p:nvPr/>
            </p:nvSpPr>
            <p:spPr bwMode="auto">
              <a:xfrm>
                <a:off x="5984874" y="5638800"/>
                <a:ext cx="24225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id="{47ED5E2F-FFB4-4156-976A-E27AEFD13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70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122238" y="5670550"/>
            <a:ext cx="5384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</a:t>
            </a:r>
            <a:r>
              <a:rPr lang="en-US" sz="2000" b="1" i="1" dirty="0" err="1">
                <a:latin typeface="Times New Roman" pitchFamily="18" charset="0"/>
              </a:rPr>
              <a:t>Tính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chất</a:t>
            </a:r>
            <a:r>
              <a:rPr lang="en-US" sz="2000" b="1" i="1" dirty="0">
                <a:latin typeface="Times New Roman" pitchFamily="18" charset="0"/>
              </a:rPr>
              <a:t> :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                        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46038" y="834677"/>
            <a:ext cx="9097962" cy="160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4.1-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phẳng</a:t>
            </a:r>
            <a:r>
              <a:rPr lang="en-US" sz="2000" b="1">
                <a:latin typeface="Times New Roman" pitchFamily="18" charset="0"/>
              </a:rPr>
              <a:t> chiếu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a)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chiếu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bằng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 </a:t>
            </a:r>
            <a:r>
              <a:rPr lang="vi-VN" sz="2000">
                <a:latin typeface="+mj-lt"/>
              </a:rPr>
              <a:t>Là mặt phẳng vuông góc với mặt phẳng hình chiếu bằng P</a:t>
            </a:r>
            <a:r>
              <a:rPr lang="vi-VN" sz="2000" baseline="-25000">
                <a:latin typeface="+mj-lt"/>
              </a:rPr>
              <a:t>1</a:t>
            </a:r>
            <a:endParaRPr lang="en-US" sz="20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sz="2000" b="1" i="1" dirty="0"/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  <a:endParaRPr lang="en-US" sz="20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204788" y="2716212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76" name="Text Box 8"/>
          <p:cNvSpPr txBox="1">
            <a:spLocks noChangeArrowheads="1"/>
          </p:cNvSpPr>
          <p:nvPr/>
        </p:nvSpPr>
        <p:spPr bwMode="auto">
          <a:xfrm>
            <a:off x="249238" y="27146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91177" name="Text Box 9"/>
          <p:cNvSpPr txBox="1">
            <a:spLocks noChangeArrowheads="1"/>
          </p:cNvSpPr>
          <p:nvPr/>
        </p:nvSpPr>
        <p:spPr bwMode="auto">
          <a:xfrm>
            <a:off x="292100" y="39227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1178" name="Line 10"/>
          <p:cNvSpPr>
            <a:spLocks noChangeShapeType="1"/>
          </p:cNvSpPr>
          <p:nvPr/>
        </p:nvSpPr>
        <p:spPr bwMode="auto">
          <a:xfrm>
            <a:off x="3892550" y="4314825"/>
            <a:ext cx="2700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79" name="Line 11"/>
          <p:cNvSpPr>
            <a:spLocks noChangeShapeType="1"/>
          </p:cNvSpPr>
          <p:nvPr/>
        </p:nvSpPr>
        <p:spPr bwMode="auto">
          <a:xfrm flipV="1">
            <a:off x="6042025" y="3916362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0" name="Text Box 12"/>
          <p:cNvSpPr txBox="1">
            <a:spLocks noChangeArrowheads="1"/>
          </p:cNvSpPr>
          <p:nvPr/>
        </p:nvSpPr>
        <p:spPr bwMode="auto">
          <a:xfrm>
            <a:off x="6129338" y="38258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2</a:t>
            </a:r>
          </a:p>
        </p:txBody>
      </p:sp>
      <p:sp>
        <p:nvSpPr>
          <p:cNvPr id="391181" name="Text Box 13"/>
          <p:cNvSpPr txBox="1">
            <a:spLocks noChangeArrowheads="1"/>
          </p:cNvSpPr>
          <p:nvPr/>
        </p:nvSpPr>
        <p:spPr bwMode="auto">
          <a:xfrm>
            <a:off x="5908675" y="54403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1</a:t>
            </a:r>
          </a:p>
        </p:txBody>
      </p:sp>
      <p:sp>
        <p:nvSpPr>
          <p:cNvPr id="391182" name="Text Box 14"/>
          <p:cNvSpPr txBox="1">
            <a:spLocks noChangeArrowheads="1"/>
          </p:cNvSpPr>
          <p:nvPr/>
        </p:nvSpPr>
        <p:spPr bwMode="auto">
          <a:xfrm>
            <a:off x="6415088" y="40624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4583113" y="30257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>
            <a:off x="4083050" y="4311650"/>
            <a:ext cx="2433638" cy="13096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5" name="Line 17"/>
          <p:cNvSpPr>
            <a:spLocks noChangeShapeType="1"/>
          </p:cNvSpPr>
          <p:nvPr/>
        </p:nvSpPr>
        <p:spPr bwMode="auto">
          <a:xfrm flipV="1">
            <a:off x="4813300" y="3332162"/>
            <a:ext cx="0" cy="137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6" name="Text Box 18"/>
          <p:cNvSpPr txBox="1">
            <a:spLocks noChangeArrowheads="1"/>
          </p:cNvSpPr>
          <p:nvPr/>
        </p:nvSpPr>
        <p:spPr bwMode="auto">
          <a:xfrm>
            <a:off x="4548188" y="4705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391187" name="Freeform 19"/>
          <p:cNvSpPr>
            <a:spLocks/>
          </p:cNvSpPr>
          <p:nvPr/>
        </p:nvSpPr>
        <p:spPr bwMode="auto">
          <a:xfrm>
            <a:off x="4332288" y="4311650"/>
            <a:ext cx="28575" cy="127000"/>
          </a:xfrm>
          <a:custGeom>
            <a:avLst/>
            <a:gdLst>
              <a:gd name="T0" fmla="*/ 0 w 18"/>
              <a:gd name="T1" fmla="*/ 0 h 80"/>
              <a:gd name="T2" fmla="*/ 2147483647 w 18"/>
              <a:gd name="T3" fmla="*/ 2147483647 h 80"/>
              <a:gd name="T4" fmla="*/ 2147483647 w 18"/>
              <a:gd name="T5" fmla="*/ 2147483647 h 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" h="80">
                <a:moveTo>
                  <a:pt x="0" y="0"/>
                </a:moveTo>
                <a:cubicBezTo>
                  <a:pt x="3" y="6"/>
                  <a:pt x="18" y="25"/>
                  <a:pt x="18" y="38"/>
                </a:cubicBezTo>
                <a:cubicBezTo>
                  <a:pt x="18" y="51"/>
                  <a:pt x="5" y="71"/>
                  <a:pt x="2" y="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8" name="Freeform 20"/>
          <p:cNvSpPr>
            <a:spLocks/>
          </p:cNvSpPr>
          <p:nvPr/>
        </p:nvSpPr>
        <p:spPr bwMode="auto">
          <a:xfrm>
            <a:off x="193675" y="4233862"/>
            <a:ext cx="3744913" cy="1017588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91190" name="Line 22"/>
          <p:cNvSpPr>
            <a:spLocks noChangeShapeType="1"/>
          </p:cNvSpPr>
          <p:nvPr/>
        </p:nvSpPr>
        <p:spPr bwMode="auto">
          <a:xfrm>
            <a:off x="4808538" y="4711700"/>
            <a:ext cx="1238250" cy="6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1" name="Oval 23"/>
          <p:cNvSpPr>
            <a:spLocks noChangeArrowheads="1"/>
          </p:cNvSpPr>
          <p:nvPr/>
        </p:nvSpPr>
        <p:spPr bwMode="auto">
          <a:xfrm>
            <a:off x="4775200" y="46640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92" name="Oval 24"/>
          <p:cNvSpPr>
            <a:spLocks noChangeArrowheads="1"/>
          </p:cNvSpPr>
          <p:nvPr/>
        </p:nvSpPr>
        <p:spPr bwMode="auto">
          <a:xfrm>
            <a:off x="6003925" y="53244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93" name="Line 25"/>
          <p:cNvSpPr>
            <a:spLocks noChangeShapeType="1"/>
          </p:cNvSpPr>
          <p:nvPr/>
        </p:nvSpPr>
        <p:spPr bwMode="auto">
          <a:xfrm>
            <a:off x="4808538" y="3321050"/>
            <a:ext cx="123825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4" name="Freeform 26"/>
          <p:cNvSpPr>
            <a:spLocks/>
          </p:cNvSpPr>
          <p:nvPr/>
        </p:nvSpPr>
        <p:spPr bwMode="auto">
          <a:xfrm>
            <a:off x="585788" y="2700337"/>
            <a:ext cx="3117850" cy="2495550"/>
          </a:xfrm>
          <a:custGeom>
            <a:avLst/>
            <a:gdLst>
              <a:gd name="T0" fmla="*/ 2147483647 w 1964"/>
              <a:gd name="T1" fmla="*/ 0 h 1572"/>
              <a:gd name="T2" fmla="*/ 0 w 1964"/>
              <a:gd name="T3" fmla="*/ 2147483647 h 1572"/>
              <a:gd name="T4" fmla="*/ 2147483647 w 1964"/>
              <a:gd name="T5" fmla="*/ 2147483647 h 1572"/>
              <a:gd name="T6" fmla="*/ 2147483647 w 1964"/>
              <a:gd name="T7" fmla="*/ 2147483647 h 1572"/>
              <a:gd name="T8" fmla="*/ 2147483647 w 1964"/>
              <a:gd name="T9" fmla="*/ 0 h 15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4" h="1572">
                <a:moveTo>
                  <a:pt x="2" y="0"/>
                </a:moveTo>
                <a:lnTo>
                  <a:pt x="0" y="971"/>
                </a:lnTo>
                <a:lnTo>
                  <a:pt x="1964" y="1572"/>
                </a:lnTo>
                <a:lnTo>
                  <a:pt x="1964" y="521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5" name="Line 27"/>
          <p:cNvSpPr>
            <a:spLocks noChangeShapeType="1"/>
          </p:cNvSpPr>
          <p:nvPr/>
        </p:nvSpPr>
        <p:spPr bwMode="auto">
          <a:xfrm flipV="1">
            <a:off x="581025" y="2689225"/>
            <a:ext cx="0" cy="15589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6" name="Text Box 28"/>
          <p:cNvSpPr txBox="1">
            <a:spLocks noChangeArrowheads="1"/>
          </p:cNvSpPr>
          <p:nvPr/>
        </p:nvSpPr>
        <p:spPr bwMode="auto">
          <a:xfrm>
            <a:off x="2960688" y="4227512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1370013" y="37322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endParaRPr lang="en-US" baseline="-25000"/>
          </a:p>
        </p:txBody>
      </p:sp>
      <p:sp>
        <p:nvSpPr>
          <p:cNvPr id="391198" name="Line 30"/>
          <p:cNvSpPr>
            <a:spLocks noChangeShapeType="1"/>
          </p:cNvSpPr>
          <p:nvPr/>
        </p:nvSpPr>
        <p:spPr bwMode="auto">
          <a:xfrm flipV="1">
            <a:off x="1531938" y="3382962"/>
            <a:ext cx="60325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9" name="Line 31"/>
          <p:cNvSpPr>
            <a:spLocks noChangeShapeType="1"/>
          </p:cNvSpPr>
          <p:nvPr/>
        </p:nvSpPr>
        <p:spPr bwMode="auto">
          <a:xfrm>
            <a:off x="2122488" y="3368675"/>
            <a:ext cx="787400" cy="1069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0" name="Text Box 32"/>
          <p:cNvSpPr txBox="1">
            <a:spLocks noChangeArrowheads="1"/>
          </p:cNvSpPr>
          <p:nvPr/>
        </p:nvSpPr>
        <p:spPr bwMode="auto">
          <a:xfrm>
            <a:off x="1868488" y="31432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endParaRPr lang="en-US" baseline="-25000"/>
          </a:p>
        </p:txBody>
      </p:sp>
      <p:sp>
        <p:nvSpPr>
          <p:cNvPr id="391202" name="Line 34"/>
          <p:cNvSpPr>
            <a:spLocks noChangeShapeType="1"/>
          </p:cNvSpPr>
          <p:nvPr/>
        </p:nvSpPr>
        <p:spPr bwMode="auto">
          <a:xfrm>
            <a:off x="1557338" y="3771900"/>
            <a:ext cx="13589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3" name="Line 35"/>
          <p:cNvSpPr>
            <a:spLocks noChangeShapeType="1"/>
          </p:cNvSpPr>
          <p:nvPr/>
        </p:nvSpPr>
        <p:spPr bwMode="auto">
          <a:xfrm flipH="1" flipV="1">
            <a:off x="2903538" y="4451350"/>
            <a:ext cx="635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4" name="Text Box 36"/>
          <p:cNvSpPr txBox="1">
            <a:spLocks noChangeArrowheads="1"/>
          </p:cNvSpPr>
          <p:nvPr/>
        </p:nvSpPr>
        <p:spPr bwMode="auto">
          <a:xfrm>
            <a:off x="1285875" y="49323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91205" name="Line 37"/>
          <p:cNvSpPr>
            <a:spLocks noChangeShapeType="1"/>
          </p:cNvSpPr>
          <p:nvPr/>
        </p:nvSpPr>
        <p:spPr bwMode="auto">
          <a:xfrm>
            <a:off x="577850" y="4246562"/>
            <a:ext cx="3151188" cy="958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6" name="Text Box 38"/>
          <p:cNvSpPr txBox="1">
            <a:spLocks noChangeArrowheads="1"/>
          </p:cNvSpPr>
          <p:nvPr/>
        </p:nvSpPr>
        <p:spPr bwMode="auto">
          <a:xfrm>
            <a:off x="1370013" y="44799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91208" name="Freeform 40"/>
          <p:cNvSpPr>
            <a:spLocks/>
          </p:cNvSpPr>
          <p:nvPr/>
        </p:nvSpPr>
        <p:spPr bwMode="auto">
          <a:xfrm>
            <a:off x="873125" y="4246562"/>
            <a:ext cx="77788" cy="76200"/>
          </a:xfrm>
          <a:custGeom>
            <a:avLst/>
            <a:gdLst>
              <a:gd name="T0" fmla="*/ 2147483647 w 49"/>
              <a:gd name="T1" fmla="*/ 0 h 48"/>
              <a:gd name="T2" fmla="*/ 2147483647 w 49"/>
              <a:gd name="T3" fmla="*/ 2147483647 h 48"/>
              <a:gd name="T4" fmla="*/ 2147483647 w 49"/>
              <a:gd name="T5" fmla="*/ 2147483647 h 48"/>
              <a:gd name="T6" fmla="*/ 0 w 49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8">
                <a:moveTo>
                  <a:pt x="24" y="0"/>
                </a:moveTo>
                <a:cubicBezTo>
                  <a:pt x="38" y="8"/>
                  <a:pt x="49" y="17"/>
                  <a:pt x="49" y="24"/>
                </a:cubicBezTo>
                <a:cubicBezTo>
                  <a:pt x="49" y="31"/>
                  <a:pt x="33" y="39"/>
                  <a:pt x="25" y="43"/>
                </a:cubicBezTo>
                <a:cubicBezTo>
                  <a:pt x="17" y="47"/>
                  <a:pt x="5" y="47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9" name="Text Box 41"/>
          <p:cNvSpPr txBox="1">
            <a:spLocks noChangeArrowheads="1"/>
          </p:cNvSpPr>
          <p:nvPr/>
        </p:nvSpPr>
        <p:spPr bwMode="auto">
          <a:xfrm>
            <a:off x="1092200" y="4138612"/>
            <a:ext cx="3444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1210" name="Line 42"/>
          <p:cNvSpPr>
            <a:spLocks noChangeShapeType="1"/>
          </p:cNvSpPr>
          <p:nvPr/>
        </p:nvSpPr>
        <p:spPr bwMode="auto">
          <a:xfrm>
            <a:off x="1531938" y="4533900"/>
            <a:ext cx="140335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11" name="Line 43"/>
          <p:cNvSpPr>
            <a:spLocks noChangeShapeType="1"/>
          </p:cNvSpPr>
          <p:nvPr/>
        </p:nvSpPr>
        <p:spPr bwMode="auto">
          <a:xfrm flipV="1">
            <a:off x="1539875" y="3770312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12" name="Oval 44"/>
          <p:cNvSpPr>
            <a:spLocks noChangeArrowheads="1"/>
          </p:cNvSpPr>
          <p:nvPr/>
        </p:nvSpPr>
        <p:spPr bwMode="auto">
          <a:xfrm>
            <a:off x="1501775" y="374173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3" name="Oval 45"/>
          <p:cNvSpPr>
            <a:spLocks noChangeArrowheads="1"/>
          </p:cNvSpPr>
          <p:nvPr/>
        </p:nvSpPr>
        <p:spPr bwMode="auto">
          <a:xfrm>
            <a:off x="1501775" y="44973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4" name="Oval 46"/>
          <p:cNvSpPr>
            <a:spLocks noChangeArrowheads="1"/>
          </p:cNvSpPr>
          <p:nvPr/>
        </p:nvSpPr>
        <p:spPr bwMode="auto">
          <a:xfrm>
            <a:off x="2867025" y="48990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5" name="Oval 47"/>
          <p:cNvSpPr>
            <a:spLocks noChangeArrowheads="1"/>
          </p:cNvSpPr>
          <p:nvPr/>
        </p:nvSpPr>
        <p:spPr bwMode="auto">
          <a:xfrm>
            <a:off x="2865438" y="44132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6" name="Text Box 48"/>
          <p:cNvSpPr txBox="1">
            <a:spLocks noChangeArrowheads="1"/>
          </p:cNvSpPr>
          <p:nvPr/>
        </p:nvSpPr>
        <p:spPr bwMode="auto">
          <a:xfrm>
            <a:off x="2849563" y="49911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91217" name="Line 49"/>
          <p:cNvSpPr>
            <a:spLocks noChangeShapeType="1"/>
          </p:cNvSpPr>
          <p:nvPr/>
        </p:nvSpPr>
        <p:spPr bwMode="auto">
          <a:xfrm>
            <a:off x="2135188" y="3378200"/>
            <a:ext cx="0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18" name="Oval 50"/>
          <p:cNvSpPr>
            <a:spLocks noChangeArrowheads="1"/>
          </p:cNvSpPr>
          <p:nvPr/>
        </p:nvSpPr>
        <p:spPr bwMode="auto">
          <a:xfrm>
            <a:off x="2090738" y="334486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9" name="Oval 51"/>
          <p:cNvSpPr>
            <a:spLocks noChangeArrowheads="1"/>
          </p:cNvSpPr>
          <p:nvPr/>
        </p:nvSpPr>
        <p:spPr bwMode="auto">
          <a:xfrm>
            <a:off x="2098675" y="468153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20" name="Text Box 52"/>
          <p:cNvSpPr txBox="1">
            <a:spLocks noChangeArrowheads="1"/>
          </p:cNvSpPr>
          <p:nvPr/>
        </p:nvSpPr>
        <p:spPr bwMode="auto">
          <a:xfrm>
            <a:off x="1935163" y="46990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91222" name="Line 54"/>
          <p:cNvSpPr>
            <a:spLocks noChangeShapeType="1"/>
          </p:cNvSpPr>
          <p:nvPr/>
        </p:nvSpPr>
        <p:spPr bwMode="auto">
          <a:xfrm>
            <a:off x="585788" y="4235450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3" name="Line 55"/>
          <p:cNvSpPr>
            <a:spLocks noChangeShapeType="1"/>
          </p:cNvSpPr>
          <p:nvPr/>
        </p:nvSpPr>
        <p:spPr bwMode="auto">
          <a:xfrm flipV="1">
            <a:off x="2719388" y="3263900"/>
            <a:ext cx="0" cy="9715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4" name="Line 56"/>
          <p:cNvSpPr>
            <a:spLocks noChangeShapeType="1"/>
          </p:cNvSpPr>
          <p:nvPr/>
        </p:nvSpPr>
        <p:spPr bwMode="auto">
          <a:xfrm>
            <a:off x="2732088" y="4241800"/>
            <a:ext cx="971550" cy="774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5" name="Text Box 57"/>
          <p:cNvSpPr txBox="1">
            <a:spLocks noChangeArrowheads="1"/>
          </p:cNvSpPr>
          <p:nvPr/>
        </p:nvSpPr>
        <p:spPr bwMode="auto">
          <a:xfrm>
            <a:off x="5164138" y="26066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2</a:t>
            </a:r>
          </a:p>
        </p:txBody>
      </p:sp>
      <p:sp>
        <p:nvSpPr>
          <p:cNvPr id="391226" name="Text Box 58"/>
          <p:cNvSpPr txBox="1">
            <a:spLocks noChangeArrowheads="1"/>
          </p:cNvSpPr>
          <p:nvPr/>
        </p:nvSpPr>
        <p:spPr bwMode="auto">
          <a:xfrm>
            <a:off x="5337175" y="51673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91227" name="Line 59"/>
          <p:cNvSpPr>
            <a:spLocks noChangeShapeType="1"/>
          </p:cNvSpPr>
          <p:nvPr/>
        </p:nvSpPr>
        <p:spPr bwMode="auto">
          <a:xfrm flipH="1" flipV="1">
            <a:off x="5551488" y="2946400"/>
            <a:ext cx="48260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8" name="Line 60"/>
          <p:cNvSpPr>
            <a:spLocks noChangeShapeType="1"/>
          </p:cNvSpPr>
          <p:nvPr/>
        </p:nvSpPr>
        <p:spPr bwMode="auto">
          <a:xfrm flipV="1">
            <a:off x="4802188" y="2940050"/>
            <a:ext cx="749300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9" name="Line 61"/>
          <p:cNvSpPr>
            <a:spLocks noChangeShapeType="1"/>
          </p:cNvSpPr>
          <p:nvPr/>
        </p:nvSpPr>
        <p:spPr bwMode="auto">
          <a:xfrm>
            <a:off x="5545138" y="2946400"/>
            <a:ext cx="0" cy="216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30" name="Oval 62"/>
          <p:cNvSpPr>
            <a:spLocks noChangeArrowheads="1"/>
          </p:cNvSpPr>
          <p:nvPr/>
        </p:nvSpPr>
        <p:spPr bwMode="auto">
          <a:xfrm>
            <a:off x="4775200" y="32940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1" name="Oval 63"/>
          <p:cNvSpPr>
            <a:spLocks noChangeArrowheads="1"/>
          </p:cNvSpPr>
          <p:nvPr/>
        </p:nvSpPr>
        <p:spPr bwMode="auto">
          <a:xfrm>
            <a:off x="6003925" y="387191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2" name="Oval 64"/>
          <p:cNvSpPr>
            <a:spLocks noChangeArrowheads="1"/>
          </p:cNvSpPr>
          <p:nvPr/>
        </p:nvSpPr>
        <p:spPr bwMode="auto">
          <a:xfrm>
            <a:off x="5514975" y="50720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3" name="Oval 65"/>
          <p:cNvSpPr>
            <a:spLocks noChangeArrowheads="1"/>
          </p:cNvSpPr>
          <p:nvPr/>
        </p:nvSpPr>
        <p:spPr bwMode="auto">
          <a:xfrm>
            <a:off x="5514975" y="29003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5" name="Text Box 67"/>
          <p:cNvSpPr txBox="1">
            <a:spLocks noChangeArrowheads="1"/>
          </p:cNvSpPr>
          <p:nvPr/>
        </p:nvSpPr>
        <p:spPr bwMode="auto">
          <a:xfrm>
            <a:off x="4400550" y="4237037"/>
            <a:ext cx="3444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1237" name="Freeform 69"/>
          <p:cNvSpPr>
            <a:spLocks/>
          </p:cNvSpPr>
          <p:nvPr/>
        </p:nvSpPr>
        <p:spPr bwMode="auto">
          <a:xfrm>
            <a:off x="427038" y="4070350"/>
            <a:ext cx="146050" cy="171450"/>
          </a:xfrm>
          <a:custGeom>
            <a:avLst/>
            <a:gdLst>
              <a:gd name="T0" fmla="*/ 2147483647 w 92"/>
              <a:gd name="T1" fmla="*/ 0 h 108"/>
              <a:gd name="T2" fmla="*/ 2147483647 w 92"/>
              <a:gd name="T3" fmla="*/ 2147483647 h 108"/>
              <a:gd name="T4" fmla="*/ 2147483647 w 92"/>
              <a:gd name="T5" fmla="*/ 2147483647 h 108"/>
              <a:gd name="T6" fmla="*/ 0 w 92"/>
              <a:gd name="T7" fmla="*/ 2147483647 h 1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2" h="108">
                <a:moveTo>
                  <a:pt x="92" y="0"/>
                </a:moveTo>
                <a:cubicBezTo>
                  <a:pt x="78" y="4"/>
                  <a:pt x="65" y="9"/>
                  <a:pt x="52" y="20"/>
                </a:cubicBezTo>
                <a:cubicBezTo>
                  <a:pt x="39" y="31"/>
                  <a:pt x="21" y="53"/>
                  <a:pt x="12" y="68"/>
                </a:cubicBezTo>
                <a:cubicBezTo>
                  <a:pt x="3" y="83"/>
                  <a:pt x="6" y="88"/>
                  <a:pt x="0" y="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38" name="Oval 70"/>
          <p:cNvSpPr>
            <a:spLocks noChangeArrowheads="1"/>
          </p:cNvSpPr>
          <p:nvPr/>
        </p:nvSpPr>
        <p:spPr bwMode="auto">
          <a:xfrm>
            <a:off x="498475" y="4148137"/>
            <a:ext cx="44450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1239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459001"/>
              </p:ext>
            </p:extLst>
          </p:nvPr>
        </p:nvGraphicFramePr>
        <p:xfrm>
          <a:off x="2455863" y="1936403"/>
          <a:ext cx="9731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" imgW="596880" imgH="291960" progId="Equation.DSMT4">
                  <p:embed/>
                </p:oleObj>
              </mc:Choice>
              <mc:Fallback>
                <p:oleObj name="Equation" r:id="rId3" imgW="596880" imgH="291960" progId="Equation.DSMT4">
                  <p:embed/>
                  <p:pic>
                    <p:nvPicPr>
                      <p:cNvPr id="391239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1936403"/>
                        <a:ext cx="9731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242" name="Rectangle 74"/>
          <p:cNvSpPr>
            <a:spLocks noChangeArrowheads="1"/>
          </p:cNvSpPr>
          <p:nvPr/>
        </p:nvSpPr>
        <p:spPr bwMode="auto">
          <a:xfrm>
            <a:off x="3375025" y="3470275"/>
            <a:ext cx="327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l-GR" b="1">
                <a:solidFill>
                  <a:srgbClr val="CC0000"/>
                </a:solidFill>
              </a:rPr>
              <a:t>α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391243" name="Freeform 75"/>
          <p:cNvSpPr>
            <a:spLocks/>
          </p:cNvSpPr>
          <p:nvPr/>
        </p:nvSpPr>
        <p:spPr bwMode="auto">
          <a:xfrm>
            <a:off x="3309938" y="3421062"/>
            <a:ext cx="387350" cy="557213"/>
          </a:xfrm>
          <a:custGeom>
            <a:avLst/>
            <a:gdLst>
              <a:gd name="T0" fmla="*/ 2147483647 w 244"/>
              <a:gd name="T1" fmla="*/ 0 h 351"/>
              <a:gd name="T2" fmla="*/ 2147483647 w 244"/>
              <a:gd name="T3" fmla="*/ 2147483647 h 351"/>
              <a:gd name="T4" fmla="*/ 2147483647 w 244"/>
              <a:gd name="T5" fmla="*/ 2147483647 h 351"/>
              <a:gd name="T6" fmla="*/ 2147483647 w 244"/>
              <a:gd name="T7" fmla="*/ 2147483647 h 3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4" h="351">
                <a:moveTo>
                  <a:pt x="4" y="0"/>
                </a:moveTo>
                <a:cubicBezTo>
                  <a:pt x="2" y="49"/>
                  <a:pt x="0" y="98"/>
                  <a:pt x="18" y="144"/>
                </a:cubicBezTo>
                <a:cubicBezTo>
                  <a:pt x="36" y="190"/>
                  <a:pt x="72" y="240"/>
                  <a:pt x="110" y="274"/>
                </a:cubicBezTo>
                <a:cubicBezTo>
                  <a:pt x="148" y="308"/>
                  <a:pt x="225" y="337"/>
                  <a:pt x="244" y="351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86F19DD9-CF03-44AA-B405-BAEFE3A983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195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3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500"/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5" grpId="0" animBg="1"/>
      <p:bldP spid="391176" grpId="0"/>
      <p:bldP spid="391177" grpId="0"/>
      <p:bldP spid="391178" grpId="0" animBg="1"/>
      <p:bldP spid="391179" grpId="0" animBg="1"/>
      <p:bldP spid="391180" grpId="0"/>
      <p:bldP spid="391181" grpId="0"/>
      <p:bldP spid="391182" grpId="0"/>
      <p:bldP spid="391183" grpId="0"/>
      <p:bldP spid="391184" grpId="0" animBg="1"/>
      <p:bldP spid="391185" grpId="0" animBg="1"/>
      <p:bldP spid="391186" grpId="0"/>
      <p:bldP spid="391187" grpId="0" animBg="1"/>
      <p:bldP spid="391188" grpId="0" animBg="1"/>
      <p:bldP spid="391190" grpId="0" animBg="1"/>
      <p:bldP spid="391191" grpId="0" animBg="1"/>
      <p:bldP spid="391192" grpId="0" animBg="1"/>
      <p:bldP spid="391193" grpId="0" animBg="1"/>
      <p:bldP spid="391194" grpId="0" animBg="1"/>
      <p:bldP spid="391195" grpId="0" animBg="1"/>
      <p:bldP spid="391196" grpId="0"/>
      <p:bldP spid="391197" grpId="0"/>
      <p:bldP spid="391198" grpId="0" animBg="1"/>
      <p:bldP spid="391199" grpId="0" animBg="1"/>
      <p:bldP spid="391200" grpId="0"/>
      <p:bldP spid="391202" grpId="0" animBg="1"/>
      <p:bldP spid="391203" grpId="0" animBg="1"/>
      <p:bldP spid="391204" grpId="0"/>
      <p:bldP spid="391205" grpId="0" animBg="1"/>
      <p:bldP spid="391206" grpId="0"/>
      <p:bldP spid="391208" grpId="0" animBg="1"/>
      <p:bldP spid="391209" grpId="0"/>
      <p:bldP spid="391210" grpId="0" animBg="1"/>
      <p:bldP spid="391211" grpId="0" animBg="1"/>
      <p:bldP spid="391212" grpId="0" animBg="1"/>
      <p:bldP spid="391213" grpId="0" animBg="1"/>
      <p:bldP spid="391214" grpId="0" animBg="1"/>
      <p:bldP spid="391215" grpId="0" animBg="1"/>
      <p:bldP spid="391216" grpId="0"/>
      <p:bldP spid="391217" grpId="0" animBg="1"/>
      <p:bldP spid="391218" grpId="0" animBg="1"/>
      <p:bldP spid="391219" grpId="0" animBg="1"/>
      <p:bldP spid="391220" grpId="0"/>
      <p:bldP spid="391222" grpId="0" animBg="1"/>
      <p:bldP spid="391223" grpId="0" animBg="1"/>
      <p:bldP spid="391224" grpId="0" animBg="1"/>
      <p:bldP spid="391225" grpId="0"/>
      <p:bldP spid="391226" grpId="0"/>
      <p:bldP spid="391227" grpId="0" animBg="1"/>
      <p:bldP spid="391228" grpId="0" animBg="1"/>
      <p:bldP spid="391229" grpId="0" animBg="1"/>
      <p:bldP spid="391230" grpId="0" animBg="1"/>
      <p:bldP spid="391231" grpId="0" animBg="1"/>
      <p:bldP spid="391232" grpId="0" animBg="1"/>
      <p:bldP spid="391233" grpId="0" animBg="1"/>
      <p:bldP spid="391235" grpId="0"/>
      <p:bldP spid="391237" grpId="0" animBg="1"/>
      <p:bldP spid="391238" grpId="0" animBg="1"/>
      <p:bldP spid="391242" grpId="0"/>
      <p:bldP spid="3912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112713" y="5381625"/>
            <a:ext cx="8990012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</a:t>
            </a:r>
            <a:r>
              <a:rPr lang="en-US" sz="2000" b="1" i="1" dirty="0" err="1">
                <a:latin typeface="Times New Roman" pitchFamily="18" charset="0"/>
              </a:rPr>
              <a:t>Tính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err="1">
                <a:latin typeface="Times New Roman" pitchFamily="18" charset="0"/>
              </a:rPr>
              <a:t>chất</a:t>
            </a:r>
            <a:r>
              <a:rPr lang="en-US" sz="2000" b="1" i="1">
                <a:latin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46038" y="903287"/>
            <a:ext cx="9056687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b</a:t>
            </a:r>
            <a:r>
              <a:rPr lang="en-US" sz="2000" b="1" i="1" dirty="0">
                <a:latin typeface="Times New Roman" pitchFamily="18" charset="0"/>
              </a:rPr>
              <a:t>)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chiếu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đứng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 </a:t>
            </a:r>
            <a:r>
              <a:rPr lang="vi-VN" sz="2000">
                <a:latin typeface="+mj-lt"/>
              </a:rPr>
              <a:t>Là mặt phẳng vuông góc với mặt phẳng hình chiếu đứng P</a:t>
            </a:r>
            <a:r>
              <a:rPr lang="vi-VN" sz="2000" baseline="-25000">
                <a:latin typeface="+mj-lt"/>
              </a:rPr>
              <a:t>2</a:t>
            </a:r>
            <a:endParaRPr lang="en-US" sz="20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 err="1">
                <a:latin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             </a:t>
            </a:r>
            <a:endParaRPr lang="en-US" sz="2000" i="1" dirty="0">
              <a:latin typeface="Times New Roman" pitchFamily="18" charset="0"/>
            </a:endParaRPr>
          </a:p>
        </p:txBody>
      </p:sp>
      <p:graphicFrame>
        <p:nvGraphicFramePr>
          <p:cNvPr id="390152" name="Object 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0623513"/>
              </p:ext>
            </p:extLst>
          </p:nvPr>
        </p:nvGraphicFramePr>
        <p:xfrm>
          <a:off x="1150938" y="2597150"/>
          <a:ext cx="414337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390152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597150"/>
                        <a:ext cx="414337" cy="19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153" name="Rectangle 9"/>
          <p:cNvSpPr>
            <a:spLocks noChangeArrowheads="1"/>
          </p:cNvSpPr>
          <p:nvPr/>
        </p:nvSpPr>
        <p:spPr bwMode="auto">
          <a:xfrm>
            <a:off x="266700" y="2449512"/>
            <a:ext cx="2349500" cy="1423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54" name="Text Box 10"/>
          <p:cNvSpPr txBox="1">
            <a:spLocks noChangeArrowheads="1"/>
          </p:cNvSpPr>
          <p:nvPr/>
        </p:nvSpPr>
        <p:spPr bwMode="auto">
          <a:xfrm>
            <a:off x="307975" y="2447925"/>
            <a:ext cx="2841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90155" name="Text Box 11"/>
          <p:cNvSpPr txBox="1">
            <a:spLocks noChangeArrowheads="1"/>
          </p:cNvSpPr>
          <p:nvPr/>
        </p:nvSpPr>
        <p:spPr bwMode="auto">
          <a:xfrm>
            <a:off x="347663" y="3578225"/>
            <a:ext cx="284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4230688" y="3670300"/>
            <a:ext cx="25225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 flipV="1">
            <a:off x="6264275" y="2438400"/>
            <a:ext cx="0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6032500" y="2185987"/>
            <a:ext cx="2857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6318250" y="3856037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390160" name="Text Box 16"/>
          <p:cNvSpPr txBox="1">
            <a:spLocks noChangeArrowheads="1"/>
          </p:cNvSpPr>
          <p:nvPr/>
        </p:nvSpPr>
        <p:spPr bwMode="auto">
          <a:xfrm>
            <a:off x="6694488" y="3435350"/>
            <a:ext cx="284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0161" name="Text Box 17"/>
          <p:cNvSpPr txBox="1">
            <a:spLocks noChangeArrowheads="1"/>
          </p:cNvSpPr>
          <p:nvPr/>
        </p:nvSpPr>
        <p:spPr bwMode="auto">
          <a:xfrm>
            <a:off x="4862513" y="2898775"/>
            <a:ext cx="284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90162" name="Line 18"/>
          <p:cNvSpPr>
            <a:spLocks noChangeShapeType="1"/>
          </p:cNvSpPr>
          <p:nvPr/>
        </p:nvSpPr>
        <p:spPr bwMode="auto">
          <a:xfrm flipV="1">
            <a:off x="4344988" y="2235200"/>
            <a:ext cx="2247900" cy="14335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3" name="Line 19"/>
          <p:cNvSpPr>
            <a:spLocks noChangeShapeType="1"/>
          </p:cNvSpPr>
          <p:nvPr/>
        </p:nvSpPr>
        <p:spPr bwMode="auto">
          <a:xfrm flipV="1">
            <a:off x="5014913" y="3221037"/>
            <a:ext cx="6350" cy="121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4845050" y="4475162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390165" name="Freeform 21"/>
          <p:cNvSpPr>
            <a:spLocks/>
          </p:cNvSpPr>
          <p:nvPr/>
        </p:nvSpPr>
        <p:spPr bwMode="auto">
          <a:xfrm>
            <a:off x="4589463" y="3513137"/>
            <a:ext cx="34925" cy="166688"/>
          </a:xfrm>
          <a:custGeom>
            <a:avLst/>
            <a:gdLst>
              <a:gd name="T0" fmla="*/ 0 w 23"/>
              <a:gd name="T1" fmla="*/ 0 h 112"/>
              <a:gd name="T2" fmla="*/ 2147483647 w 23"/>
              <a:gd name="T3" fmla="*/ 2147483647 h 112"/>
              <a:gd name="T4" fmla="*/ 2147483647 w 23"/>
              <a:gd name="T5" fmla="*/ 2147483647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" h="112">
                <a:moveTo>
                  <a:pt x="0" y="0"/>
                </a:moveTo>
                <a:cubicBezTo>
                  <a:pt x="3" y="10"/>
                  <a:pt x="17" y="41"/>
                  <a:pt x="20" y="60"/>
                </a:cubicBezTo>
                <a:cubicBezTo>
                  <a:pt x="23" y="79"/>
                  <a:pt x="20" y="101"/>
                  <a:pt x="20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6" name="Line 22"/>
          <p:cNvSpPr>
            <a:spLocks noChangeShapeType="1"/>
          </p:cNvSpPr>
          <p:nvPr/>
        </p:nvSpPr>
        <p:spPr bwMode="auto">
          <a:xfrm flipV="1">
            <a:off x="614363" y="2451100"/>
            <a:ext cx="2005012" cy="1420812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4689475" y="3400425"/>
            <a:ext cx="142875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0168" name="Freeform 24"/>
          <p:cNvSpPr>
            <a:spLocks/>
          </p:cNvSpPr>
          <p:nvPr/>
        </p:nvSpPr>
        <p:spPr bwMode="auto">
          <a:xfrm>
            <a:off x="255588" y="3868737"/>
            <a:ext cx="3500437" cy="950913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90170" name="Line 26"/>
          <p:cNvSpPr>
            <a:spLocks noChangeShapeType="1"/>
          </p:cNvSpPr>
          <p:nvPr/>
        </p:nvSpPr>
        <p:spPr bwMode="auto">
          <a:xfrm flipV="1">
            <a:off x="5022850" y="2438400"/>
            <a:ext cx="1244600" cy="801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1" name="Oval 27"/>
          <p:cNvSpPr>
            <a:spLocks noChangeArrowheads="1"/>
          </p:cNvSpPr>
          <p:nvPr/>
        </p:nvSpPr>
        <p:spPr bwMode="auto">
          <a:xfrm>
            <a:off x="4986338" y="3195637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72" name="Oval 28"/>
          <p:cNvSpPr>
            <a:spLocks noChangeArrowheads="1"/>
          </p:cNvSpPr>
          <p:nvPr/>
        </p:nvSpPr>
        <p:spPr bwMode="auto">
          <a:xfrm>
            <a:off x="6219825" y="2411412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73" name="Line 29"/>
          <p:cNvSpPr>
            <a:spLocks noChangeShapeType="1"/>
          </p:cNvSpPr>
          <p:nvPr/>
        </p:nvSpPr>
        <p:spPr bwMode="auto">
          <a:xfrm flipV="1">
            <a:off x="5033963" y="3994150"/>
            <a:ext cx="1241425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4" name="Freeform 30"/>
          <p:cNvSpPr>
            <a:spLocks/>
          </p:cNvSpPr>
          <p:nvPr/>
        </p:nvSpPr>
        <p:spPr bwMode="auto">
          <a:xfrm>
            <a:off x="622300" y="2463800"/>
            <a:ext cx="3157538" cy="2349500"/>
          </a:xfrm>
          <a:custGeom>
            <a:avLst/>
            <a:gdLst>
              <a:gd name="T0" fmla="*/ 2147483647 w 2128"/>
              <a:gd name="T1" fmla="*/ 0 h 1584"/>
              <a:gd name="T2" fmla="*/ 0 w 2128"/>
              <a:gd name="T3" fmla="*/ 2147483647 h 1584"/>
              <a:gd name="T4" fmla="*/ 2147483647 w 2128"/>
              <a:gd name="T5" fmla="*/ 2147483647 h 1584"/>
              <a:gd name="T6" fmla="*/ 2147483647 w 2128"/>
              <a:gd name="T7" fmla="*/ 2147483647 h 1584"/>
              <a:gd name="T8" fmla="*/ 2147483647 w 2128"/>
              <a:gd name="T9" fmla="*/ 0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28" h="1584">
                <a:moveTo>
                  <a:pt x="1344" y="0"/>
                </a:moveTo>
                <a:lnTo>
                  <a:pt x="0" y="952"/>
                </a:lnTo>
                <a:lnTo>
                  <a:pt x="732" y="1584"/>
                </a:lnTo>
                <a:lnTo>
                  <a:pt x="2128" y="548"/>
                </a:lnTo>
                <a:lnTo>
                  <a:pt x="1344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5" name="Text Box 31"/>
          <p:cNvSpPr txBox="1">
            <a:spLocks noChangeArrowheads="1"/>
          </p:cNvSpPr>
          <p:nvPr/>
        </p:nvSpPr>
        <p:spPr bwMode="auto">
          <a:xfrm>
            <a:off x="2319338" y="2954337"/>
            <a:ext cx="2143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</a:p>
        </p:txBody>
      </p:sp>
      <p:sp>
        <p:nvSpPr>
          <p:cNvPr id="390176" name="Text Box 32"/>
          <p:cNvSpPr txBox="1">
            <a:spLocks noChangeArrowheads="1"/>
          </p:cNvSpPr>
          <p:nvPr/>
        </p:nvSpPr>
        <p:spPr bwMode="auto">
          <a:xfrm>
            <a:off x="838200" y="3263900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>
            <a:off x="1981200" y="2911475"/>
            <a:ext cx="296863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8" name="Text Box 34"/>
          <p:cNvSpPr txBox="1">
            <a:spLocks noChangeArrowheads="1"/>
          </p:cNvSpPr>
          <p:nvPr/>
        </p:nvSpPr>
        <p:spPr bwMode="auto">
          <a:xfrm>
            <a:off x="1797050" y="2611437"/>
            <a:ext cx="2857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0180" name="Text Box 36"/>
          <p:cNvSpPr txBox="1">
            <a:spLocks noChangeArrowheads="1"/>
          </p:cNvSpPr>
          <p:nvPr/>
        </p:nvSpPr>
        <p:spPr bwMode="auto">
          <a:xfrm>
            <a:off x="3216275" y="4497387"/>
            <a:ext cx="285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90181" name="Freeform 37"/>
          <p:cNvSpPr>
            <a:spLocks/>
          </p:cNvSpPr>
          <p:nvPr/>
        </p:nvSpPr>
        <p:spPr bwMode="auto">
          <a:xfrm>
            <a:off x="823913" y="3714750"/>
            <a:ext cx="77787" cy="160337"/>
          </a:xfrm>
          <a:custGeom>
            <a:avLst/>
            <a:gdLst>
              <a:gd name="T0" fmla="*/ 0 w 52"/>
              <a:gd name="T1" fmla="*/ 0 h 108"/>
              <a:gd name="T2" fmla="*/ 2147483647 w 52"/>
              <a:gd name="T3" fmla="*/ 2147483647 h 108"/>
              <a:gd name="T4" fmla="*/ 2147483647 w 52"/>
              <a:gd name="T5" fmla="*/ 2147483647 h 1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108">
                <a:moveTo>
                  <a:pt x="0" y="0"/>
                </a:moveTo>
                <a:cubicBezTo>
                  <a:pt x="6" y="9"/>
                  <a:pt x="27" y="38"/>
                  <a:pt x="36" y="56"/>
                </a:cubicBezTo>
                <a:cubicBezTo>
                  <a:pt x="45" y="74"/>
                  <a:pt x="49" y="97"/>
                  <a:pt x="52" y="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2" name="Text Box 38"/>
          <p:cNvSpPr txBox="1">
            <a:spLocks noChangeArrowheads="1"/>
          </p:cNvSpPr>
          <p:nvPr/>
        </p:nvSpPr>
        <p:spPr bwMode="auto">
          <a:xfrm>
            <a:off x="941388" y="3619500"/>
            <a:ext cx="142875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0183" name="Line 39"/>
          <p:cNvSpPr>
            <a:spLocks noChangeShapeType="1"/>
          </p:cNvSpPr>
          <p:nvPr/>
        </p:nvSpPr>
        <p:spPr bwMode="auto">
          <a:xfrm flipV="1">
            <a:off x="1066800" y="2901950"/>
            <a:ext cx="9191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4" name="Line 40"/>
          <p:cNvSpPr>
            <a:spLocks noChangeShapeType="1"/>
          </p:cNvSpPr>
          <p:nvPr/>
        </p:nvSpPr>
        <p:spPr bwMode="auto">
          <a:xfrm>
            <a:off x="1081088" y="3559175"/>
            <a:ext cx="560387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5" name="Line 41"/>
          <p:cNvSpPr>
            <a:spLocks noChangeShapeType="1"/>
          </p:cNvSpPr>
          <p:nvPr/>
        </p:nvSpPr>
        <p:spPr bwMode="auto">
          <a:xfrm flipV="1">
            <a:off x="1625600" y="3133725"/>
            <a:ext cx="642938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6" name="Oval 42"/>
          <p:cNvSpPr>
            <a:spLocks noChangeArrowheads="1"/>
          </p:cNvSpPr>
          <p:nvPr/>
        </p:nvSpPr>
        <p:spPr bwMode="auto">
          <a:xfrm>
            <a:off x="1027113" y="3524250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87" name="Oval 43"/>
          <p:cNvSpPr>
            <a:spLocks noChangeArrowheads="1"/>
          </p:cNvSpPr>
          <p:nvPr/>
        </p:nvSpPr>
        <p:spPr bwMode="auto">
          <a:xfrm>
            <a:off x="1939925" y="2865437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88" name="Text Box 44"/>
          <p:cNvSpPr txBox="1">
            <a:spLocks noChangeArrowheads="1"/>
          </p:cNvSpPr>
          <p:nvPr/>
        </p:nvSpPr>
        <p:spPr bwMode="auto">
          <a:xfrm>
            <a:off x="1509713" y="4064000"/>
            <a:ext cx="284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endParaRPr lang="en-US" baseline="-25000" dirty="0"/>
          </a:p>
        </p:txBody>
      </p:sp>
      <p:sp>
        <p:nvSpPr>
          <p:cNvPr id="390189" name="Line 45"/>
          <p:cNvSpPr>
            <a:spLocks noChangeShapeType="1"/>
          </p:cNvSpPr>
          <p:nvPr/>
        </p:nvSpPr>
        <p:spPr bwMode="auto">
          <a:xfrm>
            <a:off x="1606550" y="3178175"/>
            <a:ext cx="7731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0" name="Line 46"/>
          <p:cNvSpPr>
            <a:spLocks noChangeShapeType="1"/>
          </p:cNvSpPr>
          <p:nvPr/>
        </p:nvSpPr>
        <p:spPr bwMode="auto">
          <a:xfrm flipV="1">
            <a:off x="1630363" y="3786187"/>
            <a:ext cx="747712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1" name="Line 47"/>
          <p:cNvSpPr>
            <a:spLocks noChangeShapeType="1"/>
          </p:cNvSpPr>
          <p:nvPr/>
        </p:nvSpPr>
        <p:spPr bwMode="auto">
          <a:xfrm flipH="1" flipV="1">
            <a:off x="2260600" y="3127375"/>
            <a:ext cx="123825" cy="65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2" name="Oval 48"/>
          <p:cNvSpPr>
            <a:spLocks noChangeArrowheads="1"/>
          </p:cNvSpPr>
          <p:nvPr/>
        </p:nvSpPr>
        <p:spPr bwMode="auto">
          <a:xfrm>
            <a:off x="2336800" y="3744912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93" name="Oval 49"/>
          <p:cNvSpPr>
            <a:spLocks noChangeArrowheads="1"/>
          </p:cNvSpPr>
          <p:nvPr/>
        </p:nvSpPr>
        <p:spPr bwMode="auto">
          <a:xfrm>
            <a:off x="2230438" y="3098800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94" name="Oval 50"/>
          <p:cNvSpPr>
            <a:spLocks noChangeArrowheads="1"/>
          </p:cNvSpPr>
          <p:nvPr/>
        </p:nvSpPr>
        <p:spPr bwMode="auto">
          <a:xfrm>
            <a:off x="1597025" y="4019550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95" name="Text Box 51"/>
          <p:cNvSpPr txBox="1">
            <a:spLocks noChangeArrowheads="1"/>
          </p:cNvSpPr>
          <p:nvPr/>
        </p:nvSpPr>
        <p:spPr bwMode="auto">
          <a:xfrm>
            <a:off x="2444750" y="3684587"/>
            <a:ext cx="2127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</a:p>
        </p:txBody>
      </p:sp>
      <p:sp>
        <p:nvSpPr>
          <p:cNvPr id="390197" name="Line 53"/>
          <p:cNvSpPr>
            <a:spLocks noChangeShapeType="1"/>
          </p:cNvSpPr>
          <p:nvPr/>
        </p:nvSpPr>
        <p:spPr bwMode="auto">
          <a:xfrm>
            <a:off x="622300" y="3875087"/>
            <a:ext cx="1085850" cy="93821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8" name="Line 54"/>
          <p:cNvSpPr>
            <a:spLocks noChangeShapeType="1"/>
          </p:cNvSpPr>
          <p:nvPr/>
        </p:nvSpPr>
        <p:spPr bwMode="auto">
          <a:xfrm>
            <a:off x="633413" y="3870325"/>
            <a:ext cx="1982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9" name="Line 55"/>
          <p:cNvSpPr>
            <a:spLocks noChangeShapeType="1"/>
          </p:cNvSpPr>
          <p:nvPr/>
        </p:nvSpPr>
        <p:spPr bwMode="auto">
          <a:xfrm>
            <a:off x="2622550" y="2468562"/>
            <a:ext cx="0" cy="14128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0" name="Line 56"/>
          <p:cNvSpPr>
            <a:spLocks noChangeShapeType="1"/>
          </p:cNvSpPr>
          <p:nvPr/>
        </p:nvSpPr>
        <p:spPr bwMode="auto">
          <a:xfrm>
            <a:off x="2616200" y="3870325"/>
            <a:ext cx="190500" cy="1365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1" name="Oval 57"/>
          <p:cNvSpPr>
            <a:spLocks noChangeArrowheads="1"/>
          </p:cNvSpPr>
          <p:nvPr/>
        </p:nvSpPr>
        <p:spPr bwMode="auto">
          <a:xfrm>
            <a:off x="1565275" y="3138487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02" name="Text Box 58"/>
          <p:cNvSpPr txBox="1">
            <a:spLocks noChangeArrowheads="1"/>
          </p:cNvSpPr>
          <p:nvPr/>
        </p:nvSpPr>
        <p:spPr bwMode="auto">
          <a:xfrm>
            <a:off x="1182688" y="2924175"/>
            <a:ext cx="3889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90203" name="Line 59"/>
          <p:cNvSpPr>
            <a:spLocks noChangeShapeType="1"/>
          </p:cNvSpPr>
          <p:nvPr/>
        </p:nvSpPr>
        <p:spPr bwMode="auto">
          <a:xfrm>
            <a:off x="5805488" y="2736850"/>
            <a:ext cx="0" cy="201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4" name="Oval 60"/>
          <p:cNvSpPr>
            <a:spLocks noChangeArrowheads="1"/>
          </p:cNvSpPr>
          <p:nvPr/>
        </p:nvSpPr>
        <p:spPr bwMode="auto">
          <a:xfrm>
            <a:off x="5772150" y="2693987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05" name="Line 61"/>
          <p:cNvSpPr>
            <a:spLocks noChangeShapeType="1"/>
          </p:cNvSpPr>
          <p:nvPr/>
        </p:nvSpPr>
        <p:spPr bwMode="auto">
          <a:xfrm flipH="1">
            <a:off x="5805488" y="3994150"/>
            <a:ext cx="463550" cy="747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6" name="Line 62"/>
          <p:cNvSpPr>
            <a:spLocks noChangeShapeType="1"/>
          </p:cNvSpPr>
          <p:nvPr/>
        </p:nvSpPr>
        <p:spPr bwMode="auto">
          <a:xfrm>
            <a:off x="5010150" y="4451350"/>
            <a:ext cx="8016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7" name="Text Box 63"/>
          <p:cNvSpPr txBox="1">
            <a:spLocks noChangeArrowheads="1"/>
          </p:cNvSpPr>
          <p:nvPr/>
        </p:nvSpPr>
        <p:spPr bwMode="auto">
          <a:xfrm>
            <a:off x="5802313" y="4770437"/>
            <a:ext cx="284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1</a:t>
            </a:r>
          </a:p>
        </p:txBody>
      </p:sp>
      <p:sp>
        <p:nvSpPr>
          <p:cNvPr id="390208" name="Oval 64"/>
          <p:cNvSpPr>
            <a:spLocks noChangeArrowheads="1"/>
          </p:cNvSpPr>
          <p:nvPr/>
        </p:nvSpPr>
        <p:spPr bwMode="auto">
          <a:xfrm>
            <a:off x="4991100" y="4414837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09" name="Oval 65"/>
          <p:cNvSpPr>
            <a:spLocks noChangeArrowheads="1"/>
          </p:cNvSpPr>
          <p:nvPr/>
        </p:nvSpPr>
        <p:spPr bwMode="auto">
          <a:xfrm>
            <a:off x="6235700" y="3962400"/>
            <a:ext cx="68263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10" name="Oval 66"/>
          <p:cNvSpPr>
            <a:spLocks noChangeArrowheads="1"/>
          </p:cNvSpPr>
          <p:nvPr/>
        </p:nvSpPr>
        <p:spPr bwMode="auto">
          <a:xfrm>
            <a:off x="5778500" y="4692650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11" name="Text Box 67"/>
          <p:cNvSpPr txBox="1">
            <a:spLocks noChangeArrowheads="1"/>
          </p:cNvSpPr>
          <p:nvPr/>
        </p:nvSpPr>
        <p:spPr bwMode="auto">
          <a:xfrm>
            <a:off x="5572125" y="2454275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90214" name="Freeform 70"/>
          <p:cNvSpPr>
            <a:spLocks/>
          </p:cNvSpPr>
          <p:nvPr/>
        </p:nvSpPr>
        <p:spPr bwMode="auto">
          <a:xfrm>
            <a:off x="438150" y="3870325"/>
            <a:ext cx="296863" cy="106362"/>
          </a:xfrm>
          <a:custGeom>
            <a:avLst/>
            <a:gdLst>
              <a:gd name="T0" fmla="*/ 0 w 200"/>
              <a:gd name="T1" fmla="*/ 0 h 72"/>
              <a:gd name="T2" fmla="*/ 2147483647 w 200"/>
              <a:gd name="T3" fmla="*/ 2147483647 h 72"/>
              <a:gd name="T4" fmla="*/ 2147483647 w 200"/>
              <a:gd name="T5" fmla="*/ 2147483647 h 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72">
                <a:moveTo>
                  <a:pt x="0" y="0"/>
                </a:moveTo>
                <a:cubicBezTo>
                  <a:pt x="21" y="22"/>
                  <a:pt x="43" y="44"/>
                  <a:pt x="76" y="56"/>
                </a:cubicBezTo>
                <a:cubicBezTo>
                  <a:pt x="109" y="68"/>
                  <a:pt x="181" y="61"/>
                  <a:pt x="200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15" name="Oval 71"/>
          <p:cNvSpPr>
            <a:spLocks noChangeArrowheads="1"/>
          </p:cNvSpPr>
          <p:nvPr/>
        </p:nvSpPr>
        <p:spPr bwMode="auto">
          <a:xfrm>
            <a:off x="563563" y="3897312"/>
            <a:ext cx="41275" cy="41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19" name="Rectangle 75"/>
          <p:cNvSpPr>
            <a:spLocks noChangeArrowheads="1"/>
          </p:cNvSpPr>
          <p:nvPr/>
        </p:nvSpPr>
        <p:spPr bwMode="auto">
          <a:xfrm>
            <a:off x="3379788" y="307816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l-GR" b="1">
                <a:solidFill>
                  <a:srgbClr val="CC0000"/>
                </a:solidFill>
                <a:latin typeface="Times New Roman" pitchFamily="18" charset="0"/>
              </a:rPr>
              <a:t>β</a:t>
            </a:r>
            <a:endParaRPr lang="en-US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0220" name="Freeform 76"/>
          <p:cNvSpPr>
            <a:spLocks/>
          </p:cNvSpPr>
          <p:nvPr/>
        </p:nvSpPr>
        <p:spPr bwMode="auto">
          <a:xfrm>
            <a:off x="3411538" y="3078162"/>
            <a:ext cx="87312" cy="406400"/>
          </a:xfrm>
          <a:custGeom>
            <a:avLst/>
            <a:gdLst>
              <a:gd name="T0" fmla="*/ 2147483647 w 55"/>
              <a:gd name="T1" fmla="*/ 0 h 256"/>
              <a:gd name="T2" fmla="*/ 2147483647 w 55"/>
              <a:gd name="T3" fmla="*/ 2147483647 h 256"/>
              <a:gd name="T4" fmla="*/ 2147483647 w 55"/>
              <a:gd name="T5" fmla="*/ 2147483647 h 256"/>
              <a:gd name="T6" fmla="*/ 2147483647 w 55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" h="256">
                <a:moveTo>
                  <a:pt x="51" y="0"/>
                </a:moveTo>
                <a:cubicBezTo>
                  <a:pt x="34" y="21"/>
                  <a:pt x="18" y="43"/>
                  <a:pt x="11" y="72"/>
                </a:cubicBezTo>
                <a:cubicBezTo>
                  <a:pt x="4" y="101"/>
                  <a:pt x="0" y="141"/>
                  <a:pt x="7" y="172"/>
                </a:cubicBezTo>
                <a:cubicBezTo>
                  <a:pt x="14" y="203"/>
                  <a:pt x="34" y="229"/>
                  <a:pt x="55" y="256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598984"/>
              </p:ext>
            </p:extLst>
          </p:nvPr>
        </p:nvGraphicFramePr>
        <p:xfrm>
          <a:off x="2089150" y="1620838"/>
          <a:ext cx="938816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4" imgW="634680" imgH="291960" progId="Equation.DSMT4">
                  <p:embed/>
                </p:oleObj>
              </mc:Choice>
              <mc:Fallback>
                <p:oleObj name="Equation" r:id="rId4" imgW="634680" imgH="29196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1620838"/>
                        <a:ext cx="938816" cy="439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D6CF8E2B-B378-4E4B-AB0C-0893DE37D2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9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0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0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3" grpId="0" animBg="1"/>
      <p:bldP spid="390154" grpId="0"/>
      <p:bldP spid="390155" grpId="0"/>
      <p:bldP spid="390156" grpId="0" animBg="1"/>
      <p:bldP spid="390157" grpId="0" animBg="1"/>
      <p:bldP spid="390158" grpId="0"/>
      <p:bldP spid="390159" grpId="0"/>
      <p:bldP spid="390160" grpId="0"/>
      <p:bldP spid="390161" grpId="0"/>
      <p:bldP spid="390162" grpId="0" animBg="1"/>
      <p:bldP spid="390163" grpId="0" animBg="1"/>
      <p:bldP spid="390164" grpId="0"/>
      <p:bldP spid="390165" grpId="0" animBg="1"/>
      <p:bldP spid="390166" grpId="0" animBg="1"/>
      <p:bldP spid="390167" grpId="0"/>
      <p:bldP spid="390168" grpId="0" animBg="1"/>
      <p:bldP spid="390170" grpId="0" animBg="1"/>
      <p:bldP spid="390171" grpId="0" animBg="1"/>
      <p:bldP spid="390172" grpId="0" animBg="1"/>
      <p:bldP spid="390173" grpId="0" animBg="1"/>
      <p:bldP spid="390174" grpId="0" animBg="1"/>
      <p:bldP spid="390175" grpId="0"/>
      <p:bldP spid="390176" grpId="0"/>
      <p:bldP spid="390177" grpId="0" animBg="1"/>
      <p:bldP spid="390178" grpId="0"/>
      <p:bldP spid="390180" grpId="0"/>
      <p:bldP spid="390181" grpId="0" animBg="1"/>
      <p:bldP spid="390182" grpId="0"/>
      <p:bldP spid="390183" grpId="0" animBg="1"/>
      <p:bldP spid="390184" grpId="0" animBg="1"/>
      <p:bldP spid="390185" grpId="0" animBg="1"/>
      <p:bldP spid="390186" grpId="0" animBg="1"/>
      <p:bldP spid="390187" grpId="0" animBg="1"/>
      <p:bldP spid="390188" grpId="0"/>
      <p:bldP spid="390189" grpId="0" animBg="1"/>
      <p:bldP spid="390190" grpId="0" animBg="1"/>
      <p:bldP spid="390191" grpId="0" animBg="1"/>
      <p:bldP spid="390192" grpId="0" animBg="1"/>
      <p:bldP spid="390193" grpId="0" animBg="1"/>
      <p:bldP spid="390194" grpId="0" animBg="1"/>
      <p:bldP spid="390195" grpId="0"/>
      <p:bldP spid="390197" grpId="0" animBg="1"/>
      <p:bldP spid="390198" grpId="0" animBg="1"/>
      <p:bldP spid="390199" grpId="0" animBg="1"/>
      <p:bldP spid="390200" grpId="0" animBg="1"/>
      <p:bldP spid="390201" grpId="0" animBg="1"/>
      <p:bldP spid="390202" grpId="0"/>
      <p:bldP spid="390203" grpId="0" animBg="1"/>
      <p:bldP spid="390204" grpId="0" animBg="1"/>
      <p:bldP spid="390205" grpId="0" animBg="1"/>
      <p:bldP spid="390206" grpId="0" animBg="1"/>
      <p:bldP spid="390207" grpId="0"/>
      <p:bldP spid="390208" grpId="0" animBg="1"/>
      <p:bldP spid="390209" grpId="0" animBg="1"/>
      <p:bldP spid="390210" grpId="0" animBg="1"/>
      <p:bldP spid="390211" grpId="0"/>
      <p:bldP spid="390214" grpId="0" animBg="1"/>
      <p:bldP spid="390215" grpId="0" animBg="1"/>
      <p:bldP spid="390219" grpId="0"/>
      <p:bldP spid="3902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194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51740980"/>
              </p:ext>
            </p:extLst>
          </p:nvPr>
        </p:nvGraphicFramePr>
        <p:xfrm>
          <a:off x="2149475" y="1587500"/>
          <a:ext cx="7461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" imgW="583920" imgH="291960" progId="Equation.DSMT4">
                  <p:embed/>
                </p:oleObj>
              </mc:Choice>
              <mc:Fallback>
                <p:oleObj name="Equation" r:id="rId3" imgW="583920" imgH="291960" progId="Equation.DSMT4">
                  <p:embed/>
                  <p:pic>
                    <p:nvPicPr>
                      <p:cNvPr id="392194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587500"/>
                        <a:ext cx="74612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2196" name="Rectangle 4"/>
          <p:cNvSpPr>
            <a:spLocks noChangeArrowheads="1"/>
          </p:cNvSpPr>
          <p:nvPr/>
        </p:nvSpPr>
        <p:spPr bwMode="auto">
          <a:xfrm>
            <a:off x="134938" y="825500"/>
            <a:ext cx="90090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c)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chiếu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cạnh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 </a:t>
            </a:r>
            <a:r>
              <a:rPr lang="vi-VN" sz="2000">
                <a:latin typeface="+mj-lt"/>
              </a:rPr>
              <a:t>Là mặt phẳng vuông góc với mặt phẳng hình chiếu cạnh P</a:t>
            </a:r>
            <a:r>
              <a:rPr lang="vi-VN" sz="2000" baseline="-25000">
                <a:latin typeface="+mj-lt"/>
              </a:rPr>
              <a:t>3</a:t>
            </a:r>
            <a:endParaRPr lang="en-US" sz="20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 err="1">
                <a:latin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403225" y="5618163"/>
            <a:ext cx="777240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*Tính chất :     </a:t>
            </a:r>
            <a:r>
              <a:rPr lang="en-US" sz="2000">
                <a:latin typeface="Times New Roman" pitchFamily="18" charset="0"/>
              </a:rPr>
              <a:t>      </a:t>
            </a:r>
          </a:p>
          <a:p>
            <a:pPr marL="1428750" lvl="3" indent="-228600">
              <a:spcBef>
                <a:spcPct val="20000"/>
              </a:spcBef>
            </a:pPr>
            <a:endParaRPr lang="en-US" sz="2000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392198" name="Freeform 6"/>
          <p:cNvSpPr>
            <a:spLocks/>
          </p:cNvSpPr>
          <p:nvPr/>
        </p:nvSpPr>
        <p:spPr bwMode="auto">
          <a:xfrm>
            <a:off x="3022600" y="2643188"/>
            <a:ext cx="1409700" cy="2343150"/>
          </a:xfrm>
          <a:custGeom>
            <a:avLst/>
            <a:gdLst>
              <a:gd name="T0" fmla="*/ 0 w 888"/>
              <a:gd name="T1" fmla="*/ 2147483647 h 1476"/>
              <a:gd name="T2" fmla="*/ 2147483647 w 888"/>
              <a:gd name="T3" fmla="*/ 2147483647 h 1476"/>
              <a:gd name="T4" fmla="*/ 2147483647 w 888"/>
              <a:gd name="T5" fmla="*/ 2147483647 h 1476"/>
              <a:gd name="T6" fmla="*/ 0 w 888"/>
              <a:gd name="T7" fmla="*/ 0 h 1476"/>
              <a:gd name="T8" fmla="*/ 0 w 888"/>
              <a:gd name="T9" fmla="*/ 2147483647 h 1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8" h="1476">
                <a:moveTo>
                  <a:pt x="0" y="889"/>
                </a:moveTo>
                <a:lnTo>
                  <a:pt x="888" y="1476"/>
                </a:lnTo>
                <a:lnTo>
                  <a:pt x="882" y="574"/>
                </a:lnTo>
                <a:lnTo>
                  <a:pt x="0" y="0"/>
                </a:lnTo>
                <a:lnTo>
                  <a:pt x="0" y="889"/>
                </a:lnTo>
                <a:close/>
              </a:path>
            </a:pathLst>
          </a:custGeom>
          <a:solidFill>
            <a:schemeClr val="accent2">
              <a:alpha val="47058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199" name="Freeform 7"/>
          <p:cNvSpPr>
            <a:spLocks/>
          </p:cNvSpPr>
          <p:nvPr/>
        </p:nvSpPr>
        <p:spPr bwMode="auto">
          <a:xfrm>
            <a:off x="817563" y="4065588"/>
            <a:ext cx="3636962" cy="935037"/>
          </a:xfrm>
          <a:custGeom>
            <a:avLst/>
            <a:gdLst>
              <a:gd name="T0" fmla="*/ 2147483647 w 2291"/>
              <a:gd name="T1" fmla="*/ 2147483647 h 589"/>
              <a:gd name="T2" fmla="*/ 2147483647 w 2291"/>
              <a:gd name="T3" fmla="*/ 0 h 589"/>
              <a:gd name="T4" fmla="*/ 0 w 2291"/>
              <a:gd name="T5" fmla="*/ 2147483647 h 589"/>
              <a:gd name="T6" fmla="*/ 2147483647 w 2291"/>
              <a:gd name="T7" fmla="*/ 2147483647 h 589"/>
              <a:gd name="T8" fmla="*/ 2147483647 w 2291"/>
              <a:gd name="T9" fmla="*/ 2147483647 h 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589">
                <a:moveTo>
                  <a:pt x="2291" y="580"/>
                </a:moveTo>
                <a:lnTo>
                  <a:pt x="1396" y="0"/>
                </a:lnTo>
                <a:lnTo>
                  <a:pt x="0" y="1"/>
                </a:lnTo>
                <a:lnTo>
                  <a:pt x="743" y="589"/>
                </a:lnTo>
                <a:lnTo>
                  <a:pt x="2291" y="58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00" name="Rectangle 8"/>
          <p:cNvSpPr>
            <a:spLocks noChangeArrowheads="1"/>
          </p:cNvSpPr>
          <p:nvPr/>
        </p:nvSpPr>
        <p:spPr bwMode="auto">
          <a:xfrm>
            <a:off x="811213" y="2628900"/>
            <a:ext cx="2222500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01" name="Text Box 9"/>
          <p:cNvSpPr txBox="1">
            <a:spLocks noChangeArrowheads="1"/>
          </p:cNvSpPr>
          <p:nvPr/>
        </p:nvSpPr>
        <p:spPr bwMode="auto">
          <a:xfrm>
            <a:off x="1020763" y="38100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3810000" y="40576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03" name="Text Box 11"/>
          <p:cNvSpPr txBox="1">
            <a:spLocks noChangeArrowheads="1"/>
          </p:cNvSpPr>
          <p:nvPr/>
        </p:nvSpPr>
        <p:spPr bwMode="auto">
          <a:xfrm>
            <a:off x="849313" y="26400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2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92204" name="Text Box 12"/>
          <p:cNvSpPr txBox="1">
            <a:spLocks noChangeArrowheads="1"/>
          </p:cNvSpPr>
          <p:nvPr/>
        </p:nvSpPr>
        <p:spPr bwMode="auto">
          <a:xfrm>
            <a:off x="4159250" y="3543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92205" name="Text Box 13"/>
          <p:cNvSpPr txBox="1">
            <a:spLocks noChangeArrowheads="1"/>
          </p:cNvSpPr>
          <p:nvPr/>
        </p:nvSpPr>
        <p:spPr bwMode="auto">
          <a:xfrm>
            <a:off x="2881313" y="25971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6" name="Text Box 14"/>
          <p:cNvSpPr txBox="1">
            <a:spLocks noChangeArrowheads="1"/>
          </p:cNvSpPr>
          <p:nvPr/>
        </p:nvSpPr>
        <p:spPr bwMode="auto">
          <a:xfrm>
            <a:off x="4240213" y="46037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7" name="Text Box 15"/>
          <p:cNvSpPr txBox="1">
            <a:spLocks noChangeArrowheads="1"/>
          </p:cNvSpPr>
          <p:nvPr/>
        </p:nvSpPr>
        <p:spPr bwMode="auto">
          <a:xfrm>
            <a:off x="5027613" y="3862388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8" name="Line 16"/>
          <p:cNvSpPr>
            <a:spLocks noChangeShapeType="1"/>
          </p:cNvSpPr>
          <p:nvPr/>
        </p:nvSpPr>
        <p:spPr bwMode="auto">
          <a:xfrm>
            <a:off x="6751638" y="2470150"/>
            <a:ext cx="1587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09" name="Line 17"/>
          <p:cNvSpPr>
            <a:spLocks noChangeShapeType="1"/>
          </p:cNvSpPr>
          <p:nvPr/>
        </p:nvSpPr>
        <p:spPr bwMode="auto">
          <a:xfrm>
            <a:off x="5118100" y="2765425"/>
            <a:ext cx="16383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0" name="Text Box 18"/>
          <p:cNvSpPr txBox="1">
            <a:spLocks noChangeArrowheads="1"/>
          </p:cNvSpPr>
          <p:nvPr/>
        </p:nvSpPr>
        <p:spPr bwMode="auto">
          <a:xfrm>
            <a:off x="7118350" y="29464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11" name="Text Box 19"/>
          <p:cNvSpPr txBox="1">
            <a:spLocks noChangeArrowheads="1"/>
          </p:cNvSpPr>
          <p:nvPr/>
        </p:nvSpPr>
        <p:spPr bwMode="auto">
          <a:xfrm>
            <a:off x="6811963" y="2432050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12" name="Text Box 20"/>
          <p:cNvSpPr txBox="1">
            <a:spLocks noChangeArrowheads="1"/>
          </p:cNvSpPr>
          <p:nvPr/>
        </p:nvSpPr>
        <p:spPr bwMode="auto">
          <a:xfrm>
            <a:off x="7664450" y="36115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5486400" y="28860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92214" name="Line 22"/>
          <p:cNvSpPr>
            <a:spLocks noChangeShapeType="1"/>
          </p:cNvSpPr>
          <p:nvPr/>
        </p:nvSpPr>
        <p:spPr bwMode="auto">
          <a:xfrm>
            <a:off x="4906963" y="4108450"/>
            <a:ext cx="37655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5" name="Text Box 23"/>
          <p:cNvSpPr txBox="1">
            <a:spLocks noChangeArrowheads="1"/>
          </p:cNvSpPr>
          <p:nvPr/>
        </p:nvSpPr>
        <p:spPr bwMode="auto">
          <a:xfrm>
            <a:off x="6351588" y="3816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92216" name="Text Box 24"/>
          <p:cNvSpPr txBox="1">
            <a:spLocks noChangeArrowheads="1"/>
          </p:cNvSpPr>
          <p:nvPr/>
        </p:nvSpPr>
        <p:spPr bwMode="auto">
          <a:xfrm>
            <a:off x="6781800" y="38274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17" name="Line 25"/>
          <p:cNvSpPr>
            <a:spLocks noChangeShapeType="1"/>
          </p:cNvSpPr>
          <p:nvPr/>
        </p:nvSpPr>
        <p:spPr bwMode="auto">
          <a:xfrm>
            <a:off x="5789613" y="3136900"/>
            <a:ext cx="725487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8" name="Line 26"/>
          <p:cNvSpPr>
            <a:spLocks noChangeShapeType="1"/>
          </p:cNvSpPr>
          <p:nvPr/>
        </p:nvSpPr>
        <p:spPr bwMode="auto">
          <a:xfrm flipH="1" flipV="1">
            <a:off x="6742113" y="2755900"/>
            <a:ext cx="1098550" cy="1339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9" name="Line 27"/>
          <p:cNvSpPr>
            <a:spLocks noChangeShapeType="1"/>
          </p:cNvSpPr>
          <p:nvPr/>
        </p:nvSpPr>
        <p:spPr bwMode="auto">
          <a:xfrm>
            <a:off x="5121275" y="5172075"/>
            <a:ext cx="16256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0" name="Freeform 28"/>
          <p:cNvSpPr>
            <a:spLocks/>
          </p:cNvSpPr>
          <p:nvPr/>
        </p:nvSpPr>
        <p:spPr bwMode="auto">
          <a:xfrm>
            <a:off x="6734175" y="4116388"/>
            <a:ext cx="1119188" cy="10588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>
            <a:off x="5776913" y="3143250"/>
            <a:ext cx="1295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2" name="Line 30"/>
          <p:cNvSpPr>
            <a:spLocks noChangeShapeType="1"/>
          </p:cNvSpPr>
          <p:nvPr/>
        </p:nvSpPr>
        <p:spPr bwMode="auto">
          <a:xfrm>
            <a:off x="6500813" y="3784600"/>
            <a:ext cx="10858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3" name="Line 31"/>
          <p:cNvSpPr>
            <a:spLocks noChangeShapeType="1"/>
          </p:cNvSpPr>
          <p:nvPr/>
        </p:nvSpPr>
        <p:spPr bwMode="auto">
          <a:xfrm>
            <a:off x="7053263" y="3130550"/>
            <a:ext cx="52705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4" name="Oval 32"/>
          <p:cNvSpPr>
            <a:spLocks noChangeArrowheads="1"/>
          </p:cNvSpPr>
          <p:nvPr/>
        </p:nvSpPr>
        <p:spPr bwMode="auto">
          <a:xfrm>
            <a:off x="7011988" y="31019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25" name="Oval 33"/>
          <p:cNvSpPr>
            <a:spLocks noChangeArrowheads="1"/>
          </p:cNvSpPr>
          <p:nvPr/>
        </p:nvSpPr>
        <p:spPr bwMode="auto">
          <a:xfrm>
            <a:off x="7551738" y="3730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26" name="Text Box 34"/>
          <p:cNvSpPr txBox="1">
            <a:spLocks noChangeArrowheads="1"/>
          </p:cNvSpPr>
          <p:nvPr/>
        </p:nvSpPr>
        <p:spPr bwMode="auto">
          <a:xfrm>
            <a:off x="5270500" y="35385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92227" name="Freeform 35"/>
          <p:cNvSpPr>
            <a:spLocks/>
          </p:cNvSpPr>
          <p:nvPr/>
        </p:nvSpPr>
        <p:spPr bwMode="auto">
          <a:xfrm>
            <a:off x="6754813" y="2927350"/>
            <a:ext cx="114300" cy="58738"/>
          </a:xfrm>
          <a:custGeom>
            <a:avLst/>
            <a:gdLst>
              <a:gd name="T0" fmla="*/ 0 w 72"/>
              <a:gd name="T1" fmla="*/ 2147483647 h 37"/>
              <a:gd name="T2" fmla="*/ 2147483647 w 72"/>
              <a:gd name="T3" fmla="*/ 2147483647 h 37"/>
              <a:gd name="T4" fmla="*/ 2147483647 w 72"/>
              <a:gd name="T5" fmla="*/ 0 h 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37">
                <a:moveTo>
                  <a:pt x="0" y="32"/>
                </a:moveTo>
                <a:cubicBezTo>
                  <a:pt x="16" y="34"/>
                  <a:pt x="32" y="37"/>
                  <a:pt x="44" y="32"/>
                </a:cubicBezTo>
                <a:cubicBezTo>
                  <a:pt x="56" y="27"/>
                  <a:pt x="64" y="21"/>
                  <a:pt x="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8" name="Freeform 36"/>
          <p:cNvSpPr>
            <a:spLocks/>
          </p:cNvSpPr>
          <p:nvPr/>
        </p:nvSpPr>
        <p:spPr bwMode="auto">
          <a:xfrm>
            <a:off x="6748463" y="2895600"/>
            <a:ext cx="114300" cy="58738"/>
          </a:xfrm>
          <a:custGeom>
            <a:avLst/>
            <a:gdLst>
              <a:gd name="T0" fmla="*/ 0 w 72"/>
              <a:gd name="T1" fmla="*/ 2147483647 h 37"/>
              <a:gd name="T2" fmla="*/ 2147483647 w 72"/>
              <a:gd name="T3" fmla="*/ 2147483647 h 37"/>
              <a:gd name="T4" fmla="*/ 2147483647 w 72"/>
              <a:gd name="T5" fmla="*/ 0 h 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37">
                <a:moveTo>
                  <a:pt x="0" y="32"/>
                </a:moveTo>
                <a:cubicBezTo>
                  <a:pt x="16" y="34"/>
                  <a:pt x="32" y="37"/>
                  <a:pt x="44" y="32"/>
                </a:cubicBezTo>
                <a:cubicBezTo>
                  <a:pt x="56" y="27"/>
                  <a:pt x="64" y="21"/>
                  <a:pt x="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9" name="Freeform 37"/>
          <p:cNvSpPr>
            <a:spLocks/>
          </p:cNvSpPr>
          <p:nvPr/>
        </p:nvSpPr>
        <p:spPr bwMode="auto">
          <a:xfrm>
            <a:off x="7643813" y="3956050"/>
            <a:ext cx="63500" cy="152400"/>
          </a:xfrm>
          <a:custGeom>
            <a:avLst/>
            <a:gdLst>
              <a:gd name="T0" fmla="*/ 2147483647 w 40"/>
              <a:gd name="T1" fmla="*/ 0 h 96"/>
              <a:gd name="T2" fmla="*/ 2147483647 w 40"/>
              <a:gd name="T3" fmla="*/ 2147483647 h 96"/>
              <a:gd name="T4" fmla="*/ 0 w 40"/>
              <a:gd name="T5" fmla="*/ 2147483647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" h="96">
                <a:moveTo>
                  <a:pt x="40" y="0"/>
                </a:moveTo>
                <a:cubicBezTo>
                  <a:pt x="31" y="10"/>
                  <a:pt x="23" y="20"/>
                  <a:pt x="16" y="36"/>
                </a:cubicBezTo>
                <a:cubicBezTo>
                  <a:pt x="9" y="52"/>
                  <a:pt x="4" y="74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0" name="Text Box 38"/>
          <p:cNvSpPr txBox="1">
            <a:spLocks noChangeArrowheads="1"/>
          </p:cNvSpPr>
          <p:nvPr/>
        </p:nvSpPr>
        <p:spPr bwMode="auto">
          <a:xfrm>
            <a:off x="7494896" y="38100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β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31" name="Text Box 39"/>
          <p:cNvSpPr txBox="1">
            <a:spLocks noChangeArrowheads="1"/>
          </p:cNvSpPr>
          <p:nvPr/>
        </p:nvSpPr>
        <p:spPr bwMode="auto">
          <a:xfrm>
            <a:off x="6781800" y="2895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33" name="Freeform 41"/>
          <p:cNvSpPr>
            <a:spLocks/>
          </p:cNvSpPr>
          <p:nvPr/>
        </p:nvSpPr>
        <p:spPr bwMode="auto">
          <a:xfrm>
            <a:off x="1265238" y="2874963"/>
            <a:ext cx="2679700" cy="1797050"/>
          </a:xfrm>
          <a:custGeom>
            <a:avLst/>
            <a:gdLst>
              <a:gd name="T0" fmla="*/ 2147483647 w 1688"/>
              <a:gd name="T1" fmla="*/ 0 h 1132"/>
              <a:gd name="T2" fmla="*/ 0 w 1688"/>
              <a:gd name="T3" fmla="*/ 0 h 1132"/>
              <a:gd name="T4" fmla="*/ 2147483647 w 1688"/>
              <a:gd name="T5" fmla="*/ 2147483647 h 1132"/>
              <a:gd name="T6" fmla="*/ 2147483647 w 1688"/>
              <a:gd name="T7" fmla="*/ 2147483647 h 1132"/>
              <a:gd name="T8" fmla="*/ 2147483647 w 1688"/>
              <a:gd name="T9" fmla="*/ 0 h 1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8" h="1132">
                <a:moveTo>
                  <a:pt x="1112" y="0"/>
                </a:moveTo>
                <a:lnTo>
                  <a:pt x="0" y="0"/>
                </a:lnTo>
                <a:lnTo>
                  <a:pt x="472" y="1124"/>
                </a:lnTo>
                <a:lnTo>
                  <a:pt x="1688" y="1132"/>
                </a:lnTo>
                <a:lnTo>
                  <a:pt x="1112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4" name="Text Box 42"/>
          <p:cNvSpPr txBox="1">
            <a:spLocks noChangeArrowheads="1"/>
          </p:cNvSpPr>
          <p:nvPr/>
        </p:nvSpPr>
        <p:spPr bwMode="auto">
          <a:xfrm>
            <a:off x="3319463" y="30734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35" name="Text Box 43"/>
          <p:cNvSpPr txBox="1">
            <a:spLocks noChangeArrowheads="1"/>
          </p:cNvSpPr>
          <p:nvPr/>
        </p:nvSpPr>
        <p:spPr bwMode="auto">
          <a:xfrm>
            <a:off x="3086100" y="38608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36" name="Text Box 44"/>
          <p:cNvSpPr txBox="1">
            <a:spLocks noChangeArrowheads="1"/>
          </p:cNvSpPr>
          <p:nvPr/>
        </p:nvSpPr>
        <p:spPr bwMode="auto">
          <a:xfrm>
            <a:off x="3503613" y="3530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37" name="Line 45"/>
          <p:cNvSpPr>
            <a:spLocks noChangeShapeType="1"/>
          </p:cNvSpPr>
          <p:nvPr/>
        </p:nvSpPr>
        <p:spPr bwMode="auto">
          <a:xfrm>
            <a:off x="3046413" y="2898775"/>
            <a:ext cx="914400" cy="17748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8" name="Line 46"/>
          <p:cNvSpPr>
            <a:spLocks noChangeShapeType="1"/>
          </p:cNvSpPr>
          <p:nvPr/>
        </p:nvSpPr>
        <p:spPr bwMode="auto">
          <a:xfrm>
            <a:off x="2265363" y="3298825"/>
            <a:ext cx="984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9" name="Line 47"/>
          <p:cNvSpPr>
            <a:spLocks noChangeShapeType="1"/>
          </p:cNvSpPr>
          <p:nvPr/>
        </p:nvSpPr>
        <p:spPr bwMode="auto">
          <a:xfrm>
            <a:off x="3071813" y="4213225"/>
            <a:ext cx="647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0" name="Line 48"/>
          <p:cNvSpPr>
            <a:spLocks noChangeShapeType="1"/>
          </p:cNvSpPr>
          <p:nvPr/>
        </p:nvSpPr>
        <p:spPr bwMode="auto">
          <a:xfrm flipH="1" flipV="1">
            <a:off x="3257550" y="3298825"/>
            <a:ext cx="463550" cy="908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1" name="Freeform 49"/>
          <p:cNvSpPr>
            <a:spLocks/>
          </p:cNvSpPr>
          <p:nvPr/>
        </p:nvSpPr>
        <p:spPr bwMode="auto">
          <a:xfrm>
            <a:off x="3021013" y="3076575"/>
            <a:ext cx="123825" cy="55563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2" name="Freeform 50"/>
          <p:cNvSpPr>
            <a:spLocks/>
          </p:cNvSpPr>
          <p:nvPr/>
        </p:nvSpPr>
        <p:spPr bwMode="auto">
          <a:xfrm>
            <a:off x="3713163" y="4391025"/>
            <a:ext cx="88900" cy="107950"/>
          </a:xfrm>
          <a:custGeom>
            <a:avLst/>
            <a:gdLst>
              <a:gd name="T0" fmla="*/ 2147483647 w 56"/>
              <a:gd name="T1" fmla="*/ 0 h 68"/>
              <a:gd name="T2" fmla="*/ 2147483647 w 56"/>
              <a:gd name="T3" fmla="*/ 2147483647 h 68"/>
              <a:gd name="T4" fmla="*/ 0 w 56"/>
              <a:gd name="T5" fmla="*/ 2147483647 h 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68">
                <a:moveTo>
                  <a:pt x="56" y="0"/>
                </a:moveTo>
                <a:cubicBezTo>
                  <a:pt x="42" y="4"/>
                  <a:pt x="29" y="9"/>
                  <a:pt x="20" y="20"/>
                </a:cubicBezTo>
                <a:cubicBezTo>
                  <a:pt x="11" y="31"/>
                  <a:pt x="11" y="35"/>
                  <a:pt x="0" y="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3" name="Freeform 51"/>
          <p:cNvSpPr>
            <a:spLocks/>
          </p:cNvSpPr>
          <p:nvPr/>
        </p:nvSpPr>
        <p:spPr bwMode="auto">
          <a:xfrm>
            <a:off x="3040063" y="3114675"/>
            <a:ext cx="123825" cy="55563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4" name="Text Box 52"/>
          <p:cNvSpPr txBox="1">
            <a:spLocks noChangeArrowheads="1"/>
          </p:cNvSpPr>
          <p:nvPr/>
        </p:nvSpPr>
        <p:spPr bwMode="auto">
          <a:xfrm>
            <a:off x="3608696" y="41910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β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45" name="Text Box 53"/>
          <p:cNvSpPr txBox="1">
            <a:spLocks noChangeArrowheads="1"/>
          </p:cNvSpPr>
          <p:nvPr/>
        </p:nvSpPr>
        <p:spPr bwMode="auto">
          <a:xfrm>
            <a:off x="3048000" y="30480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46" name="Oval 54"/>
          <p:cNvSpPr>
            <a:spLocks noChangeArrowheads="1"/>
          </p:cNvSpPr>
          <p:nvPr/>
        </p:nvSpPr>
        <p:spPr bwMode="auto">
          <a:xfrm>
            <a:off x="3221038" y="325596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47" name="Oval 55"/>
          <p:cNvSpPr>
            <a:spLocks noChangeArrowheads="1"/>
          </p:cNvSpPr>
          <p:nvPr/>
        </p:nvSpPr>
        <p:spPr bwMode="auto">
          <a:xfrm>
            <a:off x="3684588" y="417036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49" name="Text Box 57"/>
          <p:cNvSpPr txBox="1">
            <a:spLocks noChangeArrowheads="1"/>
          </p:cNvSpPr>
          <p:nvPr/>
        </p:nvSpPr>
        <p:spPr bwMode="auto">
          <a:xfrm>
            <a:off x="1971675" y="47085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92250" name="Text Box 58"/>
          <p:cNvSpPr txBox="1">
            <a:spLocks noChangeArrowheads="1"/>
          </p:cNvSpPr>
          <p:nvPr/>
        </p:nvSpPr>
        <p:spPr bwMode="auto">
          <a:xfrm>
            <a:off x="2297113" y="303530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</a:p>
        </p:txBody>
      </p:sp>
      <p:sp>
        <p:nvSpPr>
          <p:cNvPr id="392251" name="Line 59"/>
          <p:cNvSpPr>
            <a:spLocks noChangeShapeType="1"/>
          </p:cNvSpPr>
          <p:nvPr/>
        </p:nvSpPr>
        <p:spPr bwMode="auto">
          <a:xfrm flipH="1" flipV="1">
            <a:off x="2271713" y="3298825"/>
            <a:ext cx="800100" cy="920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52" name="Line 60"/>
          <p:cNvSpPr>
            <a:spLocks noChangeShapeType="1"/>
          </p:cNvSpPr>
          <p:nvPr/>
        </p:nvSpPr>
        <p:spPr bwMode="auto">
          <a:xfrm flipH="1">
            <a:off x="1974850" y="3286125"/>
            <a:ext cx="296863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53" name="Line 61"/>
          <p:cNvSpPr>
            <a:spLocks noChangeShapeType="1"/>
          </p:cNvSpPr>
          <p:nvPr/>
        </p:nvSpPr>
        <p:spPr bwMode="auto">
          <a:xfrm>
            <a:off x="1954213" y="3756025"/>
            <a:ext cx="10985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54" name="Oval 62"/>
          <p:cNvSpPr>
            <a:spLocks noChangeArrowheads="1"/>
          </p:cNvSpPr>
          <p:nvPr/>
        </p:nvSpPr>
        <p:spPr bwMode="auto">
          <a:xfrm>
            <a:off x="1925638" y="372586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55" name="Oval 63"/>
          <p:cNvSpPr>
            <a:spLocks noChangeArrowheads="1"/>
          </p:cNvSpPr>
          <p:nvPr/>
        </p:nvSpPr>
        <p:spPr bwMode="auto">
          <a:xfrm>
            <a:off x="2243138" y="327501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56" name="Oval 64"/>
          <p:cNvSpPr>
            <a:spLocks noChangeArrowheads="1"/>
          </p:cNvSpPr>
          <p:nvPr/>
        </p:nvSpPr>
        <p:spPr bwMode="auto">
          <a:xfrm>
            <a:off x="3043238" y="417671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57" name="Text Box 65"/>
          <p:cNvSpPr txBox="1">
            <a:spLocks noChangeArrowheads="1"/>
          </p:cNvSpPr>
          <p:nvPr/>
        </p:nvSpPr>
        <p:spPr bwMode="auto">
          <a:xfrm>
            <a:off x="3065463" y="424815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</a:p>
        </p:txBody>
      </p:sp>
      <p:sp>
        <p:nvSpPr>
          <p:cNvPr id="392258" name="Text Box 66"/>
          <p:cNvSpPr txBox="1">
            <a:spLocks noChangeArrowheads="1"/>
          </p:cNvSpPr>
          <p:nvPr/>
        </p:nvSpPr>
        <p:spPr bwMode="auto">
          <a:xfrm>
            <a:off x="1757363" y="353060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</a:p>
        </p:txBody>
      </p:sp>
      <p:sp>
        <p:nvSpPr>
          <p:cNvPr id="392259" name="Line 67"/>
          <p:cNvSpPr>
            <a:spLocks noChangeShapeType="1"/>
          </p:cNvSpPr>
          <p:nvPr/>
        </p:nvSpPr>
        <p:spPr bwMode="auto">
          <a:xfrm>
            <a:off x="1981200" y="3752850"/>
            <a:ext cx="150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0" name="Oval 68"/>
          <p:cNvSpPr>
            <a:spLocks noChangeArrowheads="1"/>
          </p:cNvSpPr>
          <p:nvPr/>
        </p:nvSpPr>
        <p:spPr bwMode="auto">
          <a:xfrm>
            <a:off x="3449638" y="371951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61" name="Line 69"/>
          <p:cNvSpPr>
            <a:spLocks noChangeShapeType="1"/>
          </p:cNvSpPr>
          <p:nvPr/>
        </p:nvSpPr>
        <p:spPr bwMode="auto">
          <a:xfrm flipH="1">
            <a:off x="1263650" y="2863850"/>
            <a:ext cx="17653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2" name="Line 70"/>
          <p:cNvSpPr>
            <a:spLocks noChangeShapeType="1"/>
          </p:cNvSpPr>
          <p:nvPr/>
        </p:nvSpPr>
        <p:spPr bwMode="auto">
          <a:xfrm flipH="1">
            <a:off x="2025650" y="4660900"/>
            <a:ext cx="1930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5" name="Line 73"/>
          <p:cNvSpPr>
            <a:spLocks noChangeShapeType="1"/>
          </p:cNvSpPr>
          <p:nvPr/>
        </p:nvSpPr>
        <p:spPr bwMode="auto">
          <a:xfrm>
            <a:off x="1765300" y="4070350"/>
            <a:ext cx="1257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6" name="Line 74"/>
          <p:cNvSpPr>
            <a:spLocks noChangeShapeType="1"/>
          </p:cNvSpPr>
          <p:nvPr/>
        </p:nvSpPr>
        <p:spPr bwMode="auto">
          <a:xfrm flipV="1">
            <a:off x="3035300" y="2882900"/>
            <a:ext cx="0" cy="11366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7" name="Line 75"/>
          <p:cNvSpPr>
            <a:spLocks noChangeShapeType="1"/>
          </p:cNvSpPr>
          <p:nvPr/>
        </p:nvSpPr>
        <p:spPr bwMode="auto">
          <a:xfrm>
            <a:off x="3048000" y="4076700"/>
            <a:ext cx="895350" cy="5778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8" name="Line 76"/>
          <p:cNvSpPr>
            <a:spLocks noChangeShapeType="1"/>
          </p:cNvSpPr>
          <p:nvPr/>
        </p:nvSpPr>
        <p:spPr bwMode="auto">
          <a:xfrm>
            <a:off x="5410200" y="3530600"/>
            <a:ext cx="1968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9" name="Oval 77"/>
          <p:cNvSpPr>
            <a:spLocks noChangeArrowheads="1"/>
          </p:cNvSpPr>
          <p:nvPr/>
        </p:nvSpPr>
        <p:spPr bwMode="auto">
          <a:xfrm>
            <a:off x="7329488" y="34893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0" name="Line 78"/>
          <p:cNvSpPr>
            <a:spLocks noChangeShapeType="1"/>
          </p:cNvSpPr>
          <p:nvPr/>
        </p:nvSpPr>
        <p:spPr bwMode="auto">
          <a:xfrm flipH="1">
            <a:off x="5422900" y="3155950"/>
            <a:ext cx="368300" cy="38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71" name="Line 79"/>
          <p:cNvSpPr>
            <a:spLocks noChangeShapeType="1"/>
          </p:cNvSpPr>
          <p:nvPr/>
        </p:nvSpPr>
        <p:spPr bwMode="auto">
          <a:xfrm>
            <a:off x="5416550" y="3524250"/>
            <a:ext cx="109855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72" name="Oval 80"/>
          <p:cNvSpPr>
            <a:spLocks noChangeArrowheads="1"/>
          </p:cNvSpPr>
          <p:nvPr/>
        </p:nvSpPr>
        <p:spPr bwMode="auto">
          <a:xfrm>
            <a:off x="5399088" y="3502025"/>
            <a:ext cx="68262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3" name="Oval 81"/>
          <p:cNvSpPr>
            <a:spLocks noChangeArrowheads="1"/>
          </p:cNvSpPr>
          <p:nvPr/>
        </p:nvSpPr>
        <p:spPr bwMode="auto">
          <a:xfrm>
            <a:off x="5773738" y="31035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4" name="Oval 82"/>
          <p:cNvSpPr>
            <a:spLocks noChangeArrowheads="1"/>
          </p:cNvSpPr>
          <p:nvPr/>
        </p:nvSpPr>
        <p:spPr bwMode="auto">
          <a:xfrm>
            <a:off x="6472238" y="37385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7" name="Text Box 85"/>
          <p:cNvSpPr txBox="1">
            <a:spLocks noChangeArrowheads="1"/>
          </p:cNvSpPr>
          <p:nvPr/>
        </p:nvSpPr>
        <p:spPr bwMode="auto">
          <a:xfrm>
            <a:off x="7416800" y="33147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78" name="Text Box 86"/>
          <p:cNvSpPr txBox="1">
            <a:spLocks noChangeArrowheads="1"/>
          </p:cNvSpPr>
          <p:nvPr/>
        </p:nvSpPr>
        <p:spPr bwMode="auto">
          <a:xfrm>
            <a:off x="6824663" y="5272088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79" name="Text Box 87"/>
          <p:cNvSpPr txBox="1">
            <a:spLocks noChangeArrowheads="1"/>
          </p:cNvSpPr>
          <p:nvPr/>
        </p:nvSpPr>
        <p:spPr bwMode="auto">
          <a:xfrm>
            <a:off x="8175625" y="4164013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88" name="Rectangle 96"/>
          <p:cNvSpPr>
            <a:spLocks noChangeArrowheads="1"/>
          </p:cNvSpPr>
          <p:nvPr/>
        </p:nvSpPr>
        <p:spPr bwMode="auto">
          <a:xfrm>
            <a:off x="1963738" y="4283075"/>
            <a:ext cx="290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γ</a:t>
            </a:r>
          </a:p>
        </p:txBody>
      </p:sp>
      <p:sp>
        <p:nvSpPr>
          <p:cNvPr id="392289" name="Freeform 97"/>
          <p:cNvSpPr>
            <a:spLocks/>
          </p:cNvSpPr>
          <p:nvPr/>
        </p:nvSpPr>
        <p:spPr bwMode="auto">
          <a:xfrm>
            <a:off x="1905000" y="4354513"/>
            <a:ext cx="457200" cy="306387"/>
          </a:xfrm>
          <a:custGeom>
            <a:avLst/>
            <a:gdLst>
              <a:gd name="T0" fmla="*/ 0 w 288"/>
              <a:gd name="T1" fmla="*/ 2147483647 h 193"/>
              <a:gd name="T2" fmla="*/ 2147483647 w 288"/>
              <a:gd name="T3" fmla="*/ 2147483647 h 193"/>
              <a:gd name="T4" fmla="*/ 2147483647 w 288"/>
              <a:gd name="T5" fmla="*/ 2147483647 h 193"/>
              <a:gd name="T6" fmla="*/ 2147483647 w 288"/>
              <a:gd name="T7" fmla="*/ 2147483647 h 19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8" h="193">
                <a:moveTo>
                  <a:pt x="0" y="9"/>
                </a:moveTo>
                <a:cubicBezTo>
                  <a:pt x="42" y="4"/>
                  <a:pt x="85" y="0"/>
                  <a:pt x="124" y="13"/>
                </a:cubicBezTo>
                <a:cubicBezTo>
                  <a:pt x="163" y="26"/>
                  <a:pt x="205" y="59"/>
                  <a:pt x="232" y="89"/>
                </a:cubicBezTo>
                <a:cubicBezTo>
                  <a:pt x="259" y="119"/>
                  <a:pt x="277" y="174"/>
                  <a:pt x="288" y="193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561FB73E-3759-4E08-867E-6A9F74CE57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42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39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7" grpId="0"/>
      <p:bldP spid="392198" grpId="0" animBg="1"/>
      <p:bldP spid="392199" grpId="0" animBg="1"/>
      <p:bldP spid="392200" grpId="0" animBg="1"/>
      <p:bldP spid="392201" grpId="0"/>
      <p:bldP spid="392202" grpId="0"/>
      <p:bldP spid="392203" grpId="0"/>
      <p:bldP spid="392204" grpId="0"/>
      <p:bldP spid="392205" grpId="0"/>
      <p:bldP spid="392206" grpId="0"/>
      <p:bldP spid="392207" grpId="0"/>
      <p:bldP spid="392208" grpId="0" animBg="1"/>
      <p:bldP spid="392209" grpId="0" animBg="1"/>
      <p:bldP spid="392210" grpId="0"/>
      <p:bldP spid="392211" grpId="0"/>
      <p:bldP spid="392212" grpId="0"/>
      <p:bldP spid="392213" grpId="0"/>
      <p:bldP spid="392214" grpId="0" animBg="1"/>
      <p:bldP spid="392215" grpId="0"/>
      <p:bldP spid="392216" grpId="0"/>
      <p:bldP spid="392217" grpId="0" animBg="1"/>
      <p:bldP spid="392218" grpId="0" animBg="1"/>
      <p:bldP spid="392219" grpId="0" animBg="1"/>
      <p:bldP spid="392220" grpId="0" animBg="1"/>
      <p:bldP spid="392221" grpId="0" animBg="1"/>
      <p:bldP spid="392222" grpId="0" animBg="1"/>
      <p:bldP spid="392223" grpId="0" animBg="1"/>
      <p:bldP spid="392224" grpId="0" animBg="1"/>
      <p:bldP spid="392225" grpId="0" animBg="1"/>
      <p:bldP spid="392226" grpId="0"/>
      <p:bldP spid="392227" grpId="0" animBg="1"/>
      <p:bldP spid="392228" grpId="0" animBg="1"/>
      <p:bldP spid="392229" grpId="0" animBg="1"/>
      <p:bldP spid="392230" grpId="0"/>
      <p:bldP spid="392231" grpId="0"/>
      <p:bldP spid="392233" grpId="0" animBg="1"/>
      <p:bldP spid="392234" grpId="0"/>
      <p:bldP spid="392235" grpId="0"/>
      <p:bldP spid="392236" grpId="0"/>
      <p:bldP spid="392237" grpId="0" animBg="1"/>
      <p:bldP spid="392238" grpId="0" animBg="1"/>
      <p:bldP spid="392239" grpId="0" animBg="1"/>
      <p:bldP spid="392240" grpId="0" animBg="1"/>
      <p:bldP spid="392241" grpId="0" animBg="1"/>
      <p:bldP spid="392242" grpId="0" animBg="1"/>
      <p:bldP spid="392243" grpId="0" animBg="1"/>
      <p:bldP spid="392244" grpId="0"/>
      <p:bldP spid="392245" grpId="0"/>
      <p:bldP spid="392246" grpId="0" animBg="1"/>
      <p:bldP spid="392247" grpId="0" animBg="1"/>
      <p:bldP spid="392249" grpId="0"/>
      <p:bldP spid="392250" grpId="0"/>
      <p:bldP spid="392251" grpId="0" animBg="1"/>
      <p:bldP spid="392252" grpId="0" animBg="1"/>
      <p:bldP spid="392253" grpId="0" animBg="1"/>
      <p:bldP spid="392254" grpId="0" animBg="1"/>
      <p:bldP spid="392255" grpId="0" animBg="1"/>
      <p:bldP spid="392256" grpId="0" animBg="1"/>
      <p:bldP spid="392257" grpId="0"/>
      <p:bldP spid="392258" grpId="0"/>
      <p:bldP spid="392259" grpId="0" animBg="1"/>
      <p:bldP spid="392260" grpId="0" animBg="1"/>
      <p:bldP spid="392261" grpId="0" animBg="1"/>
      <p:bldP spid="392262" grpId="0" animBg="1"/>
      <p:bldP spid="392265" grpId="0" animBg="1"/>
      <p:bldP spid="392266" grpId="0" animBg="1"/>
      <p:bldP spid="392267" grpId="0" animBg="1"/>
      <p:bldP spid="392268" grpId="0" animBg="1"/>
      <p:bldP spid="392269" grpId="0" animBg="1"/>
      <p:bldP spid="392270" grpId="0" animBg="1"/>
      <p:bldP spid="392271" grpId="0" animBg="1"/>
      <p:bldP spid="392272" grpId="0" animBg="1"/>
      <p:bldP spid="392273" grpId="0" animBg="1"/>
      <p:bldP spid="392274" grpId="0" animBg="1"/>
      <p:bldP spid="392277" grpId="0"/>
      <p:bldP spid="392278" grpId="0"/>
      <p:bldP spid="392279" grpId="0"/>
      <p:bldP spid="392288" grpId="0"/>
      <p:bldP spid="39228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77788" y="806450"/>
            <a:ext cx="923925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4.2 </a:t>
            </a:r>
            <a:r>
              <a:rPr lang="en-US" sz="2000" b="1" dirty="0">
                <a:latin typeface="Times New Roman" pitchFamily="18" charset="0"/>
              </a:rPr>
              <a:t>-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song </a:t>
            </a:r>
            <a:r>
              <a:rPr lang="en-US" sz="2000" b="1" dirty="0" err="1">
                <a:latin typeface="Times New Roman" pitchFamily="18" charset="0"/>
              </a:rPr>
              <a:t>song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chiếu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a)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bằng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	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 </a:t>
            </a:r>
            <a:r>
              <a:rPr lang="vi-VN" sz="2000">
                <a:latin typeface="+mj-lt"/>
              </a:rPr>
              <a:t>Là mặt phẳng song song với mặt phẳng hình chiếu bằng P</a:t>
            </a:r>
            <a:r>
              <a:rPr lang="vi-VN" sz="2000" baseline="-25000">
                <a:latin typeface="+mj-lt"/>
              </a:rPr>
              <a:t>1</a:t>
            </a:r>
            <a:endParaRPr lang="en-US" sz="20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</a:rPr>
              <a:t>phẳng</a:t>
            </a:r>
            <a:r>
              <a:rPr lang="en-US" sz="2000">
                <a:latin typeface="Times New Roman" pitchFamily="18" charset="0"/>
              </a:rPr>
              <a:t> α//</a:t>
            </a:r>
            <a:r>
              <a:rPr lang="en-US" sz="2000" dirty="0">
                <a:latin typeface="Times New Roman" pitchFamily="18" charset="0"/>
              </a:rPr>
              <a:t>P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endParaRPr lang="en-US" sz="2000" b="1" i="1" dirty="0"/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504825" y="5313363"/>
            <a:ext cx="72469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*Tính chất : 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1308100" y="2471738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1352550" y="24701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1395413" y="36782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6056" name="Line 8"/>
          <p:cNvSpPr>
            <a:spLocks noChangeShapeType="1"/>
          </p:cNvSpPr>
          <p:nvPr/>
        </p:nvSpPr>
        <p:spPr bwMode="auto">
          <a:xfrm>
            <a:off x="5237163" y="3498850"/>
            <a:ext cx="270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57" name="Line 9"/>
          <p:cNvSpPr>
            <a:spLocks noChangeShapeType="1"/>
          </p:cNvSpPr>
          <p:nvPr/>
        </p:nvSpPr>
        <p:spPr bwMode="auto">
          <a:xfrm flipV="1">
            <a:off x="6954838" y="2776538"/>
            <a:ext cx="0" cy="193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6673850" y="24701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6764338" y="47132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7886700" y="32464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5927725" y="2489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86062" name="Line 14"/>
          <p:cNvSpPr>
            <a:spLocks noChangeShapeType="1"/>
          </p:cNvSpPr>
          <p:nvPr/>
        </p:nvSpPr>
        <p:spPr bwMode="auto">
          <a:xfrm flipV="1">
            <a:off x="6157913" y="2795588"/>
            <a:ext cx="0" cy="137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3" name="Text Box 15"/>
          <p:cNvSpPr txBox="1">
            <a:spLocks noChangeArrowheads="1"/>
          </p:cNvSpPr>
          <p:nvPr/>
        </p:nvSpPr>
        <p:spPr bwMode="auto">
          <a:xfrm>
            <a:off x="5892800" y="41687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86064" name="Line 16"/>
          <p:cNvSpPr>
            <a:spLocks noChangeShapeType="1"/>
          </p:cNvSpPr>
          <p:nvPr/>
        </p:nvSpPr>
        <p:spPr bwMode="auto">
          <a:xfrm>
            <a:off x="5432425" y="2795588"/>
            <a:ext cx="2532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5" name="Freeform 17"/>
          <p:cNvSpPr>
            <a:spLocks/>
          </p:cNvSpPr>
          <p:nvPr/>
        </p:nvSpPr>
        <p:spPr bwMode="auto">
          <a:xfrm>
            <a:off x="1301750" y="4003675"/>
            <a:ext cx="3744913" cy="1017588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6066" name="Text Box 18"/>
          <p:cNvSpPr txBox="1">
            <a:spLocks noChangeArrowheads="1"/>
          </p:cNvSpPr>
          <p:nvPr/>
        </p:nvSpPr>
        <p:spPr bwMode="auto">
          <a:xfrm>
            <a:off x="3705225" y="41751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86067" name="Line 19"/>
          <p:cNvSpPr>
            <a:spLocks noChangeShapeType="1"/>
          </p:cNvSpPr>
          <p:nvPr/>
        </p:nvSpPr>
        <p:spPr bwMode="auto">
          <a:xfrm>
            <a:off x="6153150" y="4175125"/>
            <a:ext cx="800100" cy="55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8" name="Line 20"/>
          <p:cNvSpPr>
            <a:spLocks noChangeShapeType="1"/>
          </p:cNvSpPr>
          <p:nvPr/>
        </p:nvSpPr>
        <p:spPr bwMode="auto">
          <a:xfrm>
            <a:off x="6153150" y="2784475"/>
            <a:ext cx="1263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9" name="Oval 21"/>
          <p:cNvSpPr>
            <a:spLocks noChangeArrowheads="1"/>
          </p:cNvSpPr>
          <p:nvPr/>
        </p:nvSpPr>
        <p:spPr bwMode="auto">
          <a:xfrm>
            <a:off x="6119813" y="27511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1" name="Freeform 23"/>
          <p:cNvSpPr>
            <a:spLocks/>
          </p:cNvSpPr>
          <p:nvPr/>
        </p:nvSpPr>
        <p:spPr bwMode="auto">
          <a:xfrm>
            <a:off x="1320800" y="3254375"/>
            <a:ext cx="3781425" cy="919163"/>
          </a:xfrm>
          <a:custGeom>
            <a:avLst/>
            <a:gdLst>
              <a:gd name="T0" fmla="*/ 2147483647 w 2382"/>
              <a:gd name="T1" fmla="*/ 0 h 579"/>
              <a:gd name="T2" fmla="*/ 0 w 2382"/>
              <a:gd name="T3" fmla="*/ 0 h 579"/>
              <a:gd name="T4" fmla="*/ 2147483647 w 2382"/>
              <a:gd name="T5" fmla="*/ 2147483647 h 579"/>
              <a:gd name="T6" fmla="*/ 2147483647 w 2382"/>
              <a:gd name="T7" fmla="*/ 2147483647 h 579"/>
              <a:gd name="T8" fmla="*/ 2147483647 w 2382"/>
              <a:gd name="T9" fmla="*/ 0 h 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579">
                <a:moveTo>
                  <a:pt x="1588" y="0"/>
                </a:moveTo>
                <a:lnTo>
                  <a:pt x="0" y="0"/>
                </a:lnTo>
                <a:lnTo>
                  <a:pt x="654" y="579"/>
                </a:lnTo>
                <a:lnTo>
                  <a:pt x="2382" y="579"/>
                </a:lnTo>
                <a:lnTo>
                  <a:pt x="1588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2" name="Text Box 24"/>
          <p:cNvSpPr txBox="1">
            <a:spLocks noChangeArrowheads="1"/>
          </p:cNvSpPr>
          <p:nvPr/>
        </p:nvSpPr>
        <p:spPr bwMode="auto">
          <a:xfrm>
            <a:off x="3549650" y="3754438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86073" name="Text Box 25"/>
          <p:cNvSpPr txBox="1">
            <a:spLocks noChangeArrowheads="1"/>
          </p:cNvSpPr>
          <p:nvPr/>
        </p:nvSpPr>
        <p:spPr bwMode="auto">
          <a:xfrm>
            <a:off x="1984375" y="29495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86074" name="Text Box 26"/>
          <p:cNvSpPr txBox="1">
            <a:spLocks noChangeArrowheads="1"/>
          </p:cNvSpPr>
          <p:nvPr/>
        </p:nvSpPr>
        <p:spPr bwMode="auto">
          <a:xfrm>
            <a:off x="2187575" y="3475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endParaRPr lang="en-US" baseline="-25000"/>
          </a:p>
        </p:txBody>
      </p:sp>
      <p:sp>
        <p:nvSpPr>
          <p:cNvPr id="386075" name="Line 27"/>
          <p:cNvSpPr>
            <a:spLocks noChangeShapeType="1"/>
          </p:cNvSpPr>
          <p:nvPr/>
        </p:nvSpPr>
        <p:spPr bwMode="auto">
          <a:xfrm flipV="1">
            <a:off x="2787650" y="3246438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6" name="Line 28"/>
          <p:cNvSpPr>
            <a:spLocks noChangeShapeType="1"/>
          </p:cNvSpPr>
          <p:nvPr/>
        </p:nvSpPr>
        <p:spPr bwMode="auto">
          <a:xfrm>
            <a:off x="2787650" y="3257550"/>
            <a:ext cx="692150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7" name="Text Box 29"/>
          <p:cNvSpPr txBox="1">
            <a:spLocks noChangeArrowheads="1"/>
          </p:cNvSpPr>
          <p:nvPr/>
        </p:nvSpPr>
        <p:spPr bwMode="auto">
          <a:xfrm>
            <a:off x="2711450" y="29749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386078" name="Line 30"/>
          <p:cNvSpPr>
            <a:spLocks noChangeShapeType="1"/>
          </p:cNvSpPr>
          <p:nvPr/>
        </p:nvSpPr>
        <p:spPr bwMode="auto">
          <a:xfrm>
            <a:off x="1319213" y="3257550"/>
            <a:ext cx="25019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9" name="Line 31"/>
          <p:cNvSpPr>
            <a:spLocks noChangeShapeType="1"/>
          </p:cNvSpPr>
          <p:nvPr/>
        </p:nvSpPr>
        <p:spPr bwMode="auto">
          <a:xfrm>
            <a:off x="2071688" y="3252788"/>
            <a:ext cx="384175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0" name="Line 32"/>
          <p:cNvSpPr>
            <a:spLocks noChangeShapeType="1"/>
          </p:cNvSpPr>
          <p:nvPr/>
        </p:nvSpPr>
        <p:spPr bwMode="auto">
          <a:xfrm flipV="1">
            <a:off x="2081213" y="327025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1" name="Text Box 33"/>
          <p:cNvSpPr txBox="1">
            <a:spLocks noChangeArrowheads="1"/>
          </p:cNvSpPr>
          <p:nvPr/>
        </p:nvSpPr>
        <p:spPr bwMode="auto">
          <a:xfrm>
            <a:off x="4646613" y="3922713"/>
            <a:ext cx="153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en-US" b="1" baseline="-25000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86082" name="Line 34"/>
          <p:cNvSpPr>
            <a:spLocks noChangeShapeType="1"/>
          </p:cNvSpPr>
          <p:nvPr/>
        </p:nvSpPr>
        <p:spPr bwMode="auto">
          <a:xfrm>
            <a:off x="2432050" y="3565525"/>
            <a:ext cx="104775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3" name="Line 35"/>
          <p:cNvSpPr>
            <a:spLocks noChangeShapeType="1"/>
          </p:cNvSpPr>
          <p:nvPr/>
        </p:nvSpPr>
        <p:spPr bwMode="auto">
          <a:xfrm>
            <a:off x="2089150" y="3260725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4" name="Oval 36"/>
          <p:cNvSpPr>
            <a:spLocks noChangeArrowheads="1"/>
          </p:cNvSpPr>
          <p:nvPr/>
        </p:nvSpPr>
        <p:spPr bwMode="auto">
          <a:xfrm>
            <a:off x="2039938" y="32146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5" name="Oval 37"/>
          <p:cNvSpPr>
            <a:spLocks noChangeArrowheads="1"/>
          </p:cNvSpPr>
          <p:nvPr/>
        </p:nvSpPr>
        <p:spPr bwMode="auto">
          <a:xfrm>
            <a:off x="2755900" y="32210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6" name="Line 38"/>
          <p:cNvSpPr>
            <a:spLocks noChangeShapeType="1"/>
          </p:cNvSpPr>
          <p:nvPr/>
        </p:nvSpPr>
        <p:spPr bwMode="auto">
          <a:xfrm flipV="1">
            <a:off x="3486150" y="3819525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7" name="Text Box 39"/>
          <p:cNvSpPr txBox="1">
            <a:spLocks noChangeArrowheads="1"/>
          </p:cNvSpPr>
          <p:nvPr/>
        </p:nvSpPr>
        <p:spPr bwMode="auto">
          <a:xfrm>
            <a:off x="2395538" y="47005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86088" name="Line 40"/>
          <p:cNvSpPr>
            <a:spLocks noChangeShapeType="1"/>
          </p:cNvSpPr>
          <p:nvPr/>
        </p:nvSpPr>
        <p:spPr bwMode="auto">
          <a:xfrm>
            <a:off x="2794000" y="3992563"/>
            <a:ext cx="731838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9" name="Text Box 41"/>
          <p:cNvSpPr txBox="1">
            <a:spLocks noChangeArrowheads="1"/>
          </p:cNvSpPr>
          <p:nvPr/>
        </p:nvSpPr>
        <p:spPr bwMode="auto">
          <a:xfrm>
            <a:off x="2244725" y="4292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86090" name="Line 42"/>
          <p:cNvSpPr>
            <a:spLocks noChangeShapeType="1"/>
          </p:cNvSpPr>
          <p:nvPr/>
        </p:nvSpPr>
        <p:spPr bwMode="auto">
          <a:xfrm>
            <a:off x="2087563" y="3992563"/>
            <a:ext cx="371475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1" name="Line 43"/>
          <p:cNvSpPr>
            <a:spLocks noChangeShapeType="1"/>
          </p:cNvSpPr>
          <p:nvPr/>
        </p:nvSpPr>
        <p:spPr bwMode="auto">
          <a:xfrm>
            <a:off x="2425700" y="4314825"/>
            <a:ext cx="1073150" cy="312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2" name="Line 44"/>
          <p:cNvSpPr>
            <a:spLocks noChangeShapeType="1"/>
          </p:cNvSpPr>
          <p:nvPr/>
        </p:nvSpPr>
        <p:spPr bwMode="auto">
          <a:xfrm flipV="1">
            <a:off x="2439988" y="3563938"/>
            <a:ext cx="635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3" name="Freeform 45"/>
          <p:cNvSpPr>
            <a:spLocks/>
          </p:cNvSpPr>
          <p:nvPr/>
        </p:nvSpPr>
        <p:spPr bwMode="auto">
          <a:xfrm>
            <a:off x="4475163" y="3851275"/>
            <a:ext cx="185737" cy="323850"/>
          </a:xfrm>
          <a:custGeom>
            <a:avLst/>
            <a:gdLst>
              <a:gd name="T0" fmla="*/ 2147483647 w 85"/>
              <a:gd name="T1" fmla="*/ 0 h 148"/>
              <a:gd name="T2" fmla="*/ 2147483647 w 85"/>
              <a:gd name="T3" fmla="*/ 2147483647 h 148"/>
              <a:gd name="T4" fmla="*/ 2147483647 w 85"/>
              <a:gd name="T5" fmla="*/ 2147483647 h 148"/>
              <a:gd name="T6" fmla="*/ 2147483647 w 85"/>
              <a:gd name="T7" fmla="*/ 2147483647 h 1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48">
                <a:moveTo>
                  <a:pt x="85" y="0"/>
                </a:moveTo>
                <a:cubicBezTo>
                  <a:pt x="65" y="10"/>
                  <a:pt x="46" y="21"/>
                  <a:pt x="33" y="36"/>
                </a:cubicBezTo>
                <a:cubicBezTo>
                  <a:pt x="20" y="51"/>
                  <a:pt x="14" y="73"/>
                  <a:pt x="9" y="92"/>
                </a:cubicBezTo>
                <a:cubicBezTo>
                  <a:pt x="4" y="111"/>
                  <a:pt x="0" y="111"/>
                  <a:pt x="1" y="148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4" name="Text Box 46"/>
          <p:cNvSpPr txBox="1">
            <a:spLocks noChangeArrowheads="1"/>
          </p:cNvSpPr>
          <p:nvPr/>
        </p:nvSpPr>
        <p:spPr bwMode="auto">
          <a:xfrm>
            <a:off x="3698875" y="32908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endParaRPr lang="en-US" baseline="-25000"/>
          </a:p>
        </p:txBody>
      </p:sp>
      <p:sp>
        <p:nvSpPr>
          <p:cNvPr id="386095" name="Line 47"/>
          <p:cNvSpPr>
            <a:spLocks noChangeShapeType="1"/>
          </p:cNvSpPr>
          <p:nvPr/>
        </p:nvSpPr>
        <p:spPr bwMode="auto">
          <a:xfrm>
            <a:off x="3322638" y="3265488"/>
            <a:ext cx="2984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6" name="Line 48"/>
          <p:cNvSpPr>
            <a:spLocks noChangeShapeType="1"/>
          </p:cNvSpPr>
          <p:nvPr/>
        </p:nvSpPr>
        <p:spPr bwMode="auto">
          <a:xfrm flipV="1">
            <a:off x="3338513" y="327025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7" name="Oval 49"/>
          <p:cNvSpPr>
            <a:spLocks noChangeArrowheads="1"/>
          </p:cNvSpPr>
          <p:nvPr/>
        </p:nvSpPr>
        <p:spPr bwMode="auto">
          <a:xfrm>
            <a:off x="3297238" y="32210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98" name="Text Box 50"/>
          <p:cNvSpPr txBox="1">
            <a:spLocks noChangeArrowheads="1"/>
          </p:cNvSpPr>
          <p:nvPr/>
        </p:nvSpPr>
        <p:spPr bwMode="auto">
          <a:xfrm>
            <a:off x="3355975" y="46355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86099" name="Line 51"/>
          <p:cNvSpPr>
            <a:spLocks noChangeShapeType="1"/>
          </p:cNvSpPr>
          <p:nvPr/>
        </p:nvSpPr>
        <p:spPr bwMode="auto">
          <a:xfrm>
            <a:off x="3338513" y="3979863"/>
            <a:ext cx="288925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0" name="Line 52"/>
          <p:cNvSpPr>
            <a:spLocks noChangeShapeType="1"/>
          </p:cNvSpPr>
          <p:nvPr/>
        </p:nvSpPr>
        <p:spPr bwMode="auto">
          <a:xfrm flipV="1">
            <a:off x="3621088" y="3487738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1" name="Line 53"/>
          <p:cNvSpPr>
            <a:spLocks noChangeShapeType="1"/>
          </p:cNvSpPr>
          <p:nvPr/>
        </p:nvSpPr>
        <p:spPr bwMode="auto">
          <a:xfrm flipV="1">
            <a:off x="2432050" y="3495675"/>
            <a:ext cx="1200150" cy="6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2" name="Line 54"/>
          <p:cNvSpPr>
            <a:spLocks noChangeShapeType="1"/>
          </p:cNvSpPr>
          <p:nvPr/>
        </p:nvSpPr>
        <p:spPr bwMode="auto">
          <a:xfrm flipH="1">
            <a:off x="3486150" y="3489325"/>
            <a:ext cx="12700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3" name="Oval 55"/>
          <p:cNvSpPr>
            <a:spLocks noChangeArrowheads="1"/>
          </p:cNvSpPr>
          <p:nvPr/>
        </p:nvSpPr>
        <p:spPr bwMode="auto">
          <a:xfrm>
            <a:off x="2408238" y="35290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4" name="Oval 56"/>
          <p:cNvSpPr>
            <a:spLocks noChangeArrowheads="1"/>
          </p:cNvSpPr>
          <p:nvPr/>
        </p:nvSpPr>
        <p:spPr bwMode="auto">
          <a:xfrm>
            <a:off x="3589338" y="34591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5" name="Line 57"/>
          <p:cNvSpPr>
            <a:spLocks noChangeShapeType="1"/>
          </p:cNvSpPr>
          <p:nvPr/>
        </p:nvSpPr>
        <p:spPr bwMode="auto">
          <a:xfrm flipV="1">
            <a:off x="2438400" y="4238625"/>
            <a:ext cx="120015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6" name="Line 58"/>
          <p:cNvSpPr>
            <a:spLocks noChangeShapeType="1"/>
          </p:cNvSpPr>
          <p:nvPr/>
        </p:nvSpPr>
        <p:spPr bwMode="auto">
          <a:xfrm flipH="1">
            <a:off x="3505200" y="4244975"/>
            <a:ext cx="12065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7" name="Oval 59"/>
          <p:cNvSpPr>
            <a:spLocks noChangeArrowheads="1"/>
          </p:cNvSpPr>
          <p:nvPr/>
        </p:nvSpPr>
        <p:spPr bwMode="auto">
          <a:xfrm>
            <a:off x="3595688" y="42211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8" name="Oval 60"/>
          <p:cNvSpPr>
            <a:spLocks noChangeArrowheads="1"/>
          </p:cNvSpPr>
          <p:nvPr/>
        </p:nvSpPr>
        <p:spPr bwMode="auto">
          <a:xfrm>
            <a:off x="2408238" y="42846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9" name="Oval 61"/>
          <p:cNvSpPr>
            <a:spLocks noChangeArrowheads="1"/>
          </p:cNvSpPr>
          <p:nvPr/>
        </p:nvSpPr>
        <p:spPr bwMode="auto">
          <a:xfrm>
            <a:off x="3455988" y="45783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10" name="Oval 62"/>
          <p:cNvSpPr>
            <a:spLocks noChangeArrowheads="1"/>
          </p:cNvSpPr>
          <p:nvPr/>
        </p:nvSpPr>
        <p:spPr bwMode="auto">
          <a:xfrm>
            <a:off x="3460750" y="3806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11" name="Text Box 63"/>
          <p:cNvSpPr txBox="1">
            <a:spLocks noChangeArrowheads="1"/>
          </p:cNvSpPr>
          <p:nvPr/>
        </p:nvSpPr>
        <p:spPr bwMode="auto">
          <a:xfrm>
            <a:off x="3321050" y="29495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86112" name="Line 64"/>
          <p:cNvSpPr>
            <a:spLocks noChangeShapeType="1"/>
          </p:cNvSpPr>
          <p:nvPr/>
        </p:nvSpPr>
        <p:spPr bwMode="auto">
          <a:xfrm>
            <a:off x="2139950" y="3990975"/>
            <a:ext cx="1670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3" name="Line 65"/>
          <p:cNvSpPr>
            <a:spLocks noChangeShapeType="1"/>
          </p:cNvSpPr>
          <p:nvPr/>
        </p:nvSpPr>
        <p:spPr bwMode="auto">
          <a:xfrm>
            <a:off x="3829050" y="3254375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6" name="Line 68"/>
          <p:cNvSpPr>
            <a:spLocks noChangeShapeType="1"/>
          </p:cNvSpPr>
          <p:nvPr/>
        </p:nvSpPr>
        <p:spPr bwMode="auto">
          <a:xfrm>
            <a:off x="7410450" y="2790825"/>
            <a:ext cx="0" cy="128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7" name="Line 69"/>
          <p:cNvSpPr>
            <a:spLocks noChangeShapeType="1"/>
          </p:cNvSpPr>
          <p:nvPr/>
        </p:nvSpPr>
        <p:spPr bwMode="auto">
          <a:xfrm flipV="1">
            <a:off x="6153150" y="4067175"/>
            <a:ext cx="125095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8" name="Line 70"/>
          <p:cNvSpPr>
            <a:spLocks noChangeShapeType="1"/>
          </p:cNvSpPr>
          <p:nvPr/>
        </p:nvSpPr>
        <p:spPr bwMode="auto">
          <a:xfrm flipH="1">
            <a:off x="6953250" y="4060825"/>
            <a:ext cx="463550" cy="679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9" name="Oval 71"/>
          <p:cNvSpPr>
            <a:spLocks noChangeArrowheads="1"/>
          </p:cNvSpPr>
          <p:nvPr/>
        </p:nvSpPr>
        <p:spPr bwMode="auto">
          <a:xfrm>
            <a:off x="6119813" y="41402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0" name="Oval 72"/>
          <p:cNvSpPr>
            <a:spLocks noChangeArrowheads="1"/>
          </p:cNvSpPr>
          <p:nvPr/>
        </p:nvSpPr>
        <p:spPr bwMode="auto">
          <a:xfrm>
            <a:off x="6904038" y="46863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1" name="Oval 73"/>
          <p:cNvSpPr>
            <a:spLocks noChangeArrowheads="1"/>
          </p:cNvSpPr>
          <p:nvPr/>
        </p:nvSpPr>
        <p:spPr bwMode="auto">
          <a:xfrm>
            <a:off x="6923088" y="27511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2" name="Oval 74"/>
          <p:cNvSpPr>
            <a:spLocks noChangeArrowheads="1"/>
          </p:cNvSpPr>
          <p:nvPr/>
        </p:nvSpPr>
        <p:spPr bwMode="auto">
          <a:xfrm>
            <a:off x="7367588" y="40338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3" name="Oval 75"/>
          <p:cNvSpPr>
            <a:spLocks noChangeArrowheads="1"/>
          </p:cNvSpPr>
          <p:nvPr/>
        </p:nvSpPr>
        <p:spPr bwMode="auto">
          <a:xfrm>
            <a:off x="7380288" y="27574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4" name="Text Box 76"/>
          <p:cNvSpPr txBox="1">
            <a:spLocks noChangeArrowheads="1"/>
          </p:cNvSpPr>
          <p:nvPr/>
        </p:nvSpPr>
        <p:spPr bwMode="auto">
          <a:xfrm>
            <a:off x="7404100" y="25209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86125" name="Text Box 77"/>
          <p:cNvSpPr txBox="1">
            <a:spLocks noChangeArrowheads="1"/>
          </p:cNvSpPr>
          <p:nvPr/>
        </p:nvSpPr>
        <p:spPr bwMode="auto">
          <a:xfrm>
            <a:off x="7437438" y="4110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40C7E41B-2594-412E-810F-BAC9F8991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80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/>
      <p:bldP spid="386053" grpId="0" animBg="1"/>
      <p:bldP spid="386054" grpId="0"/>
      <p:bldP spid="386055" grpId="0"/>
      <p:bldP spid="386056" grpId="0" animBg="1"/>
      <p:bldP spid="386057" grpId="0" animBg="1"/>
      <p:bldP spid="386058" grpId="0"/>
      <p:bldP spid="386059" grpId="0"/>
      <p:bldP spid="386060" grpId="0"/>
      <p:bldP spid="386061" grpId="0"/>
      <p:bldP spid="386062" grpId="0" animBg="1"/>
      <p:bldP spid="386063" grpId="0"/>
      <p:bldP spid="386064" grpId="0" animBg="1"/>
      <p:bldP spid="386065" grpId="0" animBg="1"/>
      <p:bldP spid="386066" grpId="0"/>
      <p:bldP spid="386067" grpId="0" animBg="1"/>
      <p:bldP spid="386068" grpId="0" animBg="1"/>
      <p:bldP spid="386069" grpId="0" animBg="1"/>
      <p:bldP spid="386071" grpId="0" animBg="1"/>
      <p:bldP spid="386072" grpId="0"/>
      <p:bldP spid="386073" grpId="0"/>
      <p:bldP spid="386074" grpId="0"/>
      <p:bldP spid="386075" grpId="0" animBg="1"/>
      <p:bldP spid="386076" grpId="0" animBg="1"/>
      <p:bldP spid="386077" grpId="0"/>
      <p:bldP spid="386078" grpId="0" animBg="1"/>
      <p:bldP spid="386079" grpId="0" animBg="1"/>
      <p:bldP spid="386080" grpId="0" animBg="1"/>
      <p:bldP spid="386081" grpId="0"/>
      <p:bldP spid="386082" grpId="0" animBg="1"/>
      <p:bldP spid="386083" grpId="0" animBg="1"/>
      <p:bldP spid="386084" grpId="0" animBg="1"/>
      <p:bldP spid="386085" grpId="0" animBg="1"/>
      <p:bldP spid="386086" grpId="0" animBg="1"/>
      <p:bldP spid="386087" grpId="0"/>
      <p:bldP spid="386088" grpId="0" animBg="1"/>
      <p:bldP spid="386089" grpId="0"/>
      <p:bldP spid="386090" grpId="0" animBg="1"/>
      <p:bldP spid="386091" grpId="0" animBg="1"/>
      <p:bldP spid="386092" grpId="0" animBg="1"/>
      <p:bldP spid="386093" grpId="0" animBg="1"/>
      <p:bldP spid="386094" grpId="0"/>
      <p:bldP spid="386095" grpId="0" animBg="1"/>
      <p:bldP spid="386096" grpId="0" animBg="1"/>
      <p:bldP spid="386097" grpId="0" animBg="1"/>
      <p:bldP spid="386098" grpId="0"/>
      <p:bldP spid="386099" grpId="0" animBg="1"/>
      <p:bldP spid="386100" grpId="0" animBg="1"/>
      <p:bldP spid="386101" grpId="0" animBg="1"/>
      <p:bldP spid="386102" grpId="0" animBg="1"/>
      <p:bldP spid="386103" grpId="0" animBg="1"/>
      <p:bldP spid="386104" grpId="0" animBg="1"/>
      <p:bldP spid="386105" grpId="0" animBg="1"/>
      <p:bldP spid="386106" grpId="0" animBg="1"/>
      <p:bldP spid="386107" grpId="0" animBg="1"/>
      <p:bldP spid="386108" grpId="0" animBg="1"/>
      <p:bldP spid="386109" grpId="0" animBg="1"/>
      <p:bldP spid="386110" grpId="0" animBg="1"/>
      <p:bldP spid="386111" grpId="0"/>
      <p:bldP spid="386112" grpId="0" animBg="1"/>
      <p:bldP spid="386113" grpId="0" animBg="1"/>
      <p:bldP spid="386116" grpId="0" animBg="1"/>
      <p:bldP spid="386117" grpId="0" animBg="1"/>
      <p:bldP spid="386118" grpId="0" animBg="1"/>
      <p:bldP spid="386119" grpId="0" animBg="1"/>
      <p:bldP spid="386120" grpId="0" animBg="1"/>
      <p:bldP spid="386121" grpId="0" animBg="1"/>
      <p:bldP spid="386122" grpId="0" animBg="1"/>
      <p:bldP spid="386123" grpId="0" animBg="1"/>
      <p:bldP spid="386124" grpId="0"/>
      <p:bldP spid="3861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409575" y="890587"/>
            <a:ext cx="87344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b)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 </a:t>
            </a:r>
            <a:r>
              <a:rPr lang="vi-VN" sz="2000">
                <a:latin typeface="+mj-lt"/>
              </a:rPr>
              <a:t>Là mặt phẳng song song với mặt phẳng hình chiếu đứng P</a:t>
            </a:r>
            <a:r>
              <a:rPr lang="vi-VN" sz="2000" baseline="-25000">
                <a:latin typeface="+mj-lt"/>
              </a:rPr>
              <a:t>2</a:t>
            </a:r>
            <a:endParaRPr lang="en-US" sz="2000" b="1" i="1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 err="1">
                <a:latin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</a:rPr>
              <a:t>phẳng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β</a:t>
            </a:r>
            <a:r>
              <a:rPr lang="en-US" sz="2000">
                <a:latin typeface="Times New Roman" pitchFamily="18" charset="0"/>
              </a:rPr>
              <a:t>//</a:t>
            </a:r>
            <a:r>
              <a:rPr lang="en-US" sz="2000" dirty="0">
                <a:latin typeface="Times New Roman" pitchFamily="18" charset="0"/>
              </a:rPr>
              <a:t>P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536575" y="5160962"/>
            <a:ext cx="15113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*Tính chất : 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1308100" y="2246312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1352550" y="2244724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87080" name="Text Box 8"/>
          <p:cNvSpPr txBox="1">
            <a:spLocks noChangeArrowheads="1"/>
          </p:cNvSpPr>
          <p:nvPr/>
        </p:nvSpPr>
        <p:spPr bwMode="auto">
          <a:xfrm>
            <a:off x="1395413" y="3452812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7081" name="Line 9"/>
          <p:cNvSpPr>
            <a:spLocks noChangeShapeType="1"/>
          </p:cNvSpPr>
          <p:nvPr/>
        </p:nvSpPr>
        <p:spPr bwMode="auto">
          <a:xfrm>
            <a:off x="5237163" y="3552824"/>
            <a:ext cx="270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82" name="Line 10"/>
          <p:cNvSpPr>
            <a:spLocks noChangeShapeType="1"/>
          </p:cNvSpPr>
          <p:nvPr/>
        </p:nvSpPr>
        <p:spPr bwMode="auto">
          <a:xfrm flipV="1">
            <a:off x="7481888" y="2233612"/>
            <a:ext cx="0" cy="2163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83" name="Text Box 11"/>
          <p:cNvSpPr txBox="1">
            <a:spLocks noChangeArrowheads="1"/>
          </p:cNvSpPr>
          <p:nvPr/>
        </p:nvSpPr>
        <p:spPr bwMode="auto">
          <a:xfrm>
            <a:off x="7234238" y="19637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87084" name="Text Box 12"/>
          <p:cNvSpPr txBox="1">
            <a:spLocks noChangeArrowheads="1"/>
          </p:cNvSpPr>
          <p:nvPr/>
        </p:nvSpPr>
        <p:spPr bwMode="auto">
          <a:xfrm>
            <a:off x="7418388" y="44180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7886700" y="3300412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7086" name="Text Box 14"/>
          <p:cNvSpPr txBox="1">
            <a:spLocks noChangeArrowheads="1"/>
          </p:cNvSpPr>
          <p:nvPr/>
        </p:nvSpPr>
        <p:spPr bwMode="auto">
          <a:xfrm>
            <a:off x="5972175" y="277812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87087" name="Line 15"/>
          <p:cNvSpPr>
            <a:spLocks noChangeShapeType="1"/>
          </p:cNvSpPr>
          <p:nvPr/>
        </p:nvSpPr>
        <p:spPr bwMode="auto">
          <a:xfrm flipV="1">
            <a:off x="6145213" y="3071812"/>
            <a:ext cx="6350" cy="130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88" name="Text Box 16"/>
          <p:cNvSpPr txBox="1">
            <a:spLocks noChangeArrowheads="1"/>
          </p:cNvSpPr>
          <p:nvPr/>
        </p:nvSpPr>
        <p:spPr bwMode="auto">
          <a:xfrm>
            <a:off x="5962650" y="441324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387089" name="Line 17"/>
          <p:cNvSpPr>
            <a:spLocks noChangeShapeType="1"/>
          </p:cNvSpPr>
          <p:nvPr/>
        </p:nvSpPr>
        <p:spPr bwMode="auto">
          <a:xfrm>
            <a:off x="5432425" y="4386262"/>
            <a:ext cx="2532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0" name="Freeform 18"/>
          <p:cNvSpPr>
            <a:spLocks/>
          </p:cNvSpPr>
          <p:nvPr/>
        </p:nvSpPr>
        <p:spPr bwMode="auto">
          <a:xfrm>
            <a:off x="1296988" y="3763962"/>
            <a:ext cx="3744912" cy="1017587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7091" name="Line 19"/>
          <p:cNvSpPr>
            <a:spLocks noChangeShapeType="1"/>
          </p:cNvSpPr>
          <p:nvPr/>
        </p:nvSpPr>
        <p:spPr bwMode="auto">
          <a:xfrm flipV="1">
            <a:off x="6153150" y="2233612"/>
            <a:ext cx="1331913" cy="858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2" name="Line 20"/>
          <p:cNvSpPr>
            <a:spLocks noChangeShapeType="1"/>
          </p:cNvSpPr>
          <p:nvPr/>
        </p:nvSpPr>
        <p:spPr bwMode="auto">
          <a:xfrm>
            <a:off x="6165850" y="4375149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3" name="Oval 21"/>
          <p:cNvSpPr>
            <a:spLocks noChangeArrowheads="1"/>
          </p:cNvSpPr>
          <p:nvPr/>
        </p:nvSpPr>
        <p:spPr bwMode="auto">
          <a:xfrm>
            <a:off x="6119813" y="434816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4" name="Oval 22"/>
          <p:cNvSpPr>
            <a:spLocks noChangeArrowheads="1"/>
          </p:cNvSpPr>
          <p:nvPr/>
        </p:nvSpPr>
        <p:spPr bwMode="auto">
          <a:xfrm>
            <a:off x="7443788" y="433546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5" name="Freeform 23"/>
          <p:cNvSpPr>
            <a:spLocks/>
          </p:cNvSpPr>
          <p:nvPr/>
        </p:nvSpPr>
        <p:spPr bwMode="auto">
          <a:xfrm>
            <a:off x="2044700" y="2590799"/>
            <a:ext cx="2444750" cy="1727200"/>
          </a:xfrm>
          <a:custGeom>
            <a:avLst/>
            <a:gdLst>
              <a:gd name="T0" fmla="*/ 2147483647 w 1540"/>
              <a:gd name="T1" fmla="*/ 0 h 1088"/>
              <a:gd name="T2" fmla="*/ 2147483647 w 1540"/>
              <a:gd name="T3" fmla="*/ 0 h 1088"/>
              <a:gd name="T4" fmla="*/ 0 w 1540"/>
              <a:gd name="T5" fmla="*/ 2147483647 h 1088"/>
              <a:gd name="T6" fmla="*/ 2147483647 w 1540"/>
              <a:gd name="T7" fmla="*/ 2147483647 h 1088"/>
              <a:gd name="T8" fmla="*/ 2147483647 w 1540"/>
              <a:gd name="T9" fmla="*/ 0 h 10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1088">
                <a:moveTo>
                  <a:pt x="1532" y="0"/>
                </a:moveTo>
                <a:lnTo>
                  <a:pt x="12" y="0"/>
                </a:lnTo>
                <a:lnTo>
                  <a:pt x="0" y="1088"/>
                </a:lnTo>
                <a:lnTo>
                  <a:pt x="1540" y="1084"/>
                </a:lnTo>
                <a:lnTo>
                  <a:pt x="1532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6" name="Text Box 24"/>
          <p:cNvSpPr txBox="1">
            <a:spLocks noChangeArrowheads="1"/>
          </p:cNvSpPr>
          <p:nvPr/>
        </p:nvSpPr>
        <p:spPr bwMode="auto">
          <a:xfrm>
            <a:off x="4108450" y="3008312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</a:p>
        </p:txBody>
      </p:sp>
      <p:sp>
        <p:nvSpPr>
          <p:cNvPr id="387097" name="Text Box 25"/>
          <p:cNvSpPr txBox="1">
            <a:spLocks noChangeArrowheads="1"/>
          </p:cNvSpPr>
          <p:nvPr/>
        </p:nvSpPr>
        <p:spPr bwMode="auto">
          <a:xfrm>
            <a:off x="2028825" y="29575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87098" name="Line 26"/>
          <p:cNvSpPr>
            <a:spLocks noChangeShapeType="1"/>
          </p:cNvSpPr>
          <p:nvPr/>
        </p:nvSpPr>
        <p:spPr bwMode="auto">
          <a:xfrm flipH="1" flipV="1">
            <a:off x="3429000" y="2697162"/>
            <a:ext cx="0" cy="1073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9" name="Line 27"/>
          <p:cNvSpPr>
            <a:spLocks noChangeShapeType="1"/>
          </p:cNvSpPr>
          <p:nvPr/>
        </p:nvSpPr>
        <p:spPr bwMode="auto">
          <a:xfrm>
            <a:off x="3429000" y="2682874"/>
            <a:ext cx="623888" cy="492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0" name="Text Box 28"/>
          <p:cNvSpPr txBox="1">
            <a:spLocks noChangeArrowheads="1"/>
          </p:cNvSpPr>
          <p:nvPr/>
        </p:nvSpPr>
        <p:spPr bwMode="auto">
          <a:xfrm>
            <a:off x="3492500" y="24764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87101" name="Line 29"/>
          <p:cNvSpPr>
            <a:spLocks noChangeShapeType="1"/>
          </p:cNvSpPr>
          <p:nvPr/>
        </p:nvSpPr>
        <p:spPr bwMode="auto">
          <a:xfrm flipH="1" flipV="1">
            <a:off x="2265363" y="3311524"/>
            <a:ext cx="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2" name="Line 30"/>
          <p:cNvSpPr>
            <a:spLocks noChangeShapeType="1"/>
          </p:cNvSpPr>
          <p:nvPr/>
        </p:nvSpPr>
        <p:spPr bwMode="auto">
          <a:xfrm flipV="1">
            <a:off x="4038600" y="315594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3" name="Text Box 31"/>
          <p:cNvSpPr txBox="1">
            <a:spLocks noChangeArrowheads="1"/>
          </p:cNvSpPr>
          <p:nvPr/>
        </p:nvSpPr>
        <p:spPr bwMode="auto">
          <a:xfrm>
            <a:off x="2306638" y="4462462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87104" name="Line 32"/>
          <p:cNvSpPr>
            <a:spLocks noChangeShapeType="1"/>
          </p:cNvSpPr>
          <p:nvPr/>
        </p:nvSpPr>
        <p:spPr bwMode="auto">
          <a:xfrm>
            <a:off x="3429000" y="3773487"/>
            <a:ext cx="611188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5" name="Text Box 33"/>
          <p:cNvSpPr txBox="1">
            <a:spLocks noChangeArrowheads="1"/>
          </p:cNvSpPr>
          <p:nvPr/>
        </p:nvSpPr>
        <p:spPr bwMode="auto">
          <a:xfrm>
            <a:off x="2676525" y="434022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387106" name="Line 34"/>
          <p:cNvSpPr>
            <a:spLocks noChangeShapeType="1"/>
          </p:cNvSpPr>
          <p:nvPr/>
        </p:nvSpPr>
        <p:spPr bwMode="auto">
          <a:xfrm>
            <a:off x="3141663" y="3773487"/>
            <a:ext cx="608012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7" name="Text Box 35"/>
          <p:cNvSpPr txBox="1">
            <a:spLocks noChangeArrowheads="1"/>
          </p:cNvSpPr>
          <p:nvPr/>
        </p:nvSpPr>
        <p:spPr bwMode="auto">
          <a:xfrm>
            <a:off x="4298950" y="2586037"/>
            <a:ext cx="1539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b="1" baseline="-250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87108" name="Text Box 36"/>
          <p:cNvSpPr txBox="1">
            <a:spLocks noChangeArrowheads="1"/>
          </p:cNvSpPr>
          <p:nvPr/>
        </p:nvSpPr>
        <p:spPr bwMode="auto">
          <a:xfrm>
            <a:off x="3641725" y="433704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87109" name="Line 37"/>
          <p:cNvSpPr>
            <a:spLocks noChangeShapeType="1"/>
          </p:cNvSpPr>
          <p:nvPr/>
        </p:nvSpPr>
        <p:spPr bwMode="auto">
          <a:xfrm flipV="1">
            <a:off x="2859088" y="3840162"/>
            <a:ext cx="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0" name="Line 38"/>
          <p:cNvSpPr>
            <a:spLocks noChangeShapeType="1"/>
          </p:cNvSpPr>
          <p:nvPr/>
        </p:nvSpPr>
        <p:spPr bwMode="auto">
          <a:xfrm flipV="1">
            <a:off x="2260600" y="2682874"/>
            <a:ext cx="1179513" cy="6191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1" name="Line 39"/>
          <p:cNvSpPr>
            <a:spLocks noChangeShapeType="1"/>
          </p:cNvSpPr>
          <p:nvPr/>
        </p:nvSpPr>
        <p:spPr bwMode="auto">
          <a:xfrm>
            <a:off x="2268538" y="3306762"/>
            <a:ext cx="600075" cy="528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2" name="Line 40"/>
          <p:cNvSpPr>
            <a:spLocks noChangeShapeType="1"/>
          </p:cNvSpPr>
          <p:nvPr/>
        </p:nvSpPr>
        <p:spPr bwMode="auto">
          <a:xfrm flipV="1">
            <a:off x="2868613" y="3181349"/>
            <a:ext cx="1166812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3" name="Line 41"/>
          <p:cNvSpPr>
            <a:spLocks noChangeShapeType="1"/>
          </p:cNvSpPr>
          <p:nvPr/>
        </p:nvSpPr>
        <p:spPr bwMode="auto">
          <a:xfrm>
            <a:off x="2032000" y="4311649"/>
            <a:ext cx="24765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4" name="Line 42"/>
          <p:cNvSpPr>
            <a:spLocks noChangeShapeType="1"/>
          </p:cNvSpPr>
          <p:nvPr/>
        </p:nvSpPr>
        <p:spPr bwMode="auto">
          <a:xfrm>
            <a:off x="2260600" y="3773487"/>
            <a:ext cx="598488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5" name="Oval 43"/>
          <p:cNvSpPr>
            <a:spLocks noChangeArrowheads="1"/>
          </p:cNvSpPr>
          <p:nvPr/>
        </p:nvSpPr>
        <p:spPr bwMode="auto">
          <a:xfrm>
            <a:off x="2808288" y="427037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16" name="Text Box 44"/>
          <p:cNvSpPr txBox="1">
            <a:spLocks noChangeArrowheads="1"/>
          </p:cNvSpPr>
          <p:nvPr/>
        </p:nvSpPr>
        <p:spPr bwMode="auto">
          <a:xfrm>
            <a:off x="2600325" y="36941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endParaRPr lang="en-US" baseline="-25000" dirty="0"/>
          </a:p>
        </p:txBody>
      </p:sp>
      <p:sp>
        <p:nvSpPr>
          <p:cNvPr id="387117" name="Line 45"/>
          <p:cNvSpPr>
            <a:spLocks noChangeShapeType="1"/>
          </p:cNvSpPr>
          <p:nvPr/>
        </p:nvSpPr>
        <p:spPr bwMode="auto">
          <a:xfrm flipV="1">
            <a:off x="3733800" y="3956049"/>
            <a:ext cx="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8" name="Line 46"/>
          <p:cNvSpPr>
            <a:spLocks noChangeShapeType="1"/>
          </p:cNvSpPr>
          <p:nvPr/>
        </p:nvSpPr>
        <p:spPr bwMode="auto">
          <a:xfrm>
            <a:off x="2851150" y="3841749"/>
            <a:ext cx="889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9" name="Line 47"/>
          <p:cNvSpPr>
            <a:spLocks noChangeShapeType="1"/>
          </p:cNvSpPr>
          <p:nvPr/>
        </p:nvSpPr>
        <p:spPr bwMode="auto">
          <a:xfrm flipV="1">
            <a:off x="3740150" y="3194049"/>
            <a:ext cx="298450" cy="78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0" name="Line 48"/>
          <p:cNvSpPr>
            <a:spLocks noChangeShapeType="1"/>
          </p:cNvSpPr>
          <p:nvPr/>
        </p:nvSpPr>
        <p:spPr bwMode="auto">
          <a:xfrm flipV="1">
            <a:off x="3130550" y="3448049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1" name="Line 49"/>
          <p:cNvSpPr>
            <a:spLocks noChangeShapeType="1"/>
          </p:cNvSpPr>
          <p:nvPr/>
        </p:nvSpPr>
        <p:spPr bwMode="auto">
          <a:xfrm>
            <a:off x="3122613" y="3449637"/>
            <a:ext cx="614362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2" name="Line 50"/>
          <p:cNvSpPr>
            <a:spLocks noChangeShapeType="1"/>
          </p:cNvSpPr>
          <p:nvPr/>
        </p:nvSpPr>
        <p:spPr bwMode="auto">
          <a:xfrm flipV="1">
            <a:off x="3130550" y="2692399"/>
            <a:ext cx="29845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3" name="Line 51"/>
          <p:cNvSpPr>
            <a:spLocks noChangeShapeType="1"/>
          </p:cNvSpPr>
          <p:nvPr/>
        </p:nvSpPr>
        <p:spPr bwMode="auto">
          <a:xfrm flipH="1" flipV="1">
            <a:off x="2266950" y="3301999"/>
            <a:ext cx="8509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4" name="Oval 52"/>
          <p:cNvSpPr>
            <a:spLocks noChangeArrowheads="1"/>
          </p:cNvSpPr>
          <p:nvPr/>
        </p:nvSpPr>
        <p:spPr bwMode="auto">
          <a:xfrm>
            <a:off x="4000500" y="3143249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5" name="Oval 53"/>
          <p:cNvSpPr>
            <a:spLocks noChangeArrowheads="1"/>
          </p:cNvSpPr>
          <p:nvPr/>
        </p:nvSpPr>
        <p:spPr bwMode="auto">
          <a:xfrm>
            <a:off x="4008438" y="4276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6" name="Oval 54"/>
          <p:cNvSpPr>
            <a:spLocks noChangeArrowheads="1"/>
          </p:cNvSpPr>
          <p:nvPr/>
        </p:nvSpPr>
        <p:spPr bwMode="auto">
          <a:xfrm>
            <a:off x="3697288" y="427037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7" name="Oval 55"/>
          <p:cNvSpPr>
            <a:spLocks noChangeArrowheads="1"/>
          </p:cNvSpPr>
          <p:nvPr/>
        </p:nvSpPr>
        <p:spPr bwMode="auto">
          <a:xfrm>
            <a:off x="3697288" y="394017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8" name="Oval 56"/>
          <p:cNvSpPr>
            <a:spLocks noChangeArrowheads="1"/>
          </p:cNvSpPr>
          <p:nvPr/>
        </p:nvSpPr>
        <p:spPr bwMode="auto">
          <a:xfrm>
            <a:off x="2820988" y="38115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9" name="Oval 57"/>
          <p:cNvSpPr>
            <a:spLocks noChangeArrowheads="1"/>
          </p:cNvSpPr>
          <p:nvPr/>
        </p:nvSpPr>
        <p:spPr bwMode="auto">
          <a:xfrm>
            <a:off x="2230438" y="325596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30" name="Oval 58"/>
          <p:cNvSpPr>
            <a:spLocks noChangeArrowheads="1"/>
          </p:cNvSpPr>
          <p:nvPr/>
        </p:nvSpPr>
        <p:spPr bwMode="auto">
          <a:xfrm>
            <a:off x="3390900" y="265271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31" name="Oval 59"/>
          <p:cNvSpPr>
            <a:spLocks noChangeArrowheads="1"/>
          </p:cNvSpPr>
          <p:nvPr/>
        </p:nvSpPr>
        <p:spPr bwMode="auto">
          <a:xfrm>
            <a:off x="3092450" y="341471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32" name="Text Box 60"/>
          <p:cNvSpPr txBox="1">
            <a:spLocks noChangeArrowheads="1"/>
          </p:cNvSpPr>
          <p:nvPr/>
        </p:nvSpPr>
        <p:spPr bwMode="auto">
          <a:xfrm>
            <a:off x="3810000" y="3833812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</a:p>
        </p:txBody>
      </p:sp>
      <p:sp>
        <p:nvSpPr>
          <p:cNvPr id="387133" name="Text Box 61"/>
          <p:cNvSpPr txBox="1">
            <a:spLocks noChangeArrowheads="1"/>
          </p:cNvSpPr>
          <p:nvPr/>
        </p:nvSpPr>
        <p:spPr bwMode="auto">
          <a:xfrm>
            <a:off x="3194050" y="32384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87134" name="Text Box 62"/>
          <p:cNvSpPr txBox="1">
            <a:spLocks noChangeArrowheads="1"/>
          </p:cNvSpPr>
          <p:nvPr/>
        </p:nvSpPr>
        <p:spPr bwMode="auto">
          <a:xfrm>
            <a:off x="4060825" y="43306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1</a:t>
            </a:r>
          </a:p>
        </p:txBody>
      </p:sp>
      <p:sp>
        <p:nvSpPr>
          <p:cNvPr id="387135" name="Freeform 63"/>
          <p:cNvSpPr>
            <a:spLocks/>
          </p:cNvSpPr>
          <p:nvPr/>
        </p:nvSpPr>
        <p:spPr bwMode="auto">
          <a:xfrm>
            <a:off x="4157663" y="2590799"/>
            <a:ext cx="314325" cy="325438"/>
          </a:xfrm>
          <a:custGeom>
            <a:avLst/>
            <a:gdLst>
              <a:gd name="T0" fmla="*/ 0 w 116"/>
              <a:gd name="T1" fmla="*/ 0 h 120"/>
              <a:gd name="T2" fmla="*/ 2147483647 w 116"/>
              <a:gd name="T3" fmla="*/ 2147483647 h 120"/>
              <a:gd name="T4" fmla="*/ 2147483647 w 116"/>
              <a:gd name="T5" fmla="*/ 2147483647 h 120"/>
              <a:gd name="T6" fmla="*/ 2147483647 w 116"/>
              <a:gd name="T7" fmla="*/ 2147483647 h 1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" h="120">
                <a:moveTo>
                  <a:pt x="0" y="0"/>
                </a:moveTo>
                <a:cubicBezTo>
                  <a:pt x="1" y="15"/>
                  <a:pt x="3" y="31"/>
                  <a:pt x="12" y="48"/>
                </a:cubicBezTo>
                <a:cubicBezTo>
                  <a:pt x="21" y="65"/>
                  <a:pt x="39" y="88"/>
                  <a:pt x="56" y="100"/>
                </a:cubicBezTo>
                <a:cubicBezTo>
                  <a:pt x="73" y="112"/>
                  <a:pt x="95" y="119"/>
                  <a:pt x="116" y="120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6" name="Line 64"/>
          <p:cNvSpPr>
            <a:spLocks noChangeShapeType="1"/>
          </p:cNvSpPr>
          <p:nvPr/>
        </p:nvSpPr>
        <p:spPr bwMode="auto">
          <a:xfrm>
            <a:off x="6140450" y="3086099"/>
            <a:ext cx="95885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7" name="Line 65"/>
          <p:cNvSpPr>
            <a:spLocks noChangeShapeType="1"/>
          </p:cNvSpPr>
          <p:nvPr/>
        </p:nvSpPr>
        <p:spPr bwMode="auto">
          <a:xfrm flipH="1">
            <a:off x="7099300" y="2241549"/>
            <a:ext cx="381000" cy="99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8" name="Line 66"/>
          <p:cNvSpPr>
            <a:spLocks noChangeShapeType="1"/>
          </p:cNvSpPr>
          <p:nvPr/>
        </p:nvSpPr>
        <p:spPr bwMode="auto">
          <a:xfrm>
            <a:off x="7099300" y="3238499"/>
            <a:ext cx="0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9" name="Oval 67"/>
          <p:cNvSpPr>
            <a:spLocks noChangeArrowheads="1"/>
          </p:cNvSpPr>
          <p:nvPr/>
        </p:nvSpPr>
        <p:spPr bwMode="auto">
          <a:xfrm>
            <a:off x="7434263" y="22050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0" name="Oval 68"/>
          <p:cNvSpPr>
            <a:spLocks noChangeArrowheads="1"/>
          </p:cNvSpPr>
          <p:nvPr/>
        </p:nvSpPr>
        <p:spPr bwMode="auto">
          <a:xfrm>
            <a:off x="6113463" y="3044824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1" name="Oval 69"/>
          <p:cNvSpPr>
            <a:spLocks noChangeArrowheads="1"/>
          </p:cNvSpPr>
          <p:nvPr/>
        </p:nvSpPr>
        <p:spPr bwMode="auto">
          <a:xfrm>
            <a:off x="7072313" y="3197224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2" name="Oval 70"/>
          <p:cNvSpPr>
            <a:spLocks noChangeArrowheads="1"/>
          </p:cNvSpPr>
          <p:nvPr/>
        </p:nvSpPr>
        <p:spPr bwMode="auto">
          <a:xfrm>
            <a:off x="7072313" y="4340224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3" name="Text Box 71"/>
          <p:cNvSpPr txBox="1">
            <a:spLocks noChangeArrowheads="1"/>
          </p:cNvSpPr>
          <p:nvPr/>
        </p:nvSpPr>
        <p:spPr bwMode="auto">
          <a:xfrm>
            <a:off x="7172325" y="321627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87144" name="Text Box 72"/>
          <p:cNvSpPr txBox="1">
            <a:spLocks noChangeArrowheads="1"/>
          </p:cNvSpPr>
          <p:nvPr/>
        </p:nvSpPr>
        <p:spPr bwMode="auto">
          <a:xfrm>
            <a:off x="6959600" y="44068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1</a:t>
            </a:r>
          </a:p>
        </p:txBody>
      </p:sp>
      <p:sp>
        <p:nvSpPr>
          <p:cNvPr id="387147" name="Line 75"/>
          <p:cNvSpPr>
            <a:spLocks noChangeShapeType="1"/>
          </p:cNvSpPr>
          <p:nvPr/>
        </p:nvSpPr>
        <p:spPr bwMode="auto">
          <a:xfrm>
            <a:off x="2038350" y="3762374"/>
            <a:ext cx="17668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48" name="Line 76"/>
          <p:cNvSpPr>
            <a:spLocks noChangeShapeType="1"/>
          </p:cNvSpPr>
          <p:nvPr/>
        </p:nvSpPr>
        <p:spPr bwMode="auto">
          <a:xfrm flipV="1">
            <a:off x="3830638" y="2587624"/>
            <a:ext cx="0" cy="11747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487402F9-3254-4D34-88AE-34E2BFF9C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17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/>
      <p:bldP spid="387078" grpId="0" animBg="1"/>
      <p:bldP spid="387079" grpId="0"/>
      <p:bldP spid="387080" grpId="0"/>
      <p:bldP spid="387081" grpId="0" animBg="1"/>
      <p:bldP spid="387082" grpId="0" animBg="1"/>
      <p:bldP spid="387083" grpId="0"/>
      <p:bldP spid="387084" grpId="0"/>
      <p:bldP spid="387085" grpId="0"/>
      <p:bldP spid="387086" grpId="0"/>
      <p:bldP spid="387087" grpId="0" animBg="1"/>
      <p:bldP spid="387088" grpId="0"/>
      <p:bldP spid="387089" grpId="0" animBg="1"/>
      <p:bldP spid="387090" grpId="0" animBg="1"/>
      <p:bldP spid="387091" grpId="0" animBg="1"/>
      <p:bldP spid="387092" grpId="0" animBg="1"/>
      <p:bldP spid="387093" grpId="0" animBg="1"/>
      <p:bldP spid="387094" grpId="0" animBg="1"/>
      <p:bldP spid="387095" grpId="0" animBg="1"/>
      <p:bldP spid="387096" grpId="0"/>
      <p:bldP spid="387097" grpId="0"/>
      <p:bldP spid="387098" grpId="0" animBg="1"/>
      <p:bldP spid="387099" grpId="0" animBg="1"/>
      <p:bldP spid="387100" grpId="0"/>
      <p:bldP spid="387101" grpId="0" animBg="1"/>
      <p:bldP spid="387102" grpId="0" animBg="1"/>
      <p:bldP spid="387103" grpId="0"/>
      <p:bldP spid="387104" grpId="0" animBg="1"/>
      <p:bldP spid="387105" grpId="0"/>
      <p:bldP spid="387106" grpId="0" animBg="1"/>
      <p:bldP spid="387107" grpId="0"/>
      <p:bldP spid="387108" grpId="0"/>
      <p:bldP spid="387109" grpId="0" animBg="1"/>
      <p:bldP spid="387110" grpId="0" animBg="1"/>
      <p:bldP spid="387111" grpId="0" animBg="1"/>
      <p:bldP spid="387112" grpId="0" animBg="1"/>
      <p:bldP spid="387113" grpId="0" animBg="1"/>
      <p:bldP spid="387114" grpId="0" animBg="1"/>
      <p:bldP spid="387115" grpId="0" animBg="1"/>
      <p:bldP spid="387116" grpId="0"/>
      <p:bldP spid="387117" grpId="0" animBg="1"/>
      <p:bldP spid="387118" grpId="0" animBg="1"/>
      <p:bldP spid="387119" grpId="0" animBg="1"/>
      <p:bldP spid="387120" grpId="0" animBg="1"/>
      <p:bldP spid="387121" grpId="0" animBg="1"/>
      <p:bldP spid="387122" grpId="0" animBg="1"/>
      <p:bldP spid="387123" grpId="0" animBg="1"/>
      <p:bldP spid="387124" grpId="0" animBg="1"/>
      <p:bldP spid="387125" grpId="0" animBg="1"/>
      <p:bldP spid="387126" grpId="0" animBg="1"/>
      <p:bldP spid="387127" grpId="0" animBg="1"/>
      <p:bldP spid="387128" grpId="0" animBg="1"/>
      <p:bldP spid="387129" grpId="0" animBg="1"/>
      <p:bldP spid="387130" grpId="0" animBg="1"/>
      <p:bldP spid="387131" grpId="0" animBg="1"/>
      <p:bldP spid="387132" grpId="0"/>
      <p:bldP spid="387133" grpId="0"/>
      <p:bldP spid="387134" grpId="0"/>
      <p:bldP spid="387135" grpId="0" animBg="1"/>
      <p:bldP spid="387136" grpId="0" animBg="1"/>
      <p:bldP spid="387137" grpId="0" animBg="1"/>
      <p:bldP spid="387138" grpId="0" animBg="1"/>
      <p:bldP spid="387139" grpId="0" animBg="1"/>
      <p:bldP spid="387140" grpId="0" animBg="1"/>
      <p:bldP spid="387141" grpId="0" animBg="1"/>
      <p:bldP spid="387142" grpId="0" animBg="1"/>
      <p:bldP spid="387143" grpId="0"/>
      <p:bldP spid="387144" grpId="0"/>
      <p:bldP spid="387147" grpId="0" animBg="1"/>
      <p:bldP spid="3871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1" name="Rectangle 5"/>
          <p:cNvSpPr>
            <a:spLocks noChangeArrowheads="1"/>
          </p:cNvSpPr>
          <p:nvPr/>
        </p:nvSpPr>
        <p:spPr bwMode="auto">
          <a:xfrm>
            <a:off x="504825" y="5178425"/>
            <a:ext cx="15113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>
                <a:latin typeface="Times New Roman" pitchFamily="18" charset="0"/>
              </a:rPr>
              <a:t>*Tính chất :</a:t>
            </a:r>
            <a:r>
              <a:rPr lang="en-US" sz="2000">
                <a:latin typeface="Times New Roman" pitchFamily="18" charset="0"/>
              </a:rPr>
              <a:t>       </a:t>
            </a:r>
          </a:p>
          <a:p>
            <a:pPr marL="1428750" lvl="3" indent="-2286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  </a:t>
            </a:r>
            <a:endParaRPr lang="en-US" sz="2000" baseline="-25000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 sz="2000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 sz="2000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398463" y="914400"/>
            <a:ext cx="86741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c) </a:t>
            </a:r>
            <a:r>
              <a:rPr lang="en-US" sz="2000" b="1" i="1" dirty="0" err="1">
                <a:latin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cạnh</a:t>
            </a:r>
            <a:endParaRPr lang="en-US" sz="2000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</a:rPr>
              <a:t>Định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</a:rPr>
              <a:t>nghĩa</a:t>
            </a:r>
            <a:r>
              <a:rPr lang="en-US" sz="2000" b="1" i="1">
                <a:latin typeface="Times New Roman" pitchFamily="18" charset="0"/>
              </a:rPr>
              <a:t>: </a:t>
            </a:r>
            <a:r>
              <a:rPr lang="vi-VN" sz="2000">
                <a:latin typeface="+mj-lt"/>
              </a:rPr>
              <a:t>Là mặt  phẳng song song với mặt phẳng hình chiếu cạnh P</a:t>
            </a:r>
            <a:r>
              <a:rPr lang="vi-VN" sz="2000" baseline="-25000">
                <a:latin typeface="+mj-lt"/>
              </a:rPr>
              <a:t>3</a:t>
            </a:r>
            <a:endParaRPr lang="en-US" sz="2000" b="1" i="1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 err="1">
                <a:latin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</a:rPr>
              <a:t>phẳng</a:t>
            </a:r>
            <a:r>
              <a:rPr lang="en-US" sz="2000">
                <a:latin typeface="Times New Roman" pitchFamily="18" charset="0"/>
              </a:rPr>
              <a:t> γ// P</a:t>
            </a:r>
            <a:r>
              <a:rPr lang="en-US" sz="2000" baseline="-25000">
                <a:latin typeface="Times New Roman" pitchFamily="18" charset="0"/>
              </a:rPr>
              <a:t>3</a:t>
            </a: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388103" name="Freeform 7"/>
          <p:cNvSpPr>
            <a:spLocks/>
          </p:cNvSpPr>
          <p:nvPr/>
        </p:nvSpPr>
        <p:spPr bwMode="auto">
          <a:xfrm>
            <a:off x="3117850" y="2381250"/>
            <a:ext cx="1420813" cy="2343150"/>
          </a:xfrm>
          <a:custGeom>
            <a:avLst/>
            <a:gdLst>
              <a:gd name="T0" fmla="*/ 0 w 895"/>
              <a:gd name="T1" fmla="*/ 2147483647 h 1476"/>
              <a:gd name="T2" fmla="*/ 2147483647 w 895"/>
              <a:gd name="T3" fmla="*/ 2147483647 h 1476"/>
              <a:gd name="T4" fmla="*/ 2147483647 w 895"/>
              <a:gd name="T5" fmla="*/ 2147483647 h 1476"/>
              <a:gd name="T6" fmla="*/ 2147483647 w 895"/>
              <a:gd name="T7" fmla="*/ 0 h 1476"/>
              <a:gd name="T8" fmla="*/ 0 w 895"/>
              <a:gd name="T9" fmla="*/ 2147483647 h 1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5" h="1476">
                <a:moveTo>
                  <a:pt x="0" y="902"/>
                </a:moveTo>
                <a:lnTo>
                  <a:pt x="895" y="1476"/>
                </a:lnTo>
                <a:lnTo>
                  <a:pt x="889" y="574"/>
                </a:lnTo>
                <a:lnTo>
                  <a:pt x="7" y="0"/>
                </a:lnTo>
                <a:lnTo>
                  <a:pt x="0" y="902"/>
                </a:lnTo>
                <a:close/>
              </a:path>
            </a:pathLst>
          </a:custGeom>
          <a:solidFill>
            <a:schemeClr val="accent2">
              <a:alpha val="47058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04" name="Freeform 8"/>
          <p:cNvSpPr>
            <a:spLocks/>
          </p:cNvSpPr>
          <p:nvPr/>
        </p:nvSpPr>
        <p:spPr bwMode="auto">
          <a:xfrm>
            <a:off x="906463" y="3814763"/>
            <a:ext cx="3636962" cy="935037"/>
          </a:xfrm>
          <a:custGeom>
            <a:avLst/>
            <a:gdLst>
              <a:gd name="T0" fmla="*/ 2147483647 w 2291"/>
              <a:gd name="T1" fmla="*/ 2147483647 h 589"/>
              <a:gd name="T2" fmla="*/ 2147483647 w 2291"/>
              <a:gd name="T3" fmla="*/ 0 h 589"/>
              <a:gd name="T4" fmla="*/ 0 w 2291"/>
              <a:gd name="T5" fmla="*/ 2147483647 h 589"/>
              <a:gd name="T6" fmla="*/ 2147483647 w 2291"/>
              <a:gd name="T7" fmla="*/ 2147483647 h 589"/>
              <a:gd name="T8" fmla="*/ 2147483647 w 2291"/>
              <a:gd name="T9" fmla="*/ 2147483647 h 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589">
                <a:moveTo>
                  <a:pt x="2291" y="580"/>
                </a:moveTo>
                <a:lnTo>
                  <a:pt x="1396" y="0"/>
                </a:lnTo>
                <a:lnTo>
                  <a:pt x="0" y="1"/>
                </a:lnTo>
                <a:lnTo>
                  <a:pt x="743" y="589"/>
                </a:lnTo>
                <a:lnTo>
                  <a:pt x="2291" y="58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8105" name="Rectangle 9"/>
          <p:cNvSpPr>
            <a:spLocks noChangeArrowheads="1"/>
          </p:cNvSpPr>
          <p:nvPr/>
        </p:nvSpPr>
        <p:spPr bwMode="auto">
          <a:xfrm>
            <a:off x="900113" y="2378075"/>
            <a:ext cx="2222500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06" name="Text Box 10"/>
          <p:cNvSpPr txBox="1">
            <a:spLocks noChangeArrowheads="1"/>
          </p:cNvSpPr>
          <p:nvPr/>
        </p:nvSpPr>
        <p:spPr bwMode="auto">
          <a:xfrm>
            <a:off x="1109663" y="35591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07" name="Text Box 11"/>
          <p:cNvSpPr txBox="1">
            <a:spLocks noChangeArrowheads="1"/>
          </p:cNvSpPr>
          <p:nvPr/>
        </p:nvSpPr>
        <p:spPr bwMode="auto">
          <a:xfrm>
            <a:off x="938213" y="23891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88108" name="Text Box 12"/>
          <p:cNvSpPr txBox="1">
            <a:spLocks noChangeArrowheads="1"/>
          </p:cNvSpPr>
          <p:nvPr/>
        </p:nvSpPr>
        <p:spPr bwMode="auto">
          <a:xfrm>
            <a:off x="4286250" y="32226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8109" name="Text Box 13"/>
          <p:cNvSpPr txBox="1">
            <a:spLocks noChangeArrowheads="1"/>
          </p:cNvSpPr>
          <p:nvPr/>
        </p:nvSpPr>
        <p:spPr bwMode="auto">
          <a:xfrm>
            <a:off x="4329113" y="43910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10" name="Rectangle 14"/>
          <p:cNvSpPr>
            <a:spLocks noChangeArrowheads="1"/>
          </p:cNvSpPr>
          <p:nvPr/>
        </p:nvSpPr>
        <p:spPr bwMode="auto">
          <a:xfrm>
            <a:off x="2168525" y="4492625"/>
            <a:ext cx="39417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i="1">
              <a:latin typeface="Times New Roman" pitchFamily="18" charset="0"/>
            </a:endParaRPr>
          </a:p>
        </p:txBody>
      </p:sp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3859213" y="38068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12" name="Text Box 16"/>
          <p:cNvSpPr txBox="1">
            <a:spLocks noChangeArrowheads="1"/>
          </p:cNvSpPr>
          <p:nvPr/>
        </p:nvSpPr>
        <p:spPr bwMode="auto">
          <a:xfrm>
            <a:off x="3408363" y="28035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13" name="Text Box 17"/>
          <p:cNvSpPr txBox="1">
            <a:spLocks noChangeArrowheads="1"/>
          </p:cNvSpPr>
          <p:nvPr/>
        </p:nvSpPr>
        <p:spPr bwMode="auto">
          <a:xfrm>
            <a:off x="2970213" y="23463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14" name="Text Box 18"/>
          <p:cNvSpPr txBox="1">
            <a:spLocks noChangeArrowheads="1"/>
          </p:cNvSpPr>
          <p:nvPr/>
        </p:nvSpPr>
        <p:spPr bwMode="auto">
          <a:xfrm>
            <a:off x="3175000" y="36099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15" name="Oval 19"/>
          <p:cNvSpPr>
            <a:spLocks noChangeArrowheads="1"/>
          </p:cNvSpPr>
          <p:nvPr/>
        </p:nvSpPr>
        <p:spPr bwMode="auto">
          <a:xfrm>
            <a:off x="3087688" y="37671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16" name="Line 20"/>
          <p:cNvSpPr>
            <a:spLocks noChangeShapeType="1"/>
          </p:cNvSpPr>
          <p:nvPr/>
        </p:nvSpPr>
        <p:spPr bwMode="auto">
          <a:xfrm>
            <a:off x="2354263" y="3048000"/>
            <a:ext cx="984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7" name="Line 21"/>
          <p:cNvSpPr>
            <a:spLocks noChangeShapeType="1"/>
          </p:cNvSpPr>
          <p:nvPr/>
        </p:nvSpPr>
        <p:spPr bwMode="auto">
          <a:xfrm>
            <a:off x="2773363" y="3962400"/>
            <a:ext cx="10350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 flipH="1" flipV="1">
            <a:off x="3338513" y="3048000"/>
            <a:ext cx="438150" cy="920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9" name="Oval 23"/>
          <p:cNvSpPr>
            <a:spLocks noChangeArrowheads="1"/>
          </p:cNvSpPr>
          <p:nvPr/>
        </p:nvSpPr>
        <p:spPr bwMode="auto">
          <a:xfrm>
            <a:off x="3748088" y="39195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21" name="Freeform 25"/>
          <p:cNvSpPr>
            <a:spLocks/>
          </p:cNvSpPr>
          <p:nvPr/>
        </p:nvSpPr>
        <p:spPr bwMode="auto">
          <a:xfrm>
            <a:off x="2159000" y="2505075"/>
            <a:ext cx="1250950" cy="2247900"/>
          </a:xfrm>
          <a:custGeom>
            <a:avLst/>
            <a:gdLst>
              <a:gd name="T0" fmla="*/ 0 w 788"/>
              <a:gd name="T1" fmla="*/ 0 h 1416"/>
              <a:gd name="T2" fmla="*/ 0 w 788"/>
              <a:gd name="T3" fmla="*/ 2147483647 h 1416"/>
              <a:gd name="T4" fmla="*/ 2147483647 w 788"/>
              <a:gd name="T5" fmla="*/ 2147483647 h 1416"/>
              <a:gd name="T6" fmla="*/ 2147483647 w 788"/>
              <a:gd name="T7" fmla="*/ 2147483647 h 1416"/>
              <a:gd name="T8" fmla="*/ 0 w 788"/>
              <a:gd name="T9" fmla="*/ 0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8" h="1416">
                <a:moveTo>
                  <a:pt x="0" y="0"/>
                </a:moveTo>
                <a:lnTo>
                  <a:pt x="0" y="828"/>
                </a:lnTo>
                <a:lnTo>
                  <a:pt x="788" y="1416"/>
                </a:lnTo>
                <a:lnTo>
                  <a:pt x="782" y="4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2" name="Text Box 26"/>
          <p:cNvSpPr txBox="1">
            <a:spLocks noChangeArrowheads="1"/>
          </p:cNvSpPr>
          <p:nvPr/>
        </p:nvSpPr>
        <p:spPr bwMode="auto">
          <a:xfrm>
            <a:off x="2060575" y="44577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1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88123" name="Text Box 27"/>
          <p:cNvSpPr txBox="1">
            <a:spLocks noChangeArrowheads="1"/>
          </p:cNvSpPr>
          <p:nvPr/>
        </p:nvSpPr>
        <p:spPr bwMode="auto">
          <a:xfrm>
            <a:off x="2309813" y="2803525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</a:p>
        </p:txBody>
      </p:sp>
      <p:sp>
        <p:nvSpPr>
          <p:cNvPr id="388124" name="Line 28"/>
          <p:cNvSpPr>
            <a:spLocks noChangeShapeType="1"/>
          </p:cNvSpPr>
          <p:nvPr/>
        </p:nvSpPr>
        <p:spPr bwMode="auto">
          <a:xfrm>
            <a:off x="2157413" y="3819525"/>
            <a:ext cx="842962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5" name="Text Box 29"/>
          <p:cNvSpPr txBox="1">
            <a:spLocks noChangeArrowheads="1"/>
          </p:cNvSpPr>
          <p:nvPr/>
        </p:nvSpPr>
        <p:spPr bwMode="auto">
          <a:xfrm>
            <a:off x="2917825" y="45005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8126" name="Line 30"/>
          <p:cNvSpPr>
            <a:spLocks noChangeShapeType="1"/>
          </p:cNvSpPr>
          <p:nvPr/>
        </p:nvSpPr>
        <p:spPr bwMode="auto">
          <a:xfrm flipV="1">
            <a:off x="2163763" y="2378075"/>
            <a:ext cx="0" cy="1441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7" name="Text Box 31"/>
          <p:cNvSpPr txBox="1">
            <a:spLocks noChangeArrowheads="1"/>
          </p:cNvSpPr>
          <p:nvPr/>
        </p:nvSpPr>
        <p:spPr bwMode="auto">
          <a:xfrm>
            <a:off x="1897063" y="33750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28" name="Line 32"/>
          <p:cNvSpPr>
            <a:spLocks noChangeShapeType="1"/>
          </p:cNvSpPr>
          <p:nvPr/>
        </p:nvSpPr>
        <p:spPr bwMode="auto">
          <a:xfrm flipV="1">
            <a:off x="2774950" y="3952875"/>
            <a:ext cx="1588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9" name="Line 33"/>
          <p:cNvSpPr>
            <a:spLocks noChangeShapeType="1"/>
          </p:cNvSpPr>
          <p:nvPr/>
        </p:nvSpPr>
        <p:spPr bwMode="auto">
          <a:xfrm>
            <a:off x="2171700" y="2936875"/>
            <a:ext cx="203200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0" name="Line 34"/>
          <p:cNvSpPr>
            <a:spLocks noChangeShapeType="1"/>
          </p:cNvSpPr>
          <p:nvPr/>
        </p:nvSpPr>
        <p:spPr bwMode="auto">
          <a:xfrm flipH="1" flipV="1">
            <a:off x="2360613" y="3048000"/>
            <a:ext cx="4064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1" name="Line 35"/>
          <p:cNvSpPr>
            <a:spLocks noChangeShapeType="1"/>
          </p:cNvSpPr>
          <p:nvPr/>
        </p:nvSpPr>
        <p:spPr bwMode="auto">
          <a:xfrm flipH="1" flipV="1">
            <a:off x="2163763" y="3511550"/>
            <a:ext cx="61595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2" name="Line 36"/>
          <p:cNvSpPr>
            <a:spLocks noChangeShapeType="1"/>
          </p:cNvSpPr>
          <p:nvPr/>
        </p:nvSpPr>
        <p:spPr bwMode="auto">
          <a:xfrm>
            <a:off x="2354263" y="3041650"/>
            <a:ext cx="1587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3" name="Line 37"/>
          <p:cNvSpPr>
            <a:spLocks noChangeShapeType="1"/>
          </p:cNvSpPr>
          <p:nvPr/>
        </p:nvSpPr>
        <p:spPr bwMode="auto">
          <a:xfrm>
            <a:off x="2163763" y="2667000"/>
            <a:ext cx="1587" cy="857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4" name="Line 38"/>
          <p:cNvSpPr>
            <a:spLocks noChangeShapeType="1"/>
          </p:cNvSpPr>
          <p:nvPr/>
        </p:nvSpPr>
        <p:spPr bwMode="auto">
          <a:xfrm>
            <a:off x="2347913" y="3968750"/>
            <a:ext cx="438150" cy="317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5" name="Oval 39"/>
          <p:cNvSpPr>
            <a:spLocks noChangeArrowheads="1"/>
          </p:cNvSpPr>
          <p:nvPr/>
        </p:nvSpPr>
        <p:spPr bwMode="auto">
          <a:xfrm>
            <a:off x="2135188" y="29162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36" name="Oval 40"/>
          <p:cNvSpPr>
            <a:spLocks noChangeArrowheads="1"/>
          </p:cNvSpPr>
          <p:nvPr/>
        </p:nvSpPr>
        <p:spPr bwMode="auto">
          <a:xfrm>
            <a:off x="2135188" y="348138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38" name="Text Box 42"/>
          <p:cNvSpPr txBox="1">
            <a:spLocks noChangeArrowheads="1"/>
          </p:cNvSpPr>
          <p:nvPr/>
        </p:nvSpPr>
        <p:spPr bwMode="auto">
          <a:xfrm>
            <a:off x="2124075" y="38909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8139" name="Text Box 43"/>
          <p:cNvSpPr txBox="1">
            <a:spLocks noChangeArrowheads="1"/>
          </p:cNvSpPr>
          <p:nvPr/>
        </p:nvSpPr>
        <p:spPr bwMode="auto">
          <a:xfrm>
            <a:off x="1914525" y="27733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40" name="Line 44"/>
          <p:cNvSpPr>
            <a:spLocks noChangeShapeType="1"/>
          </p:cNvSpPr>
          <p:nvPr/>
        </p:nvSpPr>
        <p:spPr bwMode="auto">
          <a:xfrm>
            <a:off x="2355850" y="3051175"/>
            <a:ext cx="679450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1" name="Line 45"/>
          <p:cNvSpPr>
            <a:spLocks noChangeShapeType="1"/>
          </p:cNvSpPr>
          <p:nvPr/>
        </p:nvSpPr>
        <p:spPr bwMode="auto">
          <a:xfrm flipH="1">
            <a:off x="2768600" y="3165475"/>
            <a:ext cx="279400" cy="781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2" name="Line 46"/>
          <p:cNvSpPr>
            <a:spLocks noChangeShapeType="1"/>
          </p:cNvSpPr>
          <p:nvPr/>
        </p:nvSpPr>
        <p:spPr bwMode="auto">
          <a:xfrm>
            <a:off x="3048000" y="3171825"/>
            <a:ext cx="984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3" name="Line 47"/>
          <p:cNvSpPr>
            <a:spLocks noChangeShapeType="1"/>
          </p:cNvSpPr>
          <p:nvPr/>
        </p:nvSpPr>
        <p:spPr bwMode="auto">
          <a:xfrm flipH="1" flipV="1">
            <a:off x="3333750" y="3038475"/>
            <a:ext cx="704850" cy="139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4" name="Line 48"/>
          <p:cNvSpPr>
            <a:spLocks noChangeShapeType="1"/>
          </p:cNvSpPr>
          <p:nvPr/>
        </p:nvSpPr>
        <p:spPr bwMode="auto">
          <a:xfrm flipH="1">
            <a:off x="3778250" y="3178175"/>
            <a:ext cx="260350" cy="781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5" name="Freeform 49"/>
          <p:cNvSpPr>
            <a:spLocks/>
          </p:cNvSpPr>
          <p:nvPr/>
        </p:nvSpPr>
        <p:spPr bwMode="auto">
          <a:xfrm>
            <a:off x="2165350" y="2644775"/>
            <a:ext cx="869950" cy="533400"/>
          </a:xfrm>
          <a:custGeom>
            <a:avLst/>
            <a:gdLst>
              <a:gd name="T0" fmla="*/ 2147483647 w 548"/>
              <a:gd name="T1" fmla="*/ 2147483647 h 336"/>
              <a:gd name="T2" fmla="*/ 0 w 548"/>
              <a:gd name="T3" fmla="*/ 0 h 3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8" h="336">
                <a:moveTo>
                  <a:pt x="548" y="3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6" name="Line 50"/>
          <p:cNvSpPr>
            <a:spLocks noChangeShapeType="1"/>
          </p:cNvSpPr>
          <p:nvPr/>
        </p:nvSpPr>
        <p:spPr bwMode="auto">
          <a:xfrm>
            <a:off x="2159000" y="3825875"/>
            <a:ext cx="1250950" cy="9271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7" name="Oval 51"/>
          <p:cNvSpPr>
            <a:spLocks noChangeArrowheads="1"/>
          </p:cNvSpPr>
          <p:nvPr/>
        </p:nvSpPr>
        <p:spPr bwMode="auto">
          <a:xfrm>
            <a:off x="3309938" y="30051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48" name="Text Box 52"/>
          <p:cNvSpPr txBox="1">
            <a:spLocks noChangeArrowheads="1"/>
          </p:cNvSpPr>
          <p:nvPr/>
        </p:nvSpPr>
        <p:spPr bwMode="auto">
          <a:xfrm>
            <a:off x="2811463" y="39401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88149" name="Text Box 53"/>
          <p:cNvSpPr txBox="1">
            <a:spLocks noChangeArrowheads="1"/>
          </p:cNvSpPr>
          <p:nvPr/>
        </p:nvSpPr>
        <p:spPr bwMode="auto">
          <a:xfrm>
            <a:off x="2627313" y="42291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8150" name="Oval 54"/>
          <p:cNvSpPr>
            <a:spLocks noChangeArrowheads="1"/>
          </p:cNvSpPr>
          <p:nvPr/>
        </p:nvSpPr>
        <p:spPr bwMode="auto">
          <a:xfrm>
            <a:off x="2332038" y="302418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1" name="Oval 55"/>
          <p:cNvSpPr>
            <a:spLocks noChangeArrowheads="1"/>
          </p:cNvSpPr>
          <p:nvPr/>
        </p:nvSpPr>
        <p:spPr bwMode="auto">
          <a:xfrm>
            <a:off x="4002088" y="31448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2" name="Oval 56"/>
          <p:cNvSpPr>
            <a:spLocks noChangeArrowheads="1"/>
          </p:cNvSpPr>
          <p:nvPr/>
        </p:nvSpPr>
        <p:spPr bwMode="auto">
          <a:xfrm>
            <a:off x="2135188" y="261778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3" name="Oval 57"/>
          <p:cNvSpPr>
            <a:spLocks noChangeArrowheads="1"/>
          </p:cNvSpPr>
          <p:nvPr/>
        </p:nvSpPr>
        <p:spPr bwMode="auto">
          <a:xfrm>
            <a:off x="3011488" y="31448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4" name="Oval 58"/>
          <p:cNvSpPr>
            <a:spLocks noChangeArrowheads="1"/>
          </p:cNvSpPr>
          <p:nvPr/>
        </p:nvSpPr>
        <p:spPr bwMode="auto">
          <a:xfrm>
            <a:off x="2319338" y="39449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5" name="Oval 59"/>
          <p:cNvSpPr>
            <a:spLocks noChangeArrowheads="1"/>
          </p:cNvSpPr>
          <p:nvPr/>
        </p:nvSpPr>
        <p:spPr bwMode="auto">
          <a:xfrm>
            <a:off x="2738438" y="424338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6" name="Text Box 60"/>
          <p:cNvSpPr txBox="1">
            <a:spLocks noChangeArrowheads="1"/>
          </p:cNvSpPr>
          <p:nvPr/>
        </p:nvSpPr>
        <p:spPr bwMode="auto">
          <a:xfrm>
            <a:off x="2976563" y="29114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88157" name="Line 61"/>
          <p:cNvSpPr>
            <a:spLocks noChangeShapeType="1"/>
          </p:cNvSpPr>
          <p:nvPr/>
        </p:nvSpPr>
        <p:spPr bwMode="auto">
          <a:xfrm>
            <a:off x="3041650" y="3203575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58" name="Oval 62"/>
          <p:cNvSpPr>
            <a:spLocks noChangeArrowheads="1"/>
          </p:cNvSpPr>
          <p:nvPr/>
        </p:nvSpPr>
        <p:spPr bwMode="auto">
          <a:xfrm>
            <a:off x="3011488" y="444658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9" name="Oval 63"/>
          <p:cNvSpPr>
            <a:spLocks noChangeArrowheads="1"/>
          </p:cNvSpPr>
          <p:nvPr/>
        </p:nvSpPr>
        <p:spPr bwMode="auto">
          <a:xfrm>
            <a:off x="2738438" y="3919538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60" name="Text Box 64"/>
          <p:cNvSpPr txBox="1">
            <a:spLocks noChangeArrowheads="1"/>
          </p:cNvSpPr>
          <p:nvPr/>
        </p:nvSpPr>
        <p:spPr bwMode="auto">
          <a:xfrm>
            <a:off x="1912938" y="2498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61" name="Text Box 65"/>
          <p:cNvSpPr txBox="1">
            <a:spLocks noChangeArrowheads="1"/>
          </p:cNvSpPr>
          <p:nvPr/>
        </p:nvSpPr>
        <p:spPr bwMode="auto">
          <a:xfrm>
            <a:off x="3992563" y="2879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62" name="Text Box 66"/>
          <p:cNvSpPr txBox="1">
            <a:spLocks noChangeArrowheads="1"/>
          </p:cNvSpPr>
          <p:nvPr/>
        </p:nvSpPr>
        <p:spPr bwMode="auto">
          <a:xfrm>
            <a:off x="3262313" y="3165475"/>
            <a:ext cx="304800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γ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388163" name="Freeform 67"/>
          <p:cNvSpPr>
            <a:spLocks/>
          </p:cNvSpPr>
          <p:nvPr/>
        </p:nvSpPr>
        <p:spPr bwMode="auto">
          <a:xfrm>
            <a:off x="3178175" y="3146425"/>
            <a:ext cx="225425" cy="406400"/>
          </a:xfrm>
          <a:custGeom>
            <a:avLst/>
            <a:gdLst>
              <a:gd name="T0" fmla="*/ 2147483647 w 78"/>
              <a:gd name="T1" fmla="*/ 0 h 136"/>
              <a:gd name="T2" fmla="*/ 2147483647 w 78"/>
              <a:gd name="T3" fmla="*/ 2147483647 h 136"/>
              <a:gd name="T4" fmla="*/ 2147483647 w 78"/>
              <a:gd name="T5" fmla="*/ 2147483647 h 136"/>
              <a:gd name="T6" fmla="*/ 2147483647 w 78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" h="136">
                <a:moveTo>
                  <a:pt x="2" y="0"/>
                </a:moveTo>
                <a:cubicBezTo>
                  <a:pt x="1" y="17"/>
                  <a:pt x="0" y="34"/>
                  <a:pt x="6" y="52"/>
                </a:cubicBezTo>
                <a:cubicBezTo>
                  <a:pt x="12" y="70"/>
                  <a:pt x="26" y="94"/>
                  <a:pt x="38" y="108"/>
                </a:cubicBezTo>
                <a:cubicBezTo>
                  <a:pt x="50" y="122"/>
                  <a:pt x="60" y="128"/>
                  <a:pt x="78" y="136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88168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376020"/>
              </p:ext>
            </p:extLst>
          </p:nvPr>
        </p:nvGraphicFramePr>
        <p:xfrm>
          <a:off x="5949950" y="39401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388168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394017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69" name="Text Box 73"/>
          <p:cNvSpPr txBox="1">
            <a:spLocks noChangeArrowheads="1"/>
          </p:cNvSpPr>
          <p:nvPr/>
        </p:nvSpPr>
        <p:spPr bwMode="auto">
          <a:xfrm>
            <a:off x="5116513" y="3554413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70" name="Line 74"/>
          <p:cNvSpPr>
            <a:spLocks noChangeShapeType="1"/>
          </p:cNvSpPr>
          <p:nvPr/>
        </p:nvSpPr>
        <p:spPr bwMode="auto">
          <a:xfrm flipV="1">
            <a:off x="5878513" y="2468563"/>
            <a:ext cx="1587" cy="24066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1" name="Text Box 75"/>
          <p:cNvSpPr txBox="1">
            <a:spLocks noChangeArrowheads="1"/>
          </p:cNvSpPr>
          <p:nvPr/>
        </p:nvSpPr>
        <p:spPr bwMode="auto">
          <a:xfrm>
            <a:off x="5599113" y="44704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8172" name="Line 76"/>
          <p:cNvSpPr>
            <a:spLocks noChangeShapeType="1"/>
          </p:cNvSpPr>
          <p:nvPr/>
        </p:nvSpPr>
        <p:spPr bwMode="auto">
          <a:xfrm>
            <a:off x="6840538" y="2162175"/>
            <a:ext cx="1587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3" name="Line 77"/>
          <p:cNvSpPr>
            <a:spLocks noChangeShapeType="1"/>
          </p:cNvSpPr>
          <p:nvPr/>
        </p:nvSpPr>
        <p:spPr bwMode="auto">
          <a:xfrm flipV="1">
            <a:off x="5880100" y="2465388"/>
            <a:ext cx="2057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4" name="Text Box 78"/>
          <p:cNvSpPr txBox="1">
            <a:spLocks noChangeArrowheads="1"/>
          </p:cNvSpPr>
          <p:nvPr/>
        </p:nvSpPr>
        <p:spPr bwMode="auto">
          <a:xfrm>
            <a:off x="7014210" y="2536825"/>
            <a:ext cx="3352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75" name="Text Box 79"/>
          <p:cNvSpPr txBox="1">
            <a:spLocks noChangeArrowheads="1"/>
          </p:cNvSpPr>
          <p:nvPr/>
        </p:nvSpPr>
        <p:spPr bwMode="auto">
          <a:xfrm>
            <a:off x="6913563" y="4964113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76" name="Text Box 80"/>
          <p:cNvSpPr txBox="1">
            <a:spLocks noChangeArrowheads="1"/>
          </p:cNvSpPr>
          <p:nvPr/>
        </p:nvSpPr>
        <p:spPr bwMode="auto">
          <a:xfrm>
            <a:off x="7753350" y="33035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77" name="Text Box 81"/>
          <p:cNvSpPr txBox="1">
            <a:spLocks noChangeArrowheads="1"/>
          </p:cNvSpPr>
          <p:nvPr/>
        </p:nvSpPr>
        <p:spPr bwMode="auto">
          <a:xfrm>
            <a:off x="5610225" y="27320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78" name="Freeform 82"/>
          <p:cNvSpPr>
            <a:spLocks/>
          </p:cNvSpPr>
          <p:nvPr/>
        </p:nvSpPr>
        <p:spPr bwMode="auto">
          <a:xfrm>
            <a:off x="6829425" y="3802063"/>
            <a:ext cx="300038" cy="27781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9" name="Line 83"/>
          <p:cNvSpPr>
            <a:spLocks noChangeShapeType="1"/>
          </p:cNvSpPr>
          <p:nvPr/>
        </p:nvSpPr>
        <p:spPr bwMode="auto">
          <a:xfrm>
            <a:off x="4995863" y="3800475"/>
            <a:ext cx="37655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0" name="Text Box 84"/>
          <p:cNvSpPr txBox="1">
            <a:spLocks noChangeArrowheads="1"/>
          </p:cNvSpPr>
          <p:nvPr/>
        </p:nvSpPr>
        <p:spPr bwMode="auto">
          <a:xfrm>
            <a:off x="6870700" y="35194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81" name="Line 85"/>
          <p:cNvSpPr>
            <a:spLocks noChangeShapeType="1"/>
          </p:cNvSpPr>
          <p:nvPr/>
        </p:nvSpPr>
        <p:spPr bwMode="auto">
          <a:xfrm>
            <a:off x="5876925" y="2466975"/>
            <a:ext cx="3175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2" name="Line 86"/>
          <p:cNvSpPr>
            <a:spLocks noChangeShapeType="1"/>
          </p:cNvSpPr>
          <p:nvPr/>
        </p:nvSpPr>
        <p:spPr bwMode="auto">
          <a:xfrm>
            <a:off x="5872163" y="4073525"/>
            <a:ext cx="3175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3" name="Line 87"/>
          <p:cNvSpPr>
            <a:spLocks noChangeShapeType="1"/>
          </p:cNvSpPr>
          <p:nvPr/>
        </p:nvSpPr>
        <p:spPr bwMode="auto">
          <a:xfrm flipV="1">
            <a:off x="5830888" y="4616450"/>
            <a:ext cx="6223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4" name="Oval 88"/>
          <p:cNvSpPr>
            <a:spLocks noChangeArrowheads="1"/>
          </p:cNvSpPr>
          <p:nvPr/>
        </p:nvSpPr>
        <p:spPr bwMode="auto">
          <a:xfrm>
            <a:off x="5827713" y="45767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85" name="Line 89"/>
          <p:cNvSpPr>
            <a:spLocks noChangeShapeType="1"/>
          </p:cNvSpPr>
          <p:nvPr/>
        </p:nvSpPr>
        <p:spPr bwMode="auto">
          <a:xfrm>
            <a:off x="6416675" y="4625975"/>
            <a:ext cx="4508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6" name="Freeform 90"/>
          <p:cNvSpPr>
            <a:spLocks/>
          </p:cNvSpPr>
          <p:nvPr/>
        </p:nvSpPr>
        <p:spPr bwMode="auto">
          <a:xfrm>
            <a:off x="6842125" y="3783013"/>
            <a:ext cx="847725" cy="84931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7" name="Line 91"/>
          <p:cNvSpPr>
            <a:spLocks noChangeShapeType="1"/>
          </p:cNvSpPr>
          <p:nvPr/>
        </p:nvSpPr>
        <p:spPr bwMode="auto">
          <a:xfrm flipV="1">
            <a:off x="5875338" y="4870450"/>
            <a:ext cx="5016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8" name="Line 92"/>
          <p:cNvSpPr>
            <a:spLocks noChangeShapeType="1"/>
          </p:cNvSpPr>
          <p:nvPr/>
        </p:nvSpPr>
        <p:spPr bwMode="auto">
          <a:xfrm>
            <a:off x="6346825" y="4867275"/>
            <a:ext cx="4889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9" name="Freeform 93"/>
          <p:cNvSpPr>
            <a:spLocks/>
          </p:cNvSpPr>
          <p:nvPr/>
        </p:nvSpPr>
        <p:spPr bwMode="auto">
          <a:xfrm>
            <a:off x="6823075" y="3808413"/>
            <a:ext cx="1119188" cy="10588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0" name="Line 94"/>
          <p:cNvSpPr>
            <a:spLocks noChangeShapeType="1"/>
          </p:cNvSpPr>
          <p:nvPr/>
        </p:nvSpPr>
        <p:spPr bwMode="auto">
          <a:xfrm>
            <a:off x="5865813" y="2835275"/>
            <a:ext cx="1295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1" name="Line 95"/>
          <p:cNvSpPr>
            <a:spLocks noChangeShapeType="1"/>
          </p:cNvSpPr>
          <p:nvPr/>
        </p:nvSpPr>
        <p:spPr bwMode="auto">
          <a:xfrm>
            <a:off x="5872163" y="3476625"/>
            <a:ext cx="180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2" name="Line 96"/>
          <p:cNvSpPr>
            <a:spLocks noChangeShapeType="1"/>
          </p:cNvSpPr>
          <p:nvPr/>
        </p:nvSpPr>
        <p:spPr bwMode="auto">
          <a:xfrm>
            <a:off x="7129463" y="2847975"/>
            <a:ext cx="1587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3" name="Line 97"/>
          <p:cNvSpPr>
            <a:spLocks noChangeShapeType="1"/>
          </p:cNvSpPr>
          <p:nvPr/>
        </p:nvSpPr>
        <p:spPr bwMode="auto">
          <a:xfrm>
            <a:off x="7675563" y="3489325"/>
            <a:ext cx="1587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4" name="Line 98"/>
          <p:cNvSpPr>
            <a:spLocks noChangeShapeType="1"/>
          </p:cNvSpPr>
          <p:nvPr/>
        </p:nvSpPr>
        <p:spPr bwMode="auto">
          <a:xfrm>
            <a:off x="7142163" y="2822575"/>
            <a:ext cx="527050" cy="641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5" name="Oval 99"/>
          <p:cNvSpPr>
            <a:spLocks noChangeArrowheads="1"/>
          </p:cNvSpPr>
          <p:nvPr/>
        </p:nvSpPr>
        <p:spPr bwMode="auto">
          <a:xfrm>
            <a:off x="5830888" y="34353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96" name="Oval 100"/>
          <p:cNvSpPr>
            <a:spLocks noChangeArrowheads="1"/>
          </p:cNvSpPr>
          <p:nvPr/>
        </p:nvSpPr>
        <p:spPr bwMode="auto">
          <a:xfrm>
            <a:off x="5837238" y="27955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97" name="Text Box 101"/>
          <p:cNvSpPr txBox="1">
            <a:spLocks noChangeArrowheads="1"/>
          </p:cNvSpPr>
          <p:nvPr/>
        </p:nvSpPr>
        <p:spPr bwMode="auto">
          <a:xfrm>
            <a:off x="5591175" y="32686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98" name="Line 102"/>
          <p:cNvSpPr>
            <a:spLocks noChangeShapeType="1"/>
          </p:cNvSpPr>
          <p:nvPr/>
        </p:nvSpPr>
        <p:spPr bwMode="auto">
          <a:xfrm flipV="1">
            <a:off x="5875338" y="4076700"/>
            <a:ext cx="5016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9" name="Line 103"/>
          <p:cNvSpPr>
            <a:spLocks noChangeShapeType="1"/>
          </p:cNvSpPr>
          <p:nvPr/>
        </p:nvSpPr>
        <p:spPr bwMode="auto">
          <a:xfrm>
            <a:off x="6346825" y="4073525"/>
            <a:ext cx="4889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0" name="Oval 104"/>
          <p:cNvSpPr>
            <a:spLocks noChangeArrowheads="1"/>
          </p:cNvSpPr>
          <p:nvPr/>
        </p:nvSpPr>
        <p:spPr bwMode="auto">
          <a:xfrm>
            <a:off x="5840413" y="40433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01" name="Text Box 105"/>
          <p:cNvSpPr txBox="1">
            <a:spLocks noChangeArrowheads="1"/>
          </p:cNvSpPr>
          <p:nvPr/>
        </p:nvSpPr>
        <p:spPr bwMode="auto">
          <a:xfrm>
            <a:off x="5618163" y="47164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8202" name="Text Box 106"/>
          <p:cNvSpPr txBox="1">
            <a:spLocks noChangeArrowheads="1"/>
          </p:cNvSpPr>
          <p:nvPr/>
        </p:nvSpPr>
        <p:spPr bwMode="auto">
          <a:xfrm>
            <a:off x="5629275" y="39608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8203" name="Text Box 107"/>
          <p:cNvSpPr txBox="1">
            <a:spLocks noChangeArrowheads="1"/>
          </p:cNvSpPr>
          <p:nvPr/>
        </p:nvSpPr>
        <p:spPr bwMode="auto">
          <a:xfrm>
            <a:off x="8023225" y="23590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204" name="Line 108"/>
          <p:cNvSpPr>
            <a:spLocks noChangeShapeType="1"/>
          </p:cNvSpPr>
          <p:nvPr/>
        </p:nvSpPr>
        <p:spPr bwMode="auto">
          <a:xfrm flipV="1">
            <a:off x="7943850" y="2447925"/>
            <a:ext cx="0" cy="135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5" name="Line 109"/>
          <p:cNvSpPr>
            <a:spLocks noChangeShapeType="1"/>
          </p:cNvSpPr>
          <p:nvPr/>
        </p:nvSpPr>
        <p:spPr bwMode="auto">
          <a:xfrm flipV="1">
            <a:off x="7137400" y="2466975"/>
            <a:ext cx="80645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6" name="Line 110"/>
          <p:cNvSpPr>
            <a:spLocks noChangeShapeType="1"/>
          </p:cNvSpPr>
          <p:nvPr/>
        </p:nvSpPr>
        <p:spPr bwMode="auto">
          <a:xfrm flipH="1">
            <a:off x="7677150" y="2473325"/>
            <a:ext cx="260350" cy="1022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7" name="Text Box 111"/>
          <p:cNvSpPr txBox="1">
            <a:spLocks noChangeArrowheads="1"/>
          </p:cNvSpPr>
          <p:nvPr/>
        </p:nvSpPr>
        <p:spPr bwMode="auto">
          <a:xfrm>
            <a:off x="5610225" y="23542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208" name="Oval 112"/>
          <p:cNvSpPr>
            <a:spLocks noChangeArrowheads="1"/>
          </p:cNvSpPr>
          <p:nvPr/>
        </p:nvSpPr>
        <p:spPr bwMode="auto">
          <a:xfrm>
            <a:off x="5843588" y="48466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09" name="Oval 113"/>
          <p:cNvSpPr>
            <a:spLocks noChangeArrowheads="1"/>
          </p:cNvSpPr>
          <p:nvPr/>
        </p:nvSpPr>
        <p:spPr bwMode="auto">
          <a:xfrm>
            <a:off x="5837238" y="24336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0" name="Oval 114"/>
          <p:cNvSpPr>
            <a:spLocks noChangeArrowheads="1"/>
          </p:cNvSpPr>
          <p:nvPr/>
        </p:nvSpPr>
        <p:spPr bwMode="auto">
          <a:xfrm>
            <a:off x="7100888" y="27940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1" name="Oval 115"/>
          <p:cNvSpPr>
            <a:spLocks noChangeArrowheads="1"/>
          </p:cNvSpPr>
          <p:nvPr/>
        </p:nvSpPr>
        <p:spPr bwMode="auto">
          <a:xfrm>
            <a:off x="7640638" y="34226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2" name="Oval 116"/>
          <p:cNvSpPr>
            <a:spLocks noChangeArrowheads="1"/>
          </p:cNvSpPr>
          <p:nvPr/>
        </p:nvSpPr>
        <p:spPr bwMode="auto">
          <a:xfrm>
            <a:off x="7907338" y="24384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3" name="Text Box 117"/>
          <p:cNvSpPr txBox="1">
            <a:spLocks noChangeArrowheads="1"/>
          </p:cNvSpPr>
          <p:nvPr/>
        </p:nvSpPr>
        <p:spPr bwMode="auto">
          <a:xfrm>
            <a:off x="8348663" y="3789363"/>
            <a:ext cx="673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y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388214" name="Text Box 118"/>
          <p:cNvSpPr txBox="1">
            <a:spLocks noChangeArrowheads="1"/>
          </p:cNvSpPr>
          <p:nvPr/>
        </p:nvSpPr>
        <p:spPr bwMode="auto">
          <a:xfrm>
            <a:off x="6907213" y="2111375"/>
            <a:ext cx="5667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z</a:t>
            </a:r>
            <a:endParaRPr lang="en-US" sz="1400" baseline="-25000">
              <a:latin typeface="Times New Roman" pitchFamily="18" charset="0"/>
            </a:endParaRP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5E2A952F-A9E0-4888-AF76-A37FC3298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23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8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8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8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500"/>
                                        <p:tgtEl>
                                          <p:spTgt spid="3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1" grpId="0"/>
      <p:bldP spid="388103" grpId="0" animBg="1"/>
      <p:bldP spid="388104" grpId="0" animBg="1"/>
      <p:bldP spid="388105" grpId="0" animBg="1"/>
      <p:bldP spid="388106" grpId="0"/>
      <p:bldP spid="388107" grpId="0"/>
      <p:bldP spid="388108" grpId="0"/>
      <p:bldP spid="388109" grpId="0"/>
      <p:bldP spid="388110" grpId="0"/>
      <p:bldP spid="388111" grpId="0"/>
      <p:bldP spid="388112" grpId="0"/>
      <p:bldP spid="388113" grpId="0"/>
      <p:bldP spid="388114" grpId="0"/>
      <p:bldP spid="388115" grpId="0" animBg="1"/>
      <p:bldP spid="388116" grpId="0" animBg="1"/>
      <p:bldP spid="388117" grpId="0" animBg="1"/>
      <p:bldP spid="388118" grpId="0" animBg="1"/>
      <p:bldP spid="388119" grpId="0" animBg="1"/>
      <p:bldP spid="388121" grpId="0" animBg="1"/>
      <p:bldP spid="388122" grpId="0"/>
      <p:bldP spid="388123" grpId="0"/>
      <p:bldP spid="388124" grpId="0" animBg="1"/>
      <p:bldP spid="388125" grpId="0"/>
      <p:bldP spid="388126" grpId="0" animBg="1"/>
      <p:bldP spid="388127" grpId="0"/>
      <p:bldP spid="388128" grpId="0" animBg="1"/>
      <p:bldP spid="388129" grpId="0" animBg="1"/>
      <p:bldP spid="388130" grpId="0" animBg="1"/>
      <p:bldP spid="388131" grpId="0" animBg="1"/>
      <p:bldP spid="388132" grpId="0" animBg="1"/>
      <p:bldP spid="388133" grpId="0" animBg="1"/>
      <p:bldP spid="388134" grpId="0" animBg="1"/>
      <p:bldP spid="388135" grpId="0" animBg="1"/>
      <p:bldP spid="388136" grpId="0" animBg="1"/>
      <p:bldP spid="388138" grpId="0"/>
      <p:bldP spid="388139" grpId="0"/>
      <p:bldP spid="388140" grpId="0" animBg="1"/>
      <p:bldP spid="388141" grpId="0" animBg="1"/>
      <p:bldP spid="388142" grpId="0" animBg="1"/>
      <p:bldP spid="388143" grpId="0" animBg="1"/>
      <p:bldP spid="388144" grpId="0" animBg="1"/>
      <p:bldP spid="388145" grpId="0" animBg="1"/>
      <p:bldP spid="388146" grpId="0" animBg="1"/>
      <p:bldP spid="388147" grpId="0" animBg="1"/>
      <p:bldP spid="388148" grpId="0"/>
      <p:bldP spid="388149" grpId="0"/>
      <p:bldP spid="388150" grpId="0" animBg="1"/>
      <p:bldP spid="388151" grpId="0" animBg="1"/>
      <p:bldP spid="388152" grpId="0" animBg="1"/>
      <p:bldP spid="388153" grpId="0" animBg="1"/>
      <p:bldP spid="388154" grpId="0" animBg="1"/>
      <p:bldP spid="388155" grpId="0" animBg="1"/>
      <p:bldP spid="388156" grpId="0"/>
      <p:bldP spid="388157" grpId="0" animBg="1"/>
      <p:bldP spid="388158" grpId="0" animBg="1"/>
      <p:bldP spid="388159" grpId="0" animBg="1"/>
      <p:bldP spid="388160" grpId="0"/>
      <p:bldP spid="388161" grpId="0"/>
      <p:bldP spid="388162" grpId="0"/>
      <p:bldP spid="388163" grpId="0" animBg="1"/>
      <p:bldP spid="388169" grpId="0"/>
      <p:bldP spid="388170" grpId="0" animBg="1"/>
      <p:bldP spid="388171" grpId="0"/>
      <p:bldP spid="388172" grpId="0" animBg="1"/>
      <p:bldP spid="388173" grpId="0" animBg="1"/>
      <p:bldP spid="388174" grpId="0"/>
      <p:bldP spid="388175" grpId="0"/>
      <p:bldP spid="388176" grpId="0"/>
      <p:bldP spid="388177" grpId="0"/>
      <p:bldP spid="388178" grpId="0" animBg="1"/>
      <p:bldP spid="388179" grpId="0" animBg="1"/>
      <p:bldP spid="388180" grpId="0"/>
      <p:bldP spid="388181" grpId="0" animBg="1"/>
      <p:bldP spid="388182" grpId="0" animBg="1"/>
      <p:bldP spid="388183" grpId="0" animBg="1"/>
      <p:bldP spid="388184" grpId="0" animBg="1"/>
      <p:bldP spid="388185" grpId="0" animBg="1"/>
      <p:bldP spid="388186" grpId="0" animBg="1"/>
      <p:bldP spid="388187" grpId="0" animBg="1"/>
      <p:bldP spid="388188" grpId="0" animBg="1"/>
      <p:bldP spid="388189" grpId="0" animBg="1"/>
      <p:bldP spid="388190" grpId="0" animBg="1"/>
      <p:bldP spid="388191" grpId="0" animBg="1"/>
      <p:bldP spid="388192" grpId="0" animBg="1"/>
      <p:bldP spid="388193" grpId="0" animBg="1"/>
      <p:bldP spid="388194" grpId="0" animBg="1"/>
      <p:bldP spid="388195" grpId="0" animBg="1"/>
      <p:bldP spid="388196" grpId="0" animBg="1"/>
      <p:bldP spid="388197" grpId="0"/>
      <p:bldP spid="388198" grpId="0" animBg="1"/>
      <p:bldP spid="388199" grpId="0" animBg="1"/>
      <p:bldP spid="388200" grpId="0" animBg="1"/>
      <p:bldP spid="388201" grpId="0"/>
      <p:bldP spid="388202" grpId="0"/>
      <p:bldP spid="388203" grpId="0"/>
      <p:bldP spid="388204" grpId="0" animBg="1"/>
      <p:bldP spid="388205" grpId="0" animBg="1"/>
      <p:bldP spid="388206" grpId="0" animBg="1"/>
      <p:bldP spid="388207" grpId="0"/>
      <p:bldP spid="388208" grpId="0" animBg="1"/>
      <p:bldP spid="388209" grpId="0" animBg="1"/>
      <p:bldP spid="388210" grpId="0" animBg="1"/>
      <p:bldP spid="388211" grpId="0" animBg="1"/>
      <p:bldP spid="388212" grpId="0" animBg="1"/>
      <p:bldP spid="388213" grpId="0"/>
      <p:bldP spid="3882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4572000"/>
            <a:ext cx="9144000" cy="1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A’B’.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hình chiếu suy biến thành một điểm 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’=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D’.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quy, điểm đồng quy là hình chiếu điểm vô tận của hai đường thẳng song song.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Freeform 4"/>
          <p:cNvSpPr>
            <a:spLocks/>
          </p:cNvSpPr>
          <p:nvPr/>
        </p:nvSpPr>
        <p:spPr bwMode="auto">
          <a:xfrm>
            <a:off x="311150" y="2754313"/>
            <a:ext cx="3733800" cy="15240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511300" y="1509713"/>
            <a:ext cx="857250" cy="208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7"/>
          <p:cNvSpPr>
            <a:spLocks/>
          </p:cNvSpPr>
          <p:nvPr/>
        </p:nvSpPr>
        <p:spPr bwMode="auto">
          <a:xfrm>
            <a:off x="463550" y="4046538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825500" y="34464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1606550" y="13065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S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1073150" y="1516063"/>
            <a:ext cx="438150" cy="207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H="1">
            <a:off x="1060450" y="3598863"/>
            <a:ext cx="1308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Oval 33"/>
          <p:cNvSpPr>
            <a:spLocks noChangeArrowheads="1"/>
          </p:cNvSpPr>
          <p:nvPr/>
        </p:nvSpPr>
        <p:spPr bwMode="auto">
          <a:xfrm>
            <a:off x="2330450" y="35671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1047750" y="35544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2406650" y="34845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3150" y="2239963"/>
            <a:ext cx="1168400" cy="420687"/>
            <a:chOff x="1073150" y="2695575"/>
            <a:chExt cx="1168400" cy="420687"/>
          </a:xfrm>
        </p:grpSpPr>
        <p:grpSp>
          <p:nvGrpSpPr>
            <p:cNvPr id="2" name="Group 1"/>
            <p:cNvGrpSpPr/>
            <p:nvPr/>
          </p:nvGrpSpPr>
          <p:grpSpPr>
            <a:xfrm>
              <a:off x="1073150" y="2822575"/>
              <a:ext cx="844550" cy="293687"/>
              <a:chOff x="1073150" y="2822575"/>
              <a:chExt cx="844550" cy="293687"/>
            </a:xfrm>
          </p:grpSpPr>
          <p:sp>
            <p:nvSpPr>
              <p:cNvPr id="8198" name="Text Box 11"/>
              <p:cNvSpPr txBox="1">
                <a:spLocks noChangeArrowheads="1"/>
              </p:cNvSpPr>
              <p:nvPr/>
            </p:nvSpPr>
            <p:spPr bwMode="auto">
              <a:xfrm>
                <a:off x="1073150" y="2841625"/>
                <a:ext cx="304800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000066"/>
                    </a:solidFill>
                    <a:cs typeface="Arial" charset="0"/>
                  </a:rPr>
                  <a:t>A</a:t>
                </a:r>
                <a:endParaRPr lang="el-GR" b="1" baseline="-250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8206" name="Line 35"/>
              <p:cNvSpPr>
                <a:spLocks noChangeShapeType="1"/>
              </p:cNvSpPr>
              <p:nvPr/>
            </p:nvSpPr>
            <p:spPr bwMode="auto">
              <a:xfrm flipH="1">
                <a:off x="1282700" y="2867025"/>
                <a:ext cx="59690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Oval 36"/>
              <p:cNvSpPr>
                <a:spLocks noChangeArrowheads="1"/>
              </p:cNvSpPr>
              <p:nvPr/>
            </p:nvSpPr>
            <p:spPr bwMode="auto">
              <a:xfrm>
                <a:off x="1257300" y="298132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8208" name="Oval 37"/>
              <p:cNvSpPr>
                <a:spLocks noChangeArrowheads="1"/>
              </p:cNvSpPr>
              <p:nvPr/>
            </p:nvSpPr>
            <p:spPr bwMode="auto">
              <a:xfrm>
                <a:off x="1841500" y="282257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8210" name="Text Box 39"/>
            <p:cNvSpPr txBox="1">
              <a:spLocks noChangeArrowheads="1"/>
            </p:cNvSpPr>
            <p:nvPr/>
          </p:nvSpPr>
          <p:spPr bwMode="auto">
            <a:xfrm>
              <a:off x="1936750" y="2695575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B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1511300" y="1516063"/>
            <a:ext cx="1651000" cy="158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1981200" y="1966913"/>
            <a:ext cx="635000" cy="603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Oval 42"/>
          <p:cNvSpPr>
            <a:spLocks noChangeArrowheads="1"/>
          </p:cNvSpPr>
          <p:nvPr/>
        </p:nvSpPr>
        <p:spPr bwMode="auto">
          <a:xfrm>
            <a:off x="1943100" y="19351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9195" name="Oval 43"/>
          <p:cNvSpPr>
            <a:spLocks noChangeArrowheads="1"/>
          </p:cNvSpPr>
          <p:nvPr/>
        </p:nvSpPr>
        <p:spPr bwMode="auto">
          <a:xfrm>
            <a:off x="2578100" y="25320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9196" name="Oval 44"/>
          <p:cNvSpPr>
            <a:spLocks noChangeArrowheads="1"/>
          </p:cNvSpPr>
          <p:nvPr/>
        </p:nvSpPr>
        <p:spPr bwMode="auto">
          <a:xfrm>
            <a:off x="3124200" y="30591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2038350" y="17637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C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2686050" y="23606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D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9199" name="Text Box 47"/>
          <p:cNvSpPr txBox="1">
            <a:spLocks noChangeArrowheads="1"/>
          </p:cNvSpPr>
          <p:nvPr/>
        </p:nvSpPr>
        <p:spPr bwMode="auto">
          <a:xfrm>
            <a:off x="3232150" y="2913063"/>
            <a:ext cx="673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C’=D’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219" name="Oval 48"/>
          <p:cNvSpPr>
            <a:spLocks noChangeArrowheads="1"/>
          </p:cNvSpPr>
          <p:nvPr/>
        </p:nvSpPr>
        <p:spPr bwMode="auto">
          <a:xfrm>
            <a:off x="1481138" y="14732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220" name="Rectangle 49"/>
          <p:cNvSpPr>
            <a:spLocks noChangeArrowheads="1"/>
          </p:cNvSpPr>
          <p:nvPr/>
        </p:nvSpPr>
        <p:spPr bwMode="auto">
          <a:xfrm>
            <a:off x="574675" y="849313"/>
            <a:ext cx="384492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50" name="Text Box 89"/>
          <p:cNvSpPr txBox="1">
            <a:spLocks noChangeArrowheads="1"/>
          </p:cNvSpPr>
          <p:nvPr/>
        </p:nvSpPr>
        <p:spPr bwMode="auto">
          <a:xfrm>
            <a:off x="1674813" y="43735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8268" name="Text Box 109"/>
          <p:cNvSpPr txBox="1">
            <a:spLocks noChangeArrowheads="1"/>
          </p:cNvSpPr>
          <p:nvPr/>
        </p:nvSpPr>
        <p:spPr bwMode="auto">
          <a:xfrm>
            <a:off x="506104" y="4029407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</a:rPr>
              <a:t>P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77481" y="1306513"/>
            <a:ext cx="3733800" cy="3341687"/>
            <a:chOff x="4877481" y="1371600"/>
            <a:chExt cx="3733800" cy="3341687"/>
          </a:xfrm>
        </p:grpSpPr>
        <p:sp>
          <p:nvSpPr>
            <p:cNvPr id="68" name="Freeform 4"/>
            <p:cNvSpPr>
              <a:spLocks/>
            </p:cNvSpPr>
            <p:nvPr/>
          </p:nvSpPr>
          <p:spPr bwMode="auto">
            <a:xfrm>
              <a:off x="4877481" y="2819400"/>
              <a:ext cx="3733800" cy="1524000"/>
            </a:xfrm>
            <a:custGeom>
              <a:avLst/>
              <a:gdLst>
                <a:gd name="T0" fmla="*/ 2147483647 w 2208"/>
                <a:gd name="T1" fmla="*/ 0 h 912"/>
                <a:gd name="T2" fmla="*/ 2147483647 w 2208"/>
                <a:gd name="T3" fmla="*/ 0 h 912"/>
                <a:gd name="T4" fmla="*/ 2147483647 w 2208"/>
                <a:gd name="T5" fmla="*/ 2147483647 h 912"/>
                <a:gd name="T6" fmla="*/ 0 w 2208"/>
                <a:gd name="T7" fmla="*/ 2147483647 h 912"/>
                <a:gd name="T8" fmla="*/ 2147483647 w 2208"/>
                <a:gd name="T9" fmla="*/ 0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08" h="912">
                  <a:moveTo>
                    <a:pt x="576" y="0"/>
                  </a:moveTo>
                  <a:lnTo>
                    <a:pt x="2208" y="0"/>
                  </a:lnTo>
                  <a:lnTo>
                    <a:pt x="1681" y="912"/>
                  </a:lnTo>
                  <a:lnTo>
                    <a:pt x="0" y="912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"/>
            <p:cNvSpPr>
              <a:spLocks/>
            </p:cNvSpPr>
            <p:nvPr/>
          </p:nvSpPr>
          <p:spPr bwMode="auto">
            <a:xfrm>
              <a:off x="5029881" y="4111625"/>
              <a:ext cx="271463" cy="238125"/>
            </a:xfrm>
            <a:custGeom>
              <a:avLst/>
              <a:gdLst>
                <a:gd name="T0" fmla="*/ 0 w 171"/>
                <a:gd name="T1" fmla="*/ 2147483647 h 150"/>
                <a:gd name="T2" fmla="*/ 2147483647 w 171"/>
                <a:gd name="T3" fmla="*/ 2147483647 h 150"/>
                <a:gd name="T4" fmla="*/ 2147483647 w 171"/>
                <a:gd name="T5" fmla="*/ 2147483647 h 150"/>
                <a:gd name="T6" fmla="*/ 2147483647 w 171"/>
                <a:gd name="T7" fmla="*/ 2147483647 h 150"/>
                <a:gd name="T8" fmla="*/ 2147483647 w 171"/>
                <a:gd name="T9" fmla="*/ 2147483647 h 1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" h="150">
                  <a:moveTo>
                    <a:pt x="0" y="2"/>
                  </a:moveTo>
                  <a:cubicBezTo>
                    <a:pt x="14" y="3"/>
                    <a:pt x="60" y="0"/>
                    <a:pt x="84" y="6"/>
                  </a:cubicBezTo>
                  <a:cubicBezTo>
                    <a:pt x="108" y="12"/>
                    <a:pt x="130" y="24"/>
                    <a:pt x="144" y="38"/>
                  </a:cubicBezTo>
                  <a:cubicBezTo>
                    <a:pt x="158" y="52"/>
                    <a:pt x="165" y="71"/>
                    <a:pt x="168" y="90"/>
                  </a:cubicBezTo>
                  <a:cubicBezTo>
                    <a:pt x="171" y="109"/>
                    <a:pt x="162" y="138"/>
                    <a:pt x="160" y="1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14"/>
            <p:cNvSpPr txBox="1">
              <a:spLocks noChangeArrowheads="1"/>
            </p:cNvSpPr>
            <p:nvPr/>
          </p:nvSpPr>
          <p:spPr bwMode="auto">
            <a:xfrm>
              <a:off x="7895772" y="1371600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S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3" name="Line 18"/>
            <p:cNvSpPr>
              <a:spLocks noChangeShapeType="1"/>
            </p:cNvSpPr>
            <p:nvPr/>
          </p:nvSpPr>
          <p:spPr bwMode="auto">
            <a:xfrm flipV="1">
              <a:off x="7366908" y="1600200"/>
              <a:ext cx="438150" cy="2076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31"/>
            <p:cNvSpPr>
              <a:spLocks noChangeShapeType="1"/>
            </p:cNvSpPr>
            <p:nvPr/>
          </p:nvSpPr>
          <p:spPr bwMode="auto">
            <a:xfrm flipH="1" flipV="1">
              <a:off x="5638798" y="3302000"/>
              <a:ext cx="2362201" cy="484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8"/>
            <p:cNvSpPr>
              <a:spLocks noChangeArrowheads="1"/>
            </p:cNvSpPr>
            <p:nvPr/>
          </p:nvSpPr>
          <p:spPr bwMode="auto">
            <a:xfrm>
              <a:off x="7770360" y="1538287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4" name="Text Box 89"/>
            <p:cNvSpPr txBox="1">
              <a:spLocks noChangeArrowheads="1"/>
            </p:cNvSpPr>
            <p:nvPr/>
          </p:nvSpPr>
          <p:spPr bwMode="auto">
            <a:xfrm>
              <a:off x="6241144" y="4438650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Arial" charset="0"/>
                </a:rPr>
                <a:t>b)</a:t>
              </a:r>
              <a:endParaRPr lang="el-GR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95" name="Text Box 109"/>
            <p:cNvSpPr txBox="1">
              <a:spLocks noChangeArrowheads="1"/>
            </p:cNvSpPr>
            <p:nvPr/>
          </p:nvSpPr>
          <p:spPr bwMode="auto">
            <a:xfrm>
              <a:off x="5072435" y="4094494"/>
              <a:ext cx="3698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000066"/>
                  </a:solidFill>
                </a:rPr>
                <a:t>P</a:t>
              </a:r>
              <a:endParaRPr lang="el-GR" b="1" baseline="-25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6" name="Line 18"/>
            <p:cNvSpPr>
              <a:spLocks noChangeShapeType="1"/>
            </p:cNvSpPr>
            <p:nvPr/>
          </p:nvSpPr>
          <p:spPr bwMode="auto">
            <a:xfrm flipV="1">
              <a:off x="6038850" y="1614714"/>
              <a:ext cx="438150" cy="207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8"/>
            <p:cNvSpPr>
              <a:spLocks noChangeShapeType="1"/>
            </p:cNvSpPr>
            <p:nvPr/>
          </p:nvSpPr>
          <p:spPr bwMode="auto">
            <a:xfrm flipV="1">
              <a:off x="6636431" y="2007733"/>
              <a:ext cx="438150" cy="207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31"/>
            <p:cNvSpPr>
              <a:spLocks noChangeShapeType="1"/>
            </p:cNvSpPr>
            <p:nvPr/>
          </p:nvSpPr>
          <p:spPr bwMode="auto">
            <a:xfrm flipH="1">
              <a:off x="6294663" y="3200400"/>
              <a:ext cx="1765300" cy="1143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34"/>
            <p:cNvSpPr>
              <a:spLocks noChangeArrowheads="1"/>
            </p:cNvSpPr>
            <p:nvPr/>
          </p:nvSpPr>
          <p:spPr bwMode="auto">
            <a:xfrm>
              <a:off x="6048828" y="3353027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5" name="Oval 33"/>
            <p:cNvSpPr>
              <a:spLocks noChangeArrowheads="1"/>
            </p:cNvSpPr>
            <p:nvPr/>
          </p:nvSpPr>
          <p:spPr bwMode="auto">
            <a:xfrm>
              <a:off x="6582228" y="4075113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9" name="Oval 44"/>
            <p:cNvSpPr>
              <a:spLocks noChangeArrowheads="1"/>
            </p:cNvSpPr>
            <p:nvPr/>
          </p:nvSpPr>
          <p:spPr bwMode="auto">
            <a:xfrm>
              <a:off x="7333344" y="3595914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2" name="Text Box 47"/>
            <p:cNvSpPr txBox="1">
              <a:spLocks noChangeArrowheads="1"/>
            </p:cNvSpPr>
            <p:nvPr/>
          </p:nvSpPr>
          <p:spPr bwMode="auto">
            <a:xfrm>
              <a:off x="5448074" y="3429227"/>
              <a:ext cx="6731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A’=A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9" name="Text Box 47"/>
            <p:cNvSpPr txBox="1">
              <a:spLocks noChangeArrowheads="1"/>
            </p:cNvSpPr>
            <p:nvPr/>
          </p:nvSpPr>
          <p:spPr bwMode="auto">
            <a:xfrm>
              <a:off x="6717623" y="4053114"/>
              <a:ext cx="6731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B’=B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0" name="Text Box 14"/>
            <p:cNvSpPr txBox="1">
              <a:spLocks noChangeArrowheads="1"/>
            </p:cNvSpPr>
            <p:nvPr/>
          </p:nvSpPr>
          <p:spPr bwMode="auto">
            <a:xfrm>
              <a:off x="6125710" y="1740807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a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1" name="Text Box 14"/>
            <p:cNvSpPr txBox="1">
              <a:spLocks noChangeArrowheads="1"/>
            </p:cNvSpPr>
            <p:nvPr/>
          </p:nvSpPr>
          <p:spPr bwMode="auto">
            <a:xfrm>
              <a:off x="6763545" y="2088924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b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2" name="Text Box 14"/>
            <p:cNvSpPr txBox="1">
              <a:spLocks noChangeArrowheads="1"/>
            </p:cNvSpPr>
            <p:nvPr/>
          </p:nvSpPr>
          <p:spPr bwMode="auto">
            <a:xfrm>
              <a:off x="6735199" y="1444170"/>
              <a:ext cx="4357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E∞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3" name="Text Box 14"/>
            <p:cNvSpPr txBox="1">
              <a:spLocks noChangeArrowheads="1"/>
            </p:cNvSpPr>
            <p:nvPr/>
          </p:nvSpPr>
          <p:spPr bwMode="auto">
            <a:xfrm>
              <a:off x="7265305" y="3750384"/>
              <a:ext cx="4357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E’∞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73117E06-E8D3-44FC-9ED9-0255366A6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84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64" grpId="0"/>
      <p:bldP spid="49170" grpId="0" animBg="1"/>
      <p:bldP spid="49183" grpId="0" animBg="1"/>
      <p:bldP spid="49185" grpId="0" animBg="1"/>
      <p:bldP spid="49186" grpId="0" animBg="1"/>
      <p:bldP spid="49190" grpId="0"/>
      <p:bldP spid="49192" grpId="0" animBg="1"/>
      <p:bldP spid="49193" grpId="0" animBg="1"/>
      <p:bldP spid="49194" grpId="0" animBg="1"/>
      <p:bldP spid="49195" grpId="0" animBg="1"/>
      <p:bldP spid="49196" grpId="0" animBg="1"/>
      <p:bldP spid="49197" grpId="0"/>
      <p:bldP spid="49198" grpId="0"/>
      <p:bldP spid="4919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220663" y="852487"/>
            <a:ext cx="857408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4.3-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thuộc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mặt</a:t>
            </a:r>
            <a:r>
              <a:rPr lang="en-US" sz="2000" b="1">
                <a:latin typeface="Times New Roman" pitchFamily="18" charset="0"/>
              </a:rPr>
              <a:t> phẳng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a) Đường thẳng thuộc mặt phẳng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68644" name="Line 4"/>
          <p:cNvSpPr>
            <a:spLocks noChangeShapeType="1"/>
          </p:cNvSpPr>
          <p:nvPr/>
        </p:nvSpPr>
        <p:spPr bwMode="auto">
          <a:xfrm>
            <a:off x="3775075" y="2301875"/>
            <a:ext cx="982663" cy="1098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5" name="Line 5"/>
          <p:cNvSpPr>
            <a:spLocks noChangeShapeType="1"/>
          </p:cNvSpPr>
          <p:nvPr/>
        </p:nvSpPr>
        <p:spPr bwMode="auto">
          <a:xfrm flipH="1">
            <a:off x="3797300" y="4246563"/>
            <a:ext cx="1050925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6" name="Text Box 6"/>
          <p:cNvSpPr txBox="1">
            <a:spLocks noChangeArrowheads="1"/>
          </p:cNvSpPr>
          <p:nvPr/>
        </p:nvSpPr>
        <p:spPr bwMode="auto">
          <a:xfrm>
            <a:off x="3870325" y="20574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8647" name="Text Box 7"/>
          <p:cNvSpPr txBox="1">
            <a:spLocks noChangeArrowheads="1"/>
          </p:cNvSpPr>
          <p:nvPr/>
        </p:nvSpPr>
        <p:spPr bwMode="auto">
          <a:xfrm>
            <a:off x="4767263" y="31162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4800600" y="43529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3875088" y="52673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8650" name="Line 10"/>
          <p:cNvSpPr>
            <a:spLocks noChangeShapeType="1"/>
          </p:cNvSpPr>
          <p:nvPr/>
        </p:nvSpPr>
        <p:spPr bwMode="auto">
          <a:xfrm flipH="1" flipV="1">
            <a:off x="2581275" y="4535488"/>
            <a:ext cx="1244600" cy="77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1" name="Line 11"/>
          <p:cNvSpPr>
            <a:spLocks noChangeShapeType="1"/>
          </p:cNvSpPr>
          <p:nvPr/>
        </p:nvSpPr>
        <p:spPr bwMode="auto">
          <a:xfrm flipH="1">
            <a:off x="2671763" y="2298700"/>
            <a:ext cx="1125537" cy="995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2" name="Line 12"/>
          <p:cNvSpPr>
            <a:spLocks noChangeShapeType="1"/>
          </p:cNvSpPr>
          <p:nvPr/>
        </p:nvSpPr>
        <p:spPr bwMode="auto">
          <a:xfrm>
            <a:off x="3797300" y="2271713"/>
            <a:ext cx="0" cy="305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3" name="Oval 13"/>
          <p:cNvSpPr>
            <a:spLocks noChangeArrowheads="1"/>
          </p:cNvSpPr>
          <p:nvPr/>
        </p:nvSpPr>
        <p:spPr bwMode="auto">
          <a:xfrm>
            <a:off x="3754438" y="22574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54" name="Oval 14"/>
          <p:cNvSpPr>
            <a:spLocks noChangeArrowheads="1"/>
          </p:cNvSpPr>
          <p:nvPr/>
        </p:nvSpPr>
        <p:spPr bwMode="auto">
          <a:xfrm>
            <a:off x="3767138" y="52705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2603500" y="32750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2984500" y="48371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8657" name="Line 17"/>
          <p:cNvSpPr>
            <a:spLocks noChangeShapeType="1"/>
          </p:cNvSpPr>
          <p:nvPr/>
        </p:nvSpPr>
        <p:spPr bwMode="auto">
          <a:xfrm flipV="1">
            <a:off x="2517775" y="2562225"/>
            <a:ext cx="2532063" cy="4445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4711700" y="23272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8659" name="Line 19"/>
          <p:cNvSpPr>
            <a:spLocks noChangeShapeType="1"/>
          </p:cNvSpPr>
          <p:nvPr/>
        </p:nvSpPr>
        <p:spPr bwMode="auto">
          <a:xfrm>
            <a:off x="3098800" y="2908300"/>
            <a:ext cx="0" cy="101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0" name="Line 20"/>
          <p:cNvSpPr>
            <a:spLocks noChangeShapeType="1"/>
          </p:cNvSpPr>
          <p:nvPr/>
        </p:nvSpPr>
        <p:spPr bwMode="auto">
          <a:xfrm>
            <a:off x="4135438" y="3846513"/>
            <a:ext cx="0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1" name="Line 21"/>
          <p:cNvSpPr>
            <a:spLocks noChangeShapeType="1"/>
          </p:cNvSpPr>
          <p:nvPr/>
        </p:nvSpPr>
        <p:spPr bwMode="auto">
          <a:xfrm>
            <a:off x="2679700" y="4824413"/>
            <a:ext cx="2395538" cy="2587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2" name="Text Box 22"/>
          <p:cNvSpPr txBox="1">
            <a:spLocks noChangeArrowheads="1"/>
          </p:cNvSpPr>
          <p:nvPr/>
        </p:nvSpPr>
        <p:spPr bwMode="auto">
          <a:xfrm>
            <a:off x="4678363" y="50307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8663" name="Oval 23"/>
          <p:cNvSpPr>
            <a:spLocks noChangeArrowheads="1"/>
          </p:cNvSpPr>
          <p:nvPr/>
        </p:nvSpPr>
        <p:spPr bwMode="auto">
          <a:xfrm>
            <a:off x="4083050" y="49466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64" name="Oval 24"/>
          <p:cNvSpPr>
            <a:spLocks noChangeArrowheads="1"/>
          </p:cNvSpPr>
          <p:nvPr/>
        </p:nvSpPr>
        <p:spPr bwMode="auto">
          <a:xfrm>
            <a:off x="3067050" y="28670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65" name="Text Box 25"/>
          <p:cNvSpPr txBox="1">
            <a:spLocks noChangeArrowheads="1"/>
          </p:cNvSpPr>
          <p:nvPr/>
        </p:nvSpPr>
        <p:spPr bwMode="auto">
          <a:xfrm>
            <a:off x="2941638" y="25876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8666" name="Text Box 26"/>
          <p:cNvSpPr txBox="1">
            <a:spLocks noChangeArrowheads="1"/>
          </p:cNvSpPr>
          <p:nvPr/>
        </p:nvSpPr>
        <p:spPr bwMode="auto">
          <a:xfrm>
            <a:off x="4132263" y="24066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8667" name="Text Box 27"/>
          <p:cNvSpPr txBox="1">
            <a:spLocks noChangeArrowheads="1"/>
          </p:cNvSpPr>
          <p:nvPr/>
        </p:nvSpPr>
        <p:spPr bwMode="auto">
          <a:xfrm>
            <a:off x="2801938" y="44465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8668" name="Text Box 28"/>
          <p:cNvSpPr txBox="1">
            <a:spLocks noChangeArrowheads="1"/>
          </p:cNvSpPr>
          <p:nvPr/>
        </p:nvSpPr>
        <p:spPr bwMode="auto">
          <a:xfrm>
            <a:off x="4144963" y="4999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8726" name="Line 86"/>
          <p:cNvSpPr>
            <a:spLocks noChangeShapeType="1"/>
          </p:cNvSpPr>
          <p:nvPr/>
        </p:nvSpPr>
        <p:spPr bwMode="auto">
          <a:xfrm>
            <a:off x="3098800" y="3841750"/>
            <a:ext cx="0" cy="101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7" name="Oval 87"/>
          <p:cNvSpPr>
            <a:spLocks noChangeArrowheads="1"/>
          </p:cNvSpPr>
          <p:nvPr/>
        </p:nvSpPr>
        <p:spPr bwMode="auto">
          <a:xfrm>
            <a:off x="3067050" y="48260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8" name="Line 88"/>
          <p:cNvSpPr>
            <a:spLocks noChangeShapeType="1"/>
          </p:cNvSpPr>
          <p:nvPr/>
        </p:nvSpPr>
        <p:spPr bwMode="auto">
          <a:xfrm>
            <a:off x="4137025" y="27178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9" name="Oval 89"/>
          <p:cNvSpPr>
            <a:spLocks noChangeArrowheads="1"/>
          </p:cNvSpPr>
          <p:nvPr/>
        </p:nvSpPr>
        <p:spPr bwMode="auto">
          <a:xfrm>
            <a:off x="4105275" y="26812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86000" y="3759200"/>
            <a:ext cx="2954337" cy="274637"/>
            <a:chOff x="2286000" y="3886200"/>
            <a:chExt cx="2954337" cy="274637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2286000" y="4138612"/>
              <a:ext cx="2700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4935537" y="3886200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7CDF16ED-3127-4946-81D7-78BA91F33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60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3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36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6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6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36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3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36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3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3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3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3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3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 animBg="1"/>
      <p:bldP spid="368645" grpId="0" animBg="1"/>
      <p:bldP spid="368646" grpId="0"/>
      <p:bldP spid="368647" grpId="0"/>
      <p:bldP spid="368648" grpId="0"/>
      <p:bldP spid="368649" grpId="0"/>
      <p:bldP spid="368650" grpId="0" animBg="1"/>
      <p:bldP spid="368651" grpId="0" animBg="1"/>
      <p:bldP spid="368652" grpId="0" animBg="1"/>
      <p:bldP spid="368653" grpId="0" animBg="1"/>
      <p:bldP spid="368654" grpId="0" animBg="1"/>
      <p:bldP spid="368655" grpId="0"/>
      <p:bldP spid="368656" grpId="0"/>
      <p:bldP spid="368657" grpId="0" animBg="1"/>
      <p:bldP spid="368658" grpId="0"/>
      <p:bldP spid="368659" grpId="0" animBg="1"/>
      <p:bldP spid="368660" grpId="0" animBg="1"/>
      <p:bldP spid="368661" grpId="0" animBg="1"/>
      <p:bldP spid="368662" grpId="0"/>
      <p:bldP spid="368663" grpId="0" animBg="1"/>
      <p:bldP spid="368664" grpId="0" animBg="1"/>
      <p:bldP spid="368665" grpId="0"/>
      <p:bldP spid="368666" grpId="0"/>
      <p:bldP spid="368667" grpId="0"/>
      <p:bldP spid="368668" grpId="0"/>
      <p:bldP spid="368726" grpId="0" animBg="1"/>
      <p:bldP spid="368727" grpId="0" animBg="1"/>
      <p:bldP spid="368728" grpId="0" animBg="1"/>
      <p:bldP spid="3687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282574" y="809625"/>
            <a:ext cx="61182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4.3- Đường thẳng và điểm thuộc mặt phẳng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b) Điểm thuộc mặt phẳng</a:t>
            </a:r>
            <a:endParaRPr lang="en-US" sz="200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b="1" i="1" dirty="0"/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0692" name="Line 4"/>
          <p:cNvSpPr>
            <a:spLocks noChangeShapeType="1"/>
          </p:cNvSpPr>
          <p:nvPr/>
        </p:nvSpPr>
        <p:spPr bwMode="auto">
          <a:xfrm>
            <a:off x="4157662" y="1493838"/>
            <a:ext cx="1436688" cy="1839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3" name="Line 5"/>
          <p:cNvSpPr>
            <a:spLocks noChangeShapeType="1"/>
          </p:cNvSpPr>
          <p:nvPr/>
        </p:nvSpPr>
        <p:spPr bwMode="auto">
          <a:xfrm flipH="1">
            <a:off x="4156075" y="4532313"/>
            <a:ext cx="1590675" cy="176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5727700" y="2932113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5795962" y="4673600"/>
            <a:ext cx="487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4318000" y="6202363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0697" name="Line 9"/>
          <p:cNvSpPr>
            <a:spLocks noChangeShapeType="1"/>
          </p:cNvSpPr>
          <p:nvPr/>
        </p:nvSpPr>
        <p:spPr bwMode="auto">
          <a:xfrm flipH="1" flipV="1">
            <a:off x="2212975" y="5100638"/>
            <a:ext cx="1958975" cy="118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 flipH="1">
            <a:off x="2357437" y="1489075"/>
            <a:ext cx="1836738" cy="156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9" name="Line 11"/>
          <p:cNvSpPr>
            <a:spLocks noChangeShapeType="1"/>
          </p:cNvSpPr>
          <p:nvPr/>
        </p:nvSpPr>
        <p:spPr bwMode="auto">
          <a:xfrm>
            <a:off x="4175125" y="1493838"/>
            <a:ext cx="0" cy="477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0" name="Oval 12"/>
          <p:cNvSpPr>
            <a:spLocks noChangeArrowheads="1"/>
          </p:cNvSpPr>
          <p:nvPr/>
        </p:nvSpPr>
        <p:spPr bwMode="auto">
          <a:xfrm>
            <a:off x="4135437" y="146526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01" name="Text Box 13"/>
          <p:cNvSpPr txBox="1">
            <a:spLocks noChangeArrowheads="1"/>
          </p:cNvSpPr>
          <p:nvPr/>
        </p:nvSpPr>
        <p:spPr bwMode="auto">
          <a:xfrm>
            <a:off x="2286000" y="3048000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a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2474912" y="5376863"/>
            <a:ext cx="487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 flipV="1">
            <a:off x="2149475" y="2165350"/>
            <a:ext cx="4044950" cy="711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4" name="Text Box 16"/>
          <p:cNvSpPr txBox="1">
            <a:spLocks noChangeArrowheads="1"/>
          </p:cNvSpPr>
          <p:nvPr/>
        </p:nvSpPr>
        <p:spPr bwMode="auto">
          <a:xfrm>
            <a:off x="5708650" y="1889125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05" name="Line 17"/>
          <p:cNvSpPr>
            <a:spLocks noChangeShapeType="1"/>
          </p:cNvSpPr>
          <p:nvPr/>
        </p:nvSpPr>
        <p:spPr bwMode="auto">
          <a:xfrm>
            <a:off x="2662237" y="4129088"/>
            <a:ext cx="0" cy="121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6" name="Line 18"/>
          <p:cNvSpPr>
            <a:spLocks noChangeShapeType="1"/>
          </p:cNvSpPr>
          <p:nvPr/>
        </p:nvSpPr>
        <p:spPr bwMode="auto">
          <a:xfrm>
            <a:off x="4865687" y="3760788"/>
            <a:ext cx="0" cy="174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7" name="Line 19"/>
          <p:cNvSpPr>
            <a:spLocks noChangeShapeType="1"/>
          </p:cNvSpPr>
          <p:nvPr/>
        </p:nvSpPr>
        <p:spPr bwMode="auto">
          <a:xfrm>
            <a:off x="2057400" y="5340350"/>
            <a:ext cx="4013200" cy="241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8" name="Text Box 20"/>
          <p:cNvSpPr txBox="1">
            <a:spLocks noChangeArrowheads="1"/>
          </p:cNvSpPr>
          <p:nvPr/>
        </p:nvSpPr>
        <p:spPr bwMode="auto">
          <a:xfrm>
            <a:off x="5778500" y="5554663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09" name="Text Box 21"/>
          <p:cNvSpPr txBox="1">
            <a:spLocks noChangeArrowheads="1"/>
          </p:cNvSpPr>
          <p:nvPr/>
        </p:nvSpPr>
        <p:spPr bwMode="auto">
          <a:xfrm>
            <a:off x="4870450" y="2020888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10" name="Text Box 22"/>
          <p:cNvSpPr txBox="1">
            <a:spLocks noChangeArrowheads="1"/>
          </p:cNvSpPr>
          <p:nvPr/>
        </p:nvSpPr>
        <p:spPr bwMode="auto">
          <a:xfrm>
            <a:off x="2228850" y="4775200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0711" name="Text Box 23"/>
          <p:cNvSpPr txBox="1">
            <a:spLocks noChangeArrowheads="1"/>
          </p:cNvSpPr>
          <p:nvPr/>
        </p:nvSpPr>
        <p:spPr bwMode="auto">
          <a:xfrm>
            <a:off x="4883150" y="5508625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12" name="Text Box 24"/>
          <p:cNvSpPr txBox="1">
            <a:spLocks noChangeArrowheads="1"/>
          </p:cNvSpPr>
          <p:nvPr/>
        </p:nvSpPr>
        <p:spPr bwMode="auto">
          <a:xfrm>
            <a:off x="4308475" y="1279525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0713" name="Line 25"/>
          <p:cNvSpPr>
            <a:spLocks noChangeShapeType="1"/>
          </p:cNvSpPr>
          <p:nvPr/>
        </p:nvSpPr>
        <p:spPr bwMode="auto">
          <a:xfrm>
            <a:off x="3841750" y="3956050"/>
            <a:ext cx="0" cy="148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4" name="Text Box 26"/>
          <p:cNvSpPr txBox="1">
            <a:spLocks noChangeArrowheads="1"/>
          </p:cNvSpPr>
          <p:nvPr/>
        </p:nvSpPr>
        <p:spPr bwMode="auto">
          <a:xfrm>
            <a:off x="2432050" y="2393950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15" name="Text Box 27"/>
          <p:cNvSpPr txBox="1">
            <a:spLocks noChangeArrowheads="1"/>
          </p:cNvSpPr>
          <p:nvPr/>
        </p:nvSpPr>
        <p:spPr bwMode="auto">
          <a:xfrm>
            <a:off x="3552825" y="5097463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K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16" name="Text Box 28"/>
          <p:cNvSpPr txBox="1">
            <a:spLocks noChangeArrowheads="1"/>
          </p:cNvSpPr>
          <p:nvPr/>
        </p:nvSpPr>
        <p:spPr bwMode="auto">
          <a:xfrm>
            <a:off x="3721100" y="2236788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K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>
            <a:off x="2662237" y="2768600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8" name="Line 30"/>
          <p:cNvSpPr>
            <a:spLocks noChangeShapeType="1"/>
          </p:cNvSpPr>
          <p:nvPr/>
        </p:nvSpPr>
        <p:spPr bwMode="auto">
          <a:xfrm>
            <a:off x="4862512" y="239077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9" name="Line 31"/>
          <p:cNvSpPr>
            <a:spLocks noChangeShapeType="1"/>
          </p:cNvSpPr>
          <p:nvPr/>
        </p:nvSpPr>
        <p:spPr bwMode="auto">
          <a:xfrm>
            <a:off x="3841750" y="2597150"/>
            <a:ext cx="0" cy="146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20" name="Oval 32"/>
          <p:cNvSpPr>
            <a:spLocks noChangeArrowheads="1"/>
          </p:cNvSpPr>
          <p:nvPr/>
        </p:nvSpPr>
        <p:spPr bwMode="auto">
          <a:xfrm>
            <a:off x="3802062" y="540861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1" name="Oval 33"/>
          <p:cNvSpPr>
            <a:spLocks noChangeArrowheads="1"/>
          </p:cNvSpPr>
          <p:nvPr/>
        </p:nvSpPr>
        <p:spPr bwMode="auto">
          <a:xfrm>
            <a:off x="2622550" y="534193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2" name="Oval 34"/>
          <p:cNvSpPr>
            <a:spLocks noChangeArrowheads="1"/>
          </p:cNvSpPr>
          <p:nvPr/>
        </p:nvSpPr>
        <p:spPr bwMode="auto">
          <a:xfrm>
            <a:off x="2622550" y="275113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3" name="Oval 35"/>
          <p:cNvSpPr>
            <a:spLocks noChangeArrowheads="1"/>
          </p:cNvSpPr>
          <p:nvPr/>
        </p:nvSpPr>
        <p:spPr bwMode="auto">
          <a:xfrm>
            <a:off x="3802062" y="253206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4" name="Oval 36"/>
          <p:cNvSpPr>
            <a:spLocks noChangeArrowheads="1"/>
          </p:cNvSpPr>
          <p:nvPr/>
        </p:nvSpPr>
        <p:spPr bwMode="auto">
          <a:xfrm>
            <a:off x="4813300" y="235108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5" name="Oval 37"/>
          <p:cNvSpPr>
            <a:spLocks noChangeArrowheads="1"/>
          </p:cNvSpPr>
          <p:nvPr/>
        </p:nvSpPr>
        <p:spPr bwMode="auto">
          <a:xfrm>
            <a:off x="4832350" y="547528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6" name="Oval 38"/>
          <p:cNvSpPr>
            <a:spLocks noChangeArrowheads="1"/>
          </p:cNvSpPr>
          <p:nvPr/>
        </p:nvSpPr>
        <p:spPr bwMode="auto">
          <a:xfrm>
            <a:off x="4125912" y="623728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062957" y="4042569"/>
            <a:ext cx="4031455" cy="274637"/>
            <a:chOff x="4579145" y="3829844"/>
            <a:chExt cx="4031455" cy="274637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4579145" y="4082256"/>
              <a:ext cx="3777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8305800" y="3829844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30EDBFF5-91EE-479D-9ED1-0911F384C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2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3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7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7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3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3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3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3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3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3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37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3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37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37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 animBg="1"/>
      <p:bldP spid="370693" grpId="0" animBg="1"/>
      <p:bldP spid="370694" grpId="0"/>
      <p:bldP spid="370695" grpId="0"/>
      <p:bldP spid="370696" grpId="0"/>
      <p:bldP spid="370697" grpId="0" animBg="1"/>
      <p:bldP spid="370698" grpId="0" animBg="1"/>
      <p:bldP spid="370699" grpId="0" animBg="1"/>
      <p:bldP spid="370700" grpId="0" animBg="1"/>
      <p:bldP spid="370701" grpId="0"/>
      <p:bldP spid="370702" grpId="0"/>
      <p:bldP spid="370703" grpId="0" animBg="1"/>
      <p:bldP spid="370704" grpId="0"/>
      <p:bldP spid="370705" grpId="0" animBg="1"/>
      <p:bldP spid="370706" grpId="0" animBg="1"/>
      <p:bldP spid="370707" grpId="0" animBg="1"/>
      <p:bldP spid="370708" grpId="0"/>
      <p:bldP spid="370709" grpId="0"/>
      <p:bldP spid="370710" grpId="0"/>
      <p:bldP spid="370711" grpId="0"/>
      <p:bldP spid="370712" grpId="0"/>
      <p:bldP spid="370713" grpId="0" animBg="1"/>
      <p:bldP spid="370714" grpId="0"/>
      <p:bldP spid="370715" grpId="0"/>
      <p:bldP spid="370716" grpId="0"/>
      <p:bldP spid="370717" grpId="0" animBg="1"/>
      <p:bldP spid="370718" grpId="0" animBg="1"/>
      <p:bldP spid="370719" grpId="0" animBg="1"/>
      <p:bldP spid="370720" grpId="0" animBg="1"/>
      <p:bldP spid="370721" grpId="0" animBg="1"/>
      <p:bldP spid="370722" grpId="0" animBg="1"/>
      <p:bldP spid="370723" grpId="0" animBg="1"/>
      <p:bldP spid="370724" grpId="0" animBg="1"/>
      <p:bldP spid="370725" grpId="0" animBg="1"/>
      <p:bldP spid="3707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1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990" y="1385692"/>
            <a:ext cx="4846320" cy="5167508"/>
          </a:xfrm>
          <a:prstGeom prst="rect">
            <a:avLst/>
          </a:prstGeom>
        </p:spPr>
      </p:pic>
      <p:sp>
        <p:nvSpPr>
          <p:cNvPr id="124" name="Line 39"/>
          <p:cNvSpPr>
            <a:spLocks noChangeShapeType="1"/>
          </p:cNvSpPr>
          <p:nvPr/>
        </p:nvSpPr>
        <p:spPr bwMode="auto">
          <a:xfrm>
            <a:off x="6620581" y="3016946"/>
            <a:ext cx="0" cy="1008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0" y="914400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5-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thuộc</a:t>
            </a:r>
            <a:r>
              <a:rPr lang="en-US" sz="2000" b="1">
                <a:latin typeface="Times New Roman" pitchFamily="18" charset="0"/>
              </a:rPr>
              <a:t> mặt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4787" name="Line 3"/>
          <p:cNvSpPr>
            <a:spLocks noChangeShapeType="1"/>
          </p:cNvSpPr>
          <p:nvPr/>
        </p:nvSpPr>
        <p:spPr bwMode="auto">
          <a:xfrm>
            <a:off x="3314374" y="3664646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>
            <a:off x="3314374" y="4299139"/>
            <a:ext cx="0" cy="14188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4" name="Line 40"/>
          <p:cNvSpPr>
            <a:spLocks noChangeShapeType="1"/>
          </p:cNvSpPr>
          <p:nvPr/>
        </p:nvSpPr>
        <p:spPr bwMode="auto">
          <a:xfrm flipH="1">
            <a:off x="3622017" y="2015461"/>
            <a:ext cx="296872" cy="772885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7" name="Line 43"/>
          <p:cNvSpPr>
            <a:spLocks noChangeShapeType="1"/>
          </p:cNvSpPr>
          <p:nvPr/>
        </p:nvSpPr>
        <p:spPr bwMode="auto">
          <a:xfrm>
            <a:off x="3542495" y="2986553"/>
            <a:ext cx="0" cy="1389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8" name="Line 44"/>
          <p:cNvSpPr>
            <a:spLocks noChangeShapeType="1"/>
          </p:cNvSpPr>
          <p:nvPr/>
        </p:nvSpPr>
        <p:spPr bwMode="auto">
          <a:xfrm>
            <a:off x="3542815" y="4291710"/>
            <a:ext cx="0" cy="128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9" name="Text Box 45"/>
          <p:cNvSpPr txBox="1">
            <a:spLocks noChangeArrowheads="1"/>
          </p:cNvSpPr>
          <p:nvPr/>
        </p:nvSpPr>
        <p:spPr bwMode="auto">
          <a:xfrm>
            <a:off x="3555515" y="4821933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30" name="Text Box 46"/>
          <p:cNvSpPr txBox="1">
            <a:spLocks noChangeArrowheads="1"/>
          </p:cNvSpPr>
          <p:nvPr/>
        </p:nvSpPr>
        <p:spPr bwMode="auto">
          <a:xfrm>
            <a:off x="3555515" y="5591597"/>
            <a:ext cx="322239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41" name="Oval 57"/>
          <p:cNvSpPr>
            <a:spLocks noChangeArrowheads="1"/>
          </p:cNvSpPr>
          <p:nvPr/>
        </p:nvSpPr>
        <p:spPr bwMode="auto">
          <a:xfrm>
            <a:off x="3274369" y="361835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2" name="Oval 58"/>
          <p:cNvSpPr>
            <a:spLocks noChangeArrowheads="1"/>
          </p:cNvSpPr>
          <p:nvPr/>
        </p:nvSpPr>
        <p:spPr bwMode="auto">
          <a:xfrm>
            <a:off x="3274369" y="4845746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9" name="Oval 65"/>
          <p:cNvSpPr>
            <a:spLocks noChangeArrowheads="1"/>
          </p:cNvSpPr>
          <p:nvPr/>
        </p:nvSpPr>
        <p:spPr bwMode="auto">
          <a:xfrm>
            <a:off x="3501540" y="500925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0" name="Oval 66"/>
          <p:cNvSpPr>
            <a:spLocks noChangeArrowheads="1"/>
          </p:cNvSpPr>
          <p:nvPr/>
        </p:nvSpPr>
        <p:spPr bwMode="auto">
          <a:xfrm>
            <a:off x="3507890" y="5531546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1" name="Oval 67"/>
          <p:cNvSpPr>
            <a:spLocks noChangeArrowheads="1"/>
          </p:cNvSpPr>
          <p:nvPr/>
        </p:nvSpPr>
        <p:spPr bwMode="auto">
          <a:xfrm>
            <a:off x="3288021" y="567573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6" name="Oval 72"/>
          <p:cNvSpPr>
            <a:spLocks noChangeArrowheads="1"/>
          </p:cNvSpPr>
          <p:nvPr/>
        </p:nvSpPr>
        <p:spPr bwMode="auto">
          <a:xfrm>
            <a:off x="3490901" y="2972496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0" name="Text Box 76"/>
          <p:cNvSpPr txBox="1">
            <a:spLocks noChangeArrowheads="1"/>
          </p:cNvSpPr>
          <p:nvPr/>
        </p:nvSpPr>
        <p:spPr bwMode="auto">
          <a:xfrm>
            <a:off x="3582976" y="3016946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879" name="Line 95"/>
          <p:cNvSpPr>
            <a:spLocks noChangeShapeType="1"/>
          </p:cNvSpPr>
          <p:nvPr/>
        </p:nvSpPr>
        <p:spPr bwMode="auto">
          <a:xfrm flipH="1">
            <a:off x="3346327" y="5307229"/>
            <a:ext cx="578911" cy="400214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80" name="Line 96"/>
          <p:cNvSpPr>
            <a:spLocks noChangeShapeType="1"/>
          </p:cNvSpPr>
          <p:nvPr/>
        </p:nvSpPr>
        <p:spPr bwMode="auto">
          <a:xfrm>
            <a:off x="3317231" y="4884798"/>
            <a:ext cx="601658" cy="422430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10"/>
          <p:cNvSpPr>
            <a:spLocks noChangeShapeType="1"/>
          </p:cNvSpPr>
          <p:nvPr/>
        </p:nvSpPr>
        <p:spPr bwMode="auto">
          <a:xfrm rot="5400000">
            <a:off x="4321289" y="4307232"/>
            <a:ext cx="0" cy="14962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0"/>
          <p:cNvSpPr>
            <a:spLocks noChangeShapeType="1"/>
          </p:cNvSpPr>
          <p:nvPr/>
        </p:nvSpPr>
        <p:spPr bwMode="auto">
          <a:xfrm rot="2700000">
            <a:off x="5583933" y="3818446"/>
            <a:ext cx="0" cy="14507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0"/>
          <p:cNvSpPr>
            <a:spLocks noChangeShapeType="1"/>
          </p:cNvSpPr>
          <p:nvPr/>
        </p:nvSpPr>
        <p:spPr bwMode="auto">
          <a:xfrm rot="5400000">
            <a:off x="5081538" y="1477903"/>
            <a:ext cx="0" cy="3078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0"/>
          <p:cNvSpPr>
            <a:spLocks noChangeShapeType="1"/>
          </p:cNvSpPr>
          <p:nvPr/>
        </p:nvSpPr>
        <p:spPr bwMode="auto">
          <a:xfrm rot="5400000">
            <a:off x="4319061" y="4830783"/>
            <a:ext cx="0" cy="15039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0"/>
          <p:cNvSpPr>
            <a:spLocks noChangeShapeType="1"/>
          </p:cNvSpPr>
          <p:nvPr/>
        </p:nvSpPr>
        <p:spPr bwMode="auto">
          <a:xfrm rot="2700000">
            <a:off x="5850132" y="3703138"/>
            <a:ext cx="0" cy="2200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>
            <a:off x="6089257" y="3016946"/>
            <a:ext cx="0" cy="1008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Oval 72"/>
          <p:cNvSpPr>
            <a:spLocks noChangeArrowheads="1"/>
          </p:cNvSpPr>
          <p:nvPr/>
        </p:nvSpPr>
        <p:spPr bwMode="auto">
          <a:xfrm>
            <a:off x="6570016" y="299261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Text Box 76"/>
          <p:cNvSpPr txBox="1">
            <a:spLocks noChangeArrowheads="1"/>
          </p:cNvSpPr>
          <p:nvPr/>
        </p:nvSpPr>
        <p:spPr bwMode="auto">
          <a:xfrm>
            <a:off x="6662091" y="288149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29" name="Oval 72"/>
          <p:cNvSpPr>
            <a:spLocks noChangeArrowheads="1"/>
          </p:cNvSpPr>
          <p:nvPr/>
        </p:nvSpPr>
        <p:spPr bwMode="auto">
          <a:xfrm>
            <a:off x="6058466" y="298626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Text Box 76"/>
          <p:cNvSpPr txBox="1">
            <a:spLocks noChangeArrowheads="1"/>
          </p:cNvSpPr>
          <p:nvPr/>
        </p:nvSpPr>
        <p:spPr bwMode="auto">
          <a:xfrm>
            <a:off x="5778647" y="3048696"/>
            <a:ext cx="389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23" name="Line 40"/>
          <p:cNvSpPr>
            <a:spLocks noChangeShapeType="1"/>
          </p:cNvSpPr>
          <p:nvPr/>
        </p:nvSpPr>
        <p:spPr bwMode="auto">
          <a:xfrm flipH="1">
            <a:off x="3285161" y="2726661"/>
            <a:ext cx="360288" cy="937985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0" y="1353844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5.1- Chóp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A62E4E5-7CB3-45E4-8007-D1492109BE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73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7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7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7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7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3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374787" grpId="0" animBg="1"/>
      <p:bldP spid="374788" grpId="0" animBg="1"/>
      <p:bldP spid="374824" grpId="0" animBg="1"/>
      <p:bldP spid="374827" grpId="0" animBg="1"/>
      <p:bldP spid="374828" grpId="0" animBg="1"/>
      <p:bldP spid="374829" grpId="0"/>
      <p:bldP spid="374830" grpId="0"/>
      <p:bldP spid="374841" grpId="0" animBg="1"/>
      <p:bldP spid="374842" grpId="0" animBg="1"/>
      <p:bldP spid="374849" grpId="0" animBg="1"/>
      <p:bldP spid="374850" grpId="0" animBg="1"/>
      <p:bldP spid="374851" grpId="0" animBg="1"/>
      <p:bldP spid="374856" grpId="0" animBg="1"/>
      <p:bldP spid="374860" grpId="0"/>
      <p:bldP spid="374879" grpId="0" animBg="1"/>
      <p:bldP spid="374880" grpId="0" animBg="1"/>
      <p:bldP spid="100" grpId="0" animBg="1"/>
      <p:bldP spid="101" grpId="0" animBg="1"/>
      <p:bldP spid="115" grpId="0" animBg="1"/>
      <p:bldP spid="116" grpId="0" animBg="1"/>
      <p:bldP spid="120" grpId="0" animBg="1"/>
      <p:bldP spid="122" grpId="0" animBg="1"/>
      <p:bldP spid="126" grpId="0" animBg="1"/>
      <p:bldP spid="127" grpId="0"/>
      <p:bldP spid="129" grpId="0" animBg="1"/>
      <p:bldP spid="130" grpId="0"/>
      <p:bldP spid="123" grpId="0" animBg="1"/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013" y="1710927"/>
            <a:ext cx="4206240" cy="5147073"/>
          </a:xfrm>
          <a:prstGeom prst="rect">
            <a:avLst/>
          </a:prstGeom>
        </p:spPr>
      </p:pic>
      <p:sp>
        <p:nvSpPr>
          <p:cNvPr id="374827" name="Line 43"/>
          <p:cNvSpPr>
            <a:spLocks noChangeShapeType="1"/>
          </p:cNvSpPr>
          <p:nvPr/>
        </p:nvSpPr>
        <p:spPr bwMode="auto">
          <a:xfrm>
            <a:off x="3542495" y="3257104"/>
            <a:ext cx="0" cy="1389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8" name="Line 44"/>
          <p:cNvSpPr>
            <a:spLocks noChangeShapeType="1"/>
          </p:cNvSpPr>
          <p:nvPr/>
        </p:nvSpPr>
        <p:spPr bwMode="auto">
          <a:xfrm>
            <a:off x="3542815" y="4562261"/>
            <a:ext cx="0" cy="14863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9" name="Text Box 45"/>
          <p:cNvSpPr txBox="1">
            <a:spLocks noChangeArrowheads="1"/>
          </p:cNvSpPr>
          <p:nvPr/>
        </p:nvSpPr>
        <p:spPr bwMode="auto">
          <a:xfrm>
            <a:off x="3214984" y="4860023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30" name="Text Box 46"/>
          <p:cNvSpPr txBox="1">
            <a:spLocks noChangeArrowheads="1"/>
          </p:cNvSpPr>
          <p:nvPr/>
        </p:nvSpPr>
        <p:spPr bwMode="auto">
          <a:xfrm>
            <a:off x="3329781" y="6105727"/>
            <a:ext cx="322239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49" name="Oval 65"/>
          <p:cNvSpPr>
            <a:spLocks noChangeArrowheads="1"/>
          </p:cNvSpPr>
          <p:nvPr/>
        </p:nvSpPr>
        <p:spPr bwMode="auto">
          <a:xfrm>
            <a:off x="3501540" y="508337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0" name="Oval 66"/>
          <p:cNvSpPr>
            <a:spLocks noChangeArrowheads="1"/>
          </p:cNvSpPr>
          <p:nvPr/>
        </p:nvSpPr>
        <p:spPr bwMode="auto">
          <a:xfrm>
            <a:off x="3507890" y="606762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6" name="Oval 72"/>
          <p:cNvSpPr>
            <a:spLocks noChangeArrowheads="1"/>
          </p:cNvSpPr>
          <p:nvPr/>
        </p:nvSpPr>
        <p:spPr bwMode="auto">
          <a:xfrm>
            <a:off x="3490901" y="324304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0" name="Text Box 76"/>
          <p:cNvSpPr txBox="1">
            <a:spLocks noChangeArrowheads="1"/>
          </p:cNvSpPr>
          <p:nvPr/>
        </p:nvSpPr>
        <p:spPr bwMode="auto">
          <a:xfrm>
            <a:off x="3234182" y="3107591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15" name="Line 10"/>
          <p:cNvSpPr>
            <a:spLocks noChangeShapeType="1"/>
          </p:cNvSpPr>
          <p:nvPr/>
        </p:nvSpPr>
        <p:spPr bwMode="auto">
          <a:xfrm rot="5400000" flipH="1">
            <a:off x="4924022" y="1896444"/>
            <a:ext cx="0" cy="2782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Oval 72"/>
          <p:cNvSpPr>
            <a:spLocks noChangeArrowheads="1"/>
          </p:cNvSpPr>
          <p:nvPr/>
        </p:nvSpPr>
        <p:spPr bwMode="auto">
          <a:xfrm>
            <a:off x="6258610" y="324421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Text Box 76"/>
          <p:cNvSpPr txBox="1">
            <a:spLocks noChangeArrowheads="1"/>
          </p:cNvSpPr>
          <p:nvPr/>
        </p:nvSpPr>
        <p:spPr bwMode="auto">
          <a:xfrm>
            <a:off x="6334810" y="300391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29" name="Oval 72"/>
          <p:cNvSpPr>
            <a:spLocks noChangeArrowheads="1"/>
          </p:cNvSpPr>
          <p:nvPr/>
        </p:nvSpPr>
        <p:spPr bwMode="auto">
          <a:xfrm>
            <a:off x="5257545" y="324304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Text Box 76"/>
          <p:cNvSpPr txBox="1">
            <a:spLocks noChangeArrowheads="1"/>
          </p:cNvSpPr>
          <p:nvPr/>
        </p:nvSpPr>
        <p:spPr bwMode="auto">
          <a:xfrm>
            <a:off x="4982369" y="3009525"/>
            <a:ext cx="389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790778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5-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thuộc</a:t>
            </a:r>
            <a:r>
              <a:rPr lang="en-US" sz="2000" b="1">
                <a:latin typeface="Times New Roman" pitchFamily="18" charset="0"/>
              </a:rPr>
              <a:t> mặt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1230222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5.2- Lăng trụ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CE88DE5-234D-4B40-A694-03F86B147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19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27" grpId="0" animBg="1"/>
      <p:bldP spid="374828" grpId="0" animBg="1"/>
      <p:bldP spid="374829" grpId="0"/>
      <p:bldP spid="374830" grpId="0"/>
      <p:bldP spid="374849" grpId="0" animBg="1"/>
      <p:bldP spid="374850" grpId="0" animBg="1"/>
      <p:bldP spid="374856" grpId="0" animBg="1"/>
      <p:bldP spid="374860" grpId="0"/>
      <p:bldP spid="115" grpId="0" animBg="1"/>
      <p:bldP spid="126" grpId="0" animBg="1"/>
      <p:bldP spid="127" grpId="0"/>
      <p:bldP spid="129" grpId="0" animBg="1"/>
      <p:bldP spid="130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820" y="844349"/>
            <a:ext cx="4937760" cy="6013651"/>
          </a:xfrm>
          <a:prstGeom prst="rect">
            <a:avLst/>
          </a:prstGeom>
        </p:spPr>
      </p:pic>
      <p:sp>
        <p:nvSpPr>
          <p:cNvPr id="124" name="Line 39"/>
          <p:cNvSpPr>
            <a:spLocks noChangeShapeType="1"/>
          </p:cNvSpPr>
          <p:nvPr/>
        </p:nvSpPr>
        <p:spPr bwMode="auto">
          <a:xfrm>
            <a:off x="6645017" y="3120834"/>
            <a:ext cx="0" cy="11560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87" name="Line 3"/>
          <p:cNvSpPr>
            <a:spLocks noChangeShapeType="1"/>
          </p:cNvSpPr>
          <p:nvPr/>
        </p:nvSpPr>
        <p:spPr bwMode="auto">
          <a:xfrm>
            <a:off x="3333426" y="383404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>
            <a:off x="3333426" y="4468533"/>
            <a:ext cx="0" cy="1471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4" name="Line 40"/>
          <p:cNvSpPr>
            <a:spLocks noChangeShapeType="1"/>
          </p:cNvSpPr>
          <p:nvPr/>
        </p:nvSpPr>
        <p:spPr bwMode="auto">
          <a:xfrm flipH="1">
            <a:off x="3330250" y="1649449"/>
            <a:ext cx="588638" cy="2218782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7" name="Line 43"/>
          <p:cNvSpPr>
            <a:spLocks noChangeShapeType="1"/>
          </p:cNvSpPr>
          <p:nvPr/>
        </p:nvSpPr>
        <p:spPr bwMode="auto">
          <a:xfrm>
            <a:off x="3542495" y="3090441"/>
            <a:ext cx="0" cy="1389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8" name="Line 44"/>
          <p:cNvSpPr>
            <a:spLocks noChangeShapeType="1"/>
          </p:cNvSpPr>
          <p:nvPr/>
        </p:nvSpPr>
        <p:spPr bwMode="auto">
          <a:xfrm>
            <a:off x="3542815" y="4395598"/>
            <a:ext cx="0" cy="1366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9" name="Text Box 45"/>
          <p:cNvSpPr txBox="1">
            <a:spLocks noChangeArrowheads="1"/>
          </p:cNvSpPr>
          <p:nvPr/>
        </p:nvSpPr>
        <p:spPr bwMode="auto">
          <a:xfrm>
            <a:off x="3574567" y="4796062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30" name="Text Box 46"/>
          <p:cNvSpPr txBox="1">
            <a:spLocks noChangeArrowheads="1"/>
          </p:cNvSpPr>
          <p:nvPr/>
        </p:nvSpPr>
        <p:spPr bwMode="auto">
          <a:xfrm>
            <a:off x="3555515" y="5762166"/>
            <a:ext cx="322239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41" name="Oval 57"/>
          <p:cNvSpPr>
            <a:spLocks noChangeArrowheads="1"/>
          </p:cNvSpPr>
          <p:nvPr/>
        </p:nvSpPr>
        <p:spPr bwMode="auto">
          <a:xfrm>
            <a:off x="3293421" y="3800699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2" name="Oval 58"/>
          <p:cNvSpPr>
            <a:spLocks noChangeArrowheads="1"/>
          </p:cNvSpPr>
          <p:nvPr/>
        </p:nvSpPr>
        <p:spPr bwMode="auto">
          <a:xfrm>
            <a:off x="3292133" y="48255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9" name="Oval 65"/>
          <p:cNvSpPr>
            <a:spLocks noChangeArrowheads="1"/>
          </p:cNvSpPr>
          <p:nvPr/>
        </p:nvSpPr>
        <p:spPr bwMode="auto">
          <a:xfrm>
            <a:off x="3501540" y="50083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0" name="Oval 66"/>
          <p:cNvSpPr>
            <a:spLocks noChangeArrowheads="1"/>
          </p:cNvSpPr>
          <p:nvPr/>
        </p:nvSpPr>
        <p:spPr bwMode="auto">
          <a:xfrm>
            <a:off x="3507890" y="571640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1" name="Oval 67"/>
          <p:cNvSpPr>
            <a:spLocks noChangeArrowheads="1"/>
          </p:cNvSpPr>
          <p:nvPr/>
        </p:nvSpPr>
        <p:spPr bwMode="auto">
          <a:xfrm>
            <a:off x="3291189" y="59266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6" name="Oval 72"/>
          <p:cNvSpPr>
            <a:spLocks noChangeArrowheads="1"/>
          </p:cNvSpPr>
          <p:nvPr/>
        </p:nvSpPr>
        <p:spPr bwMode="auto">
          <a:xfrm>
            <a:off x="3490901" y="307638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0" name="Text Box 76"/>
          <p:cNvSpPr txBox="1">
            <a:spLocks noChangeArrowheads="1"/>
          </p:cNvSpPr>
          <p:nvPr/>
        </p:nvSpPr>
        <p:spPr bwMode="auto">
          <a:xfrm>
            <a:off x="3582976" y="3120834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879" name="Line 95"/>
          <p:cNvSpPr>
            <a:spLocks noChangeShapeType="1"/>
          </p:cNvSpPr>
          <p:nvPr/>
        </p:nvSpPr>
        <p:spPr bwMode="auto">
          <a:xfrm flipH="1">
            <a:off x="3336058" y="5411116"/>
            <a:ext cx="589180" cy="548235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80" name="Line 96"/>
          <p:cNvSpPr>
            <a:spLocks noChangeShapeType="1"/>
          </p:cNvSpPr>
          <p:nvPr/>
        </p:nvSpPr>
        <p:spPr bwMode="auto">
          <a:xfrm>
            <a:off x="3330249" y="4836694"/>
            <a:ext cx="588639" cy="574422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10"/>
          <p:cNvSpPr>
            <a:spLocks noChangeShapeType="1"/>
          </p:cNvSpPr>
          <p:nvPr/>
        </p:nvSpPr>
        <p:spPr bwMode="auto">
          <a:xfrm rot="5400000">
            <a:off x="4362047" y="4240036"/>
            <a:ext cx="0" cy="1639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0"/>
          <p:cNvSpPr>
            <a:spLocks noChangeShapeType="1"/>
          </p:cNvSpPr>
          <p:nvPr/>
        </p:nvSpPr>
        <p:spPr bwMode="auto">
          <a:xfrm rot="2700000">
            <a:off x="5559521" y="4113237"/>
            <a:ext cx="0" cy="1117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0"/>
          <p:cNvSpPr>
            <a:spLocks noChangeShapeType="1"/>
          </p:cNvSpPr>
          <p:nvPr/>
        </p:nvSpPr>
        <p:spPr bwMode="auto">
          <a:xfrm rot="5400000">
            <a:off x="5081538" y="1581791"/>
            <a:ext cx="0" cy="3078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0"/>
          <p:cNvSpPr>
            <a:spLocks noChangeShapeType="1"/>
          </p:cNvSpPr>
          <p:nvPr/>
        </p:nvSpPr>
        <p:spPr bwMode="auto">
          <a:xfrm rot="5400000">
            <a:off x="4368557" y="4949123"/>
            <a:ext cx="0" cy="1626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0"/>
          <p:cNvSpPr>
            <a:spLocks noChangeShapeType="1"/>
          </p:cNvSpPr>
          <p:nvPr/>
        </p:nvSpPr>
        <p:spPr bwMode="auto">
          <a:xfrm rot="2700000">
            <a:off x="5914912" y="3958104"/>
            <a:ext cx="0" cy="212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>
            <a:off x="5946761" y="3120834"/>
            <a:ext cx="0" cy="114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Oval 72"/>
          <p:cNvSpPr>
            <a:spLocks noChangeArrowheads="1"/>
          </p:cNvSpPr>
          <p:nvPr/>
        </p:nvSpPr>
        <p:spPr bwMode="auto">
          <a:xfrm>
            <a:off x="6600496" y="309650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Text Box 76"/>
          <p:cNvSpPr txBox="1">
            <a:spLocks noChangeArrowheads="1"/>
          </p:cNvSpPr>
          <p:nvPr/>
        </p:nvSpPr>
        <p:spPr bwMode="auto">
          <a:xfrm>
            <a:off x="6486196" y="2820279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29" name="Oval 72"/>
          <p:cNvSpPr>
            <a:spLocks noChangeArrowheads="1"/>
          </p:cNvSpPr>
          <p:nvPr/>
        </p:nvSpPr>
        <p:spPr bwMode="auto">
          <a:xfrm>
            <a:off x="5921306" y="309015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Text Box 76"/>
          <p:cNvSpPr txBox="1">
            <a:spLocks noChangeArrowheads="1"/>
          </p:cNvSpPr>
          <p:nvPr/>
        </p:nvSpPr>
        <p:spPr bwMode="auto">
          <a:xfrm>
            <a:off x="5897178" y="2812183"/>
            <a:ext cx="3112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0" y="760908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5-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thuộc</a:t>
            </a:r>
            <a:r>
              <a:rPr lang="en-US" sz="2000" b="1">
                <a:latin typeface="Times New Roman" pitchFamily="18" charset="0"/>
              </a:rPr>
              <a:t> mặt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0" y="1218108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5.3- Nón tròn xoay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D87FC1C-6BE0-417B-84D5-B843DCA26F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70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7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7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7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7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374787" grpId="0" animBg="1"/>
      <p:bldP spid="374788" grpId="0" animBg="1"/>
      <p:bldP spid="374824" grpId="0" animBg="1"/>
      <p:bldP spid="374827" grpId="0" animBg="1"/>
      <p:bldP spid="374828" grpId="0" animBg="1"/>
      <p:bldP spid="374829" grpId="0"/>
      <p:bldP spid="374830" grpId="0"/>
      <p:bldP spid="374841" grpId="0" animBg="1"/>
      <p:bldP spid="374842" grpId="0" animBg="1"/>
      <p:bldP spid="374849" grpId="0" animBg="1"/>
      <p:bldP spid="374850" grpId="0" animBg="1"/>
      <p:bldP spid="374851" grpId="0" animBg="1"/>
      <p:bldP spid="374856" grpId="0" animBg="1"/>
      <p:bldP spid="374860" grpId="0"/>
      <p:bldP spid="374879" grpId="0" animBg="1"/>
      <p:bldP spid="374880" grpId="0" animBg="1"/>
      <p:bldP spid="100" grpId="0" animBg="1"/>
      <p:bldP spid="101" grpId="0" animBg="1"/>
      <p:bldP spid="115" grpId="0" animBg="1"/>
      <p:bldP spid="116" grpId="0" animBg="1"/>
      <p:bldP spid="120" grpId="0" animBg="1"/>
      <p:bldP spid="122" grpId="0" animBg="1"/>
      <p:bldP spid="126" grpId="0" animBg="1"/>
      <p:bldP spid="127" grpId="0"/>
      <p:bldP spid="129" grpId="0" animBg="1"/>
      <p:bldP spid="130" grpId="0"/>
      <p:bldP spid="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360133"/>
            <a:ext cx="4389120" cy="5345467"/>
          </a:xfrm>
          <a:prstGeom prst="rect">
            <a:avLst/>
          </a:prstGeom>
        </p:spPr>
      </p:pic>
      <p:sp>
        <p:nvSpPr>
          <p:cNvPr id="124" name="Line 39"/>
          <p:cNvSpPr>
            <a:spLocks noChangeShapeType="1"/>
          </p:cNvSpPr>
          <p:nvPr/>
        </p:nvSpPr>
        <p:spPr bwMode="auto">
          <a:xfrm>
            <a:off x="6645017" y="2865020"/>
            <a:ext cx="0" cy="1534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7" name="Line 43"/>
          <p:cNvSpPr>
            <a:spLocks noChangeShapeType="1"/>
          </p:cNvSpPr>
          <p:nvPr/>
        </p:nvSpPr>
        <p:spPr bwMode="auto">
          <a:xfrm>
            <a:off x="3542495" y="2834627"/>
            <a:ext cx="0" cy="1389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8" name="Line 44"/>
          <p:cNvSpPr>
            <a:spLocks noChangeShapeType="1"/>
          </p:cNvSpPr>
          <p:nvPr/>
        </p:nvSpPr>
        <p:spPr bwMode="auto">
          <a:xfrm>
            <a:off x="3542815" y="4139783"/>
            <a:ext cx="0" cy="18977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9" name="Text Box 45"/>
          <p:cNvSpPr txBox="1">
            <a:spLocks noChangeArrowheads="1"/>
          </p:cNvSpPr>
          <p:nvPr/>
        </p:nvSpPr>
        <p:spPr bwMode="auto">
          <a:xfrm>
            <a:off x="3215640" y="4559300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30" name="Text Box 46"/>
          <p:cNvSpPr txBox="1">
            <a:spLocks noChangeArrowheads="1"/>
          </p:cNvSpPr>
          <p:nvPr/>
        </p:nvSpPr>
        <p:spPr bwMode="auto">
          <a:xfrm>
            <a:off x="3352800" y="6067425"/>
            <a:ext cx="322239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49" name="Oval 65"/>
          <p:cNvSpPr>
            <a:spLocks noChangeArrowheads="1"/>
          </p:cNvSpPr>
          <p:nvPr/>
        </p:nvSpPr>
        <p:spPr bwMode="auto">
          <a:xfrm>
            <a:off x="3501540" y="475254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0" name="Oval 66"/>
          <p:cNvSpPr>
            <a:spLocks noChangeArrowheads="1"/>
          </p:cNvSpPr>
          <p:nvPr/>
        </p:nvSpPr>
        <p:spPr bwMode="auto">
          <a:xfrm>
            <a:off x="3507890" y="60071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6" name="Oval 72"/>
          <p:cNvSpPr>
            <a:spLocks noChangeArrowheads="1"/>
          </p:cNvSpPr>
          <p:nvPr/>
        </p:nvSpPr>
        <p:spPr bwMode="auto">
          <a:xfrm>
            <a:off x="3490901" y="282057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0" name="Text Box 76"/>
          <p:cNvSpPr txBox="1">
            <a:spLocks noChangeArrowheads="1"/>
          </p:cNvSpPr>
          <p:nvPr/>
        </p:nvSpPr>
        <p:spPr bwMode="auto">
          <a:xfrm>
            <a:off x="3352800" y="25622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0" name="Line 10"/>
          <p:cNvSpPr>
            <a:spLocks noChangeShapeType="1"/>
          </p:cNvSpPr>
          <p:nvPr/>
        </p:nvSpPr>
        <p:spPr bwMode="auto">
          <a:xfrm rot="5400000">
            <a:off x="4277436" y="4068834"/>
            <a:ext cx="0" cy="14698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0"/>
          <p:cNvSpPr>
            <a:spLocks noChangeShapeType="1"/>
          </p:cNvSpPr>
          <p:nvPr/>
        </p:nvSpPr>
        <p:spPr bwMode="auto">
          <a:xfrm rot="2700000">
            <a:off x="5213731" y="4320609"/>
            <a:ext cx="0" cy="5695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0"/>
          <p:cNvSpPr>
            <a:spLocks noChangeShapeType="1"/>
          </p:cNvSpPr>
          <p:nvPr/>
        </p:nvSpPr>
        <p:spPr bwMode="auto">
          <a:xfrm rot="5400000">
            <a:off x="5081538" y="1325977"/>
            <a:ext cx="0" cy="3078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0"/>
          <p:cNvSpPr>
            <a:spLocks noChangeShapeType="1"/>
          </p:cNvSpPr>
          <p:nvPr/>
        </p:nvSpPr>
        <p:spPr bwMode="auto">
          <a:xfrm rot="5400000">
            <a:off x="4282831" y="5317558"/>
            <a:ext cx="0" cy="14590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0"/>
          <p:cNvSpPr>
            <a:spLocks noChangeShapeType="1"/>
          </p:cNvSpPr>
          <p:nvPr/>
        </p:nvSpPr>
        <p:spPr bwMode="auto">
          <a:xfrm rot="2700000">
            <a:off x="5833552" y="4061801"/>
            <a:ext cx="0" cy="2322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>
            <a:off x="5415085" y="2865021"/>
            <a:ext cx="0" cy="15369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Oval 72"/>
          <p:cNvSpPr>
            <a:spLocks noChangeArrowheads="1"/>
          </p:cNvSpPr>
          <p:nvPr/>
        </p:nvSpPr>
        <p:spPr bwMode="auto">
          <a:xfrm>
            <a:off x="6600496" y="2840689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Text Box 76"/>
          <p:cNvSpPr txBox="1">
            <a:spLocks noChangeArrowheads="1"/>
          </p:cNvSpPr>
          <p:nvPr/>
        </p:nvSpPr>
        <p:spPr bwMode="auto">
          <a:xfrm>
            <a:off x="6486196" y="256446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29" name="Oval 72"/>
          <p:cNvSpPr>
            <a:spLocks noChangeArrowheads="1"/>
          </p:cNvSpPr>
          <p:nvPr/>
        </p:nvSpPr>
        <p:spPr bwMode="auto">
          <a:xfrm>
            <a:off x="5391150" y="2834339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Text Box 76"/>
          <p:cNvSpPr txBox="1">
            <a:spLocks noChangeArrowheads="1"/>
          </p:cNvSpPr>
          <p:nvPr/>
        </p:nvSpPr>
        <p:spPr bwMode="auto">
          <a:xfrm>
            <a:off x="5410200" y="2556369"/>
            <a:ext cx="3112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K’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837108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5-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thuộc</a:t>
            </a:r>
            <a:r>
              <a:rPr lang="en-US" sz="2000" b="1">
                <a:latin typeface="Times New Roman" pitchFamily="18" charset="0"/>
              </a:rPr>
              <a:t> mặt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1219200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5.4- Trụ tròn xoay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DC9CDDD-BE46-4F5B-A4E8-CB215F4EB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4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374827" grpId="0" animBg="1"/>
      <p:bldP spid="374828" grpId="0" animBg="1"/>
      <p:bldP spid="374829" grpId="0"/>
      <p:bldP spid="374830" grpId="0"/>
      <p:bldP spid="374849" grpId="0" animBg="1"/>
      <p:bldP spid="374850" grpId="0" animBg="1"/>
      <p:bldP spid="374856" grpId="0" animBg="1"/>
      <p:bldP spid="374860" grpId="0"/>
      <p:bldP spid="100" grpId="0" animBg="1"/>
      <p:bldP spid="101" grpId="0" animBg="1"/>
      <p:bldP spid="115" grpId="0" animBg="1"/>
      <p:bldP spid="116" grpId="0" animBg="1"/>
      <p:bldP spid="120" grpId="0" animBg="1"/>
      <p:bldP spid="122" grpId="0" animBg="1"/>
      <p:bldP spid="126" grpId="0" animBg="1"/>
      <p:bldP spid="127" grpId="0"/>
      <p:bldP spid="129" grpId="0" animBg="1"/>
      <p:bldP spid="130" grpId="0"/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Line 3"/>
          <p:cNvSpPr>
            <a:spLocks noChangeShapeType="1"/>
          </p:cNvSpPr>
          <p:nvPr/>
        </p:nvSpPr>
        <p:spPr bwMode="auto">
          <a:xfrm>
            <a:off x="5199063" y="931863"/>
            <a:ext cx="0" cy="2697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5194300" y="3590925"/>
            <a:ext cx="0" cy="170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8" name="Text Box 8"/>
          <p:cNvSpPr txBox="1">
            <a:spLocks noChangeArrowheads="1"/>
          </p:cNvSpPr>
          <p:nvPr/>
        </p:nvSpPr>
        <p:spPr bwMode="auto">
          <a:xfrm>
            <a:off x="6153150" y="2105025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889" name="Text Box 9"/>
          <p:cNvSpPr txBox="1">
            <a:spLocks noChangeArrowheads="1"/>
          </p:cNvSpPr>
          <p:nvPr/>
        </p:nvSpPr>
        <p:spPr bwMode="auto">
          <a:xfrm>
            <a:off x="6156325" y="528161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892" name="Text Box 12"/>
          <p:cNvSpPr txBox="1">
            <a:spLocks noChangeArrowheads="1"/>
          </p:cNvSpPr>
          <p:nvPr/>
        </p:nvSpPr>
        <p:spPr bwMode="auto">
          <a:xfrm>
            <a:off x="5237163" y="927100"/>
            <a:ext cx="608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895" name="Text Box 15"/>
          <p:cNvSpPr txBox="1">
            <a:spLocks noChangeArrowheads="1"/>
          </p:cNvSpPr>
          <p:nvPr/>
        </p:nvSpPr>
        <p:spPr bwMode="auto">
          <a:xfrm>
            <a:off x="7546975" y="1036637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(u</a:t>
            </a:r>
            <a:r>
              <a:rPr lang="en-US" sz="1600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896" name="Line 16"/>
          <p:cNvSpPr>
            <a:spLocks noChangeShapeType="1"/>
          </p:cNvSpPr>
          <p:nvPr/>
        </p:nvSpPr>
        <p:spPr bwMode="auto">
          <a:xfrm>
            <a:off x="4600575" y="2089150"/>
            <a:ext cx="0" cy="3205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7" name="Line 17"/>
          <p:cNvSpPr>
            <a:spLocks noChangeShapeType="1"/>
          </p:cNvSpPr>
          <p:nvPr/>
        </p:nvSpPr>
        <p:spPr bwMode="auto">
          <a:xfrm>
            <a:off x="7550150" y="2097088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8" name="Line 18"/>
          <p:cNvSpPr>
            <a:spLocks noChangeShapeType="1"/>
          </p:cNvSpPr>
          <p:nvPr/>
        </p:nvSpPr>
        <p:spPr bwMode="auto">
          <a:xfrm>
            <a:off x="5654675" y="904875"/>
            <a:ext cx="0" cy="28067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9" name="Line 19"/>
          <p:cNvSpPr>
            <a:spLocks noChangeShapeType="1"/>
          </p:cNvSpPr>
          <p:nvPr/>
        </p:nvSpPr>
        <p:spPr bwMode="auto">
          <a:xfrm>
            <a:off x="5649913" y="3625850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0" name="Text Box 20"/>
          <p:cNvSpPr txBox="1">
            <a:spLocks noChangeArrowheads="1"/>
          </p:cNvSpPr>
          <p:nvPr/>
        </p:nvSpPr>
        <p:spPr bwMode="auto">
          <a:xfrm>
            <a:off x="5689600" y="410845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1" name="Text Box 21"/>
          <p:cNvSpPr txBox="1">
            <a:spLocks noChangeArrowheads="1"/>
          </p:cNvSpPr>
          <p:nvPr/>
        </p:nvSpPr>
        <p:spPr bwMode="auto">
          <a:xfrm>
            <a:off x="5730875" y="585470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2" name="Text Box 22"/>
          <p:cNvSpPr txBox="1">
            <a:spLocks noChangeArrowheads="1"/>
          </p:cNvSpPr>
          <p:nvPr/>
        </p:nvSpPr>
        <p:spPr bwMode="auto">
          <a:xfrm>
            <a:off x="5235575" y="5302250"/>
            <a:ext cx="257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3" name="Text Box 23"/>
          <p:cNvSpPr txBox="1">
            <a:spLocks noChangeArrowheads="1"/>
          </p:cNvSpPr>
          <p:nvPr/>
        </p:nvSpPr>
        <p:spPr bwMode="auto">
          <a:xfrm>
            <a:off x="5741988" y="95726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905" name="Oval 25"/>
          <p:cNvSpPr>
            <a:spLocks noChangeArrowheads="1"/>
          </p:cNvSpPr>
          <p:nvPr/>
        </p:nvSpPr>
        <p:spPr bwMode="auto">
          <a:xfrm>
            <a:off x="4600575" y="3819525"/>
            <a:ext cx="2946400" cy="2946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7" name="Oval 27"/>
          <p:cNvSpPr>
            <a:spLocks noChangeArrowheads="1"/>
          </p:cNvSpPr>
          <p:nvPr/>
        </p:nvSpPr>
        <p:spPr bwMode="auto">
          <a:xfrm>
            <a:off x="4598988" y="623888"/>
            <a:ext cx="2946400" cy="2946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8" name="Oval 28"/>
          <p:cNvSpPr>
            <a:spLocks noChangeArrowheads="1"/>
          </p:cNvSpPr>
          <p:nvPr/>
        </p:nvSpPr>
        <p:spPr bwMode="auto">
          <a:xfrm>
            <a:off x="5187950" y="4403725"/>
            <a:ext cx="1785938" cy="1785938"/>
          </a:xfrm>
          <a:prstGeom prst="ellipse">
            <a:avLst/>
          </a:prstGeom>
          <a:noFill/>
          <a:ln w="19050" algn="ctr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9" name="Line 29"/>
          <p:cNvSpPr>
            <a:spLocks noChangeShapeType="1"/>
          </p:cNvSpPr>
          <p:nvPr/>
        </p:nvSpPr>
        <p:spPr bwMode="auto">
          <a:xfrm>
            <a:off x="5181600" y="922338"/>
            <a:ext cx="1755775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0" name="Oval 30"/>
          <p:cNvSpPr>
            <a:spLocks noChangeArrowheads="1"/>
          </p:cNvSpPr>
          <p:nvPr/>
        </p:nvSpPr>
        <p:spPr bwMode="auto">
          <a:xfrm>
            <a:off x="5614988" y="88106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1" name="Oval 31"/>
          <p:cNvSpPr>
            <a:spLocks noChangeArrowheads="1"/>
          </p:cNvSpPr>
          <p:nvPr/>
        </p:nvSpPr>
        <p:spPr bwMode="auto">
          <a:xfrm>
            <a:off x="5611813" y="446881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2" name="Oval 32"/>
          <p:cNvSpPr>
            <a:spLocks noChangeArrowheads="1"/>
          </p:cNvSpPr>
          <p:nvPr/>
        </p:nvSpPr>
        <p:spPr bwMode="auto">
          <a:xfrm>
            <a:off x="5611813" y="6034088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7018338" y="4868863"/>
            <a:ext cx="608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6600"/>
                </a:solidFill>
                <a:latin typeface="Times New Roman" pitchFamily="18" charset="0"/>
              </a:rPr>
              <a:t>(u</a:t>
            </a:r>
            <a:r>
              <a:rPr lang="en-US" sz="1600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rgbClr val="0066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914" name="Text Box 34"/>
          <p:cNvSpPr txBox="1">
            <a:spLocks noChangeArrowheads="1"/>
          </p:cNvSpPr>
          <p:nvPr/>
        </p:nvSpPr>
        <p:spPr bwMode="auto">
          <a:xfrm>
            <a:off x="7062788" y="1703388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(v</a:t>
            </a:r>
            <a:r>
              <a:rPr lang="en-US" sz="1600" baseline="-25000" dirty="0">
                <a:solidFill>
                  <a:srgbClr val="00B0F0"/>
                </a:solidFill>
                <a:latin typeface="Times New Roman" pitchFamily="18" charset="0"/>
              </a:rPr>
              <a:t>2</a:t>
            </a: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915" name="Text Box 35"/>
          <p:cNvSpPr txBox="1">
            <a:spLocks noChangeArrowheads="1"/>
          </p:cNvSpPr>
          <p:nvPr/>
        </p:nvSpPr>
        <p:spPr bwMode="auto">
          <a:xfrm>
            <a:off x="7170738" y="3803650"/>
            <a:ext cx="6064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(v</a:t>
            </a:r>
            <a:r>
              <a:rPr lang="en-US" sz="1600" baseline="-25000" dirty="0">
                <a:solidFill>
                  <a:srgbClr val="00B0F0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916" name="Line 36"/>
          <p:cNvSpPr>
            <a:spLocks noChangeShapeType="1"/>
          </p:cNvSpPr>
          <p:nvPr/>
        </p:nvSpPr>
        <p:spPr bwMode="auto">
          <a:xfrm flipV="1">
            <a:off x="7372350" y="1241425"/>
            <a:ext cx="130175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7" name="Line 37"/>
          <p:cNvSpPr>
            <a:spLocks noChangeShapeType="1"/>
          </p:cNvSpPr>
          <p:nvPr/>
        </p:nvSpPr>
        <p:spPr bwMode="auto">
          <a:xfrm flipH="1">
            <a:off x="6981825" y="1951038"/>
            <a:ext cx="85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8" name="Line 38"/>
          <p:cNvSpPr>
            <a:spLocks noChangeShapeType="1"/>
          </p:cNvSpPr>
          <p:nvPr/>
        </p:nvSpPr>
        <p:spPr bwMode="auto">
          <a:xfrm flipV="1">
            <a:off x="7000875" y="3979863"/>
            <a:ext cx="127000" cy="15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9" name="Line 39"/>
          <p:cNvSpPr>
            <a:spLocks noChangeShapeType="1"/>
          </p:cNvSpPr>
          <p:nvPr/>
        </p:nvSpPr>
        <p:spPr bwMode="auto">
          <a:xfrm flipH="1" flipV="1">
            <a:off x="7208838" y="5151438"/>
            <a:ext cx="1301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21" name="Group 41"/>
          <p:cNvGrpSpPr>
            <a:grpSpLocks/>
          </p:cNvGrpSpPr>
          <p:nvPr/>
        </p:nvGrpSpPr>
        <p:grpSpPr bwMode="auto">
          <a:xfrm>
            <a:off x="4287838" y="5299075"/>
            <a:ext cx="1768475" cy="3175"/>
            <a:chOff x="618" y="2836"/>
            <a:chExt cx="979" cy="2"/>
          </a:xfrm>
        </p:grpSpPr>
        <p:sp>
          <p:nvSpPr>
            <p:cNvPr id="47225" name="Line 4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6" name="Line 4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7" name="Line 4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8" name="Line 4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9" name="Line 4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0" name="Line 4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1" name="Line 4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2" name="Line 4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3" name="Line 5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1" name="Group 51"/>
          <p:cNvGrpSpPr>
            <a:grpSpLocks/>
          </p:cNvGrpSpPr>
          <p:nvPr/>
        </p:nvGrpSpPr>
        <p:grpSpPr bwMode="auto">
          <a:xfrm>
            <a:off x="6075363" y="5295900"/>
            <a:ext cx="1768475" cy="3175"/>
            <a:chOff x="618" y="2836"/>
            <a:chExt cx="979" cy="2"/>
          </a:xfrm>
        </p:grpSpPr>
        <p:sp>
          <p:nvSpPr>
            <p:cNvPr id="47216" name="Line 5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7" name="Line 5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8" name="Line 5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9" name="Line 5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0" name="Line 5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1" name="Line 5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2" name="Line 5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3" name="Line 5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4" name="Line 6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41" name="Group 61"/>
          <p:cNvGrpSpPr>
            <a:grpSpLocks/>
          </p:cNvGrpSpPr>
          <p:nvPr/>
        </p:nvGrpSpPr>
        <p:grpSpPr bwMode="auto">
          <a:xfrm>
            <a:off x="4303713" y="2106613"/>
            <a:ext cx="1768475" cy="3175"/>
            <a:chOff x="618" y="2836"/>
            <a:chExt cx="979" cy="2"/>
          </a:xfrm>
        </p:grpSpPr>
        <p:sp>
          <p:nvSpPr>
            <p:cNvPr id="47207" name="Line 6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" name="Line 6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" name="Line 6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0" name="Line 6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1" name="Line 6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2" name="Line 6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3" name="Line 6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4" name="Line 6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5" name="Line 7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51" name="Group 71"/>
          <p:cNvGrpSpPr>
            <a:grpSpLocks/>
          </p:cNvGrpSpPr>
          <p:nvPr/>
        </p:nvGrpSpPr>
        <p:grpSpPr bwMode="auto">
          <a:xfrm>
            <a:off x="6091238" y="2103438"/>
            <a:ext cx="1768475" cy="3175"/>
            <a:chOff x="618" y="2836"/>
            <a:chExt cx="979" cy="2"/>
          </a:xfrm>
        </p:grpSpPr>
        <p:sp>
          <p:nvSpPr>
            <p:cNvPr id="47198" name="Line 7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9" name="Line 7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0" name="Line 7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1" name="Line 7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2" name="Line 7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3" name="Line 7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4" name="Line 7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5" name="Line 7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6" name="Line 8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61" name="Group 81"/>
          <p:cNvGrpSpPr>
            <a:grpSpLocks/>
          </p:cNvGrpSpPr>
          <p:nvPr/>
        </p:nvGrpSpPr>
        <p:grpSpPr bwMode="auto">
          <a:xfrm>
            <a:off x="6084888" y="509588"/>
            <a:ext cx="3175" cy="6348412"/>
            <a:chOff x="4339" y="188"/>
            <a:chExt cx="2" cy="3999"/>
          </a:xfrm>
        </p:grpSpPr>
        <p:grpSp>
          <p:nvGrpSpPr>
            <p:cNvPr id="47164" name="Group 82"/>
            <p:cNvGrpSpPr>
              <a:grpSpLocks/>
            </p:cNvGrpSpPr>
            <p:nvPr/>
          </p:nvGrpSpPr>
          <p:grpSpPr bwMode="auto">
            <a:xfrm>
              <a:off x="4339" y="188"/>
              <a:ext cx="2" cy="1375"/>
              <a:chOff x="1106" y="2012"/>
              <a:chExt cx="2" cy="1433"/>
            </a:xfrm>
          </p:grpSpPr>
          <p:sp>
            <p:nvSpPr>
              <p:cNvPr id="47187" name="Line 83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8" name="Line 84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9" name="Line 85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0" name="Line 86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1" name="Line 87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2" name="Line 88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3" name="Line 89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4" name="Line 90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5" name="Line 91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6" name="Line 92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Line 93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65" name="Group 94"/>
            <p:cNvGrpSpPr>
              <a:grpSpLocks/>
            </p:cNvGrpSpPr>
            <p:nvPr/>
          </p:nvGrpSpPr>
          <p:grpSpPr bwMode="auto">
            <a:xfrm>
              <a:off x="4339" y="1620"/>
              <a:ext cx="2" cy="1375"/>
              <a:chOff x="1106" y="2012"/>
              <a:chExt cx="2" cy="1433"/>
            </a:xfrm>
          </p:grpSpPr>
          <p:sp>
            <p:nvSpPr>
              <p:cNvPr id="47176" name="Line 95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7" name="Line 96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8" name="Line 97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9" name="Line 98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0" name="Line 99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1" name="Line 100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2" name="Line 101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3" name="Line 102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4" name="Line 103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5" name="Line 104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6" name="Line 105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66" name="Line 106"/>
            <p:cNvSpPr>
              <a:spLocks noChangeShapeType="1"/>
            </p:cNvSpPr>
            <p:nvPr/>
          </p:nvSpPr>
          <p:spPr bwMode="auto">
            <a:xfrm rot="10800000">
              <a:off x="4339" y="4007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7" name="Line 107"/>
            <p:cNvSpPr>
              <a:spLocks noChangeShapeType="1"/>
            </p:cNvSpPr>
            <p:nvPr/>
          </p:nvSpPr>
          <p:spPr bwMode="auto">
            <a:xfrm rot="10800000">
              <a:off x="4340" y="397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8" name="Line 108"/>
            <p:cNvSpPr>
              <a:spLocks noChangeShapeType="1"/>
            </p:cNvSpPr>
            <p:nvPr/>
          </p:nvSpPr>
          <p:spPr bwMode="auto">
            <a:xfrm rot="10800000">
              <a:off x="4339" y="3765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9" name="Line 109"/>
            <p:cNvSpPr>
              <a:spLocks noChangeShapeType="1"/>
            </p:cNvSpPr>
            <p:nvPr/>
          </p:nvSpPr>
          <p:spPr bwMode="auto">
            <a:xfrm rot="10800000">
              <a:off x="4340" y="3726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0" name="Line 110"/>
            <p:cNvSpPr>
              <a:spLocks noChangeShapeType="1"/>
            </p:cNvSpPr>
            <p:nvPr/>
          </p:nvSpPr>
          <p:spPr bwMode="auto">
            <a:xfrm rot="10800000">
              <a:off x="4340" y="351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1" name="Line 111"/>
            <p:cNvSpPr>
              <a:spLocks noChangeShapeType="1"/>
            </p:cNvSpPr>
            <p:nvPr/>
          </p:nvSpPr>
          <p:spPr bwMode="auto">
            <a:xfrm rot="10800000">
              <a:off x="4339" y="3483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Line 112"/>
            <p:cNvSpPr>
              <a:spLocks noChangeShapeType="1"/>
            </p:cNvSpPr>
            <p:nvPr/>
          </p:nvSpPr>
          <p:spPr bwMode="auto">
            <a:xfrm rot="10800000">
              <a:off x="4340" y="32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3" name="Line 113"/>
            <p:cNvSpPr>
              <a:spLocks noChangeShapeType="1"/>
            </p:cNvSpPr>
            <p:nvPr/>
          </p:nvSpPr>
          <p:spPr bwMode="auto">
            <a:xfrm rot="10800000">
              <a:off x="4341" y="3245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4" name="Line 114"/>
            <p:cNvSpPr>
              <a:spLocks noChangeShapeType="1"/>
            </p:cNvSpPr>
            <p:nvPr/>
          </p:nvSpPr>
          <p:spPr bwMode="auto">
            <a:xfrm rot="10800000">
              <a:off x="4340" y="3051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5" name="Line 115"/>
            <p:cNvSpPr>
              <a:spLocks noChangeShapeType="1"/>
            </p:cNvSpPr>
            <p:nvPr/>
          </p:nvSpPr>
          <p:spPr bwMode="auto">
            <a:xfrm>
              <a:off x="4340" y="158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96" name="Oval 116"/>
          <p:cNvSpPr>
            <a:spLocks noChangeArrowheads="1"/>
          </p:cNvSpPr>
          <p:nvPr/>
        </p:nvSpPr>
        <p:spPr bwMode="auto">
          <a:xfrm>
            <a:off x="4603750" y="625475"/>
            <a:ext cx="2946400" cy="2946400"/>
          </a:xfrm>
          <a:prstGeom prst="ellipse">
            <a:avLst/>
          </a:prstGeom>
          <a:noFill/>
          <a:ln w="28575" algn="ctr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7" name="Oval 117"/>
          <p:cNvSpPr>
            <a:spLocks noChangeArrowheads="1"/>
          </p:cNvSpPr>
          <p:nvPr/>
        </p:nvSpPr>
        <p:spPr bwMode="auto">
          <a:xfrm>
            <a:off x="4595813" y="3827463"/>
            <a:ext cx="2946400" cy="2946400"/>
          </a:xfrm>
          <a:prstGeom prst="ellipse">
            <a:avLst/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8" name="Line 118"/>
          <p:cNvSpPr>
            <a:spLocks noChangeShapeType="1"/>
          </p:cNvSpPr>
          <p:nvPr/>
        </p:nvSpPr>
        <p:spPr bwMode="auto">
          <a:xfrm>
            <a:off x="4591050" y="5292725"/>
            <a:ext cx="2928938" cy="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9" name="Line 119"/>
          <p:cNvSpPr>
            <a:spLocks noChangeShapeType="1"/>
          </p:cNvSpPr>
          <p:nvPr/>
        </p:nvSpPr>
        <p:spPr bwMode="auto">
          <a:xfrm>
            <a:off x="4592638" y="2106613"/>
            <a:ext cx="2943225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0" name="Oval 120"/>
          <p:cNvSpPr>
            <a:spLocks noChangeArrowheads="1"/>
          </p:cNvSpPr>
          <p:nvPr/>
        </p:nvSpPr>
        <p:spPr bwMode="auto">
          <a:xfrm>
            <a:off x="5159375" y="874713"/>
            <a:ext cx="79375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3" name="Oval 123"/>
          <p:cNvSpPr>
            <a:spLocks noChangeArrowheads="1"/>
          </p:cNvSpPr>
          <p:nvPr/>
        </p:nvSpPr>
        <p:spPr bwMode="auto">
          <a:xfrm>
            <a:off x="6043613" y="206216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4" name="Oval 124"/>
          <p:cNvSpPr>
            <a:spLocks noChangeArrowheads="1"/>
          </p:cNvSpPr>
          <p:nvPr/>
        </p:nvSpPr>
        <p:spPr bwMode="auto">
          <a:xfrm>
            <a:off x="5159375" y="5257800"/>
            <a:ext cx="79375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6" name="Oval 126"/>
          <p:cNvSpPr>
            <a:spLocks noChangeArrowheads="1"/>
          </p:cNvSpPr>
          <p:nvPr/>
        </p:nvSpPr>
        <p:spPr bwMode="auto">
          <a:xfrm>
            <a:off x="6043613" y="5257800"/>
            <a:ext cx="80962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9" name="Line 129"/>
          <p:cNvSpPr>
            <a:spLocks noChangeShapeType="1"/>
          </p:cNvSpPr>
          <p:nvPr/>
        </p:nvSpPr>
        <p:spPr bwMode="auto">
          <a:xfrm>
            <a:off x="6086475" y="4997450"/>
            <a:ext cx="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4310063" y="3484563"/>
            <a:ext cx="3919537" cy="274637"/>
            <a:chOff x="5072063" y="3367881"/>
            <a:chExt cx="3919537" cy="274637"/>
          </a:xfrm>
        </p:grpSpPr>
        <p:sp>
          <p:nvSpPr>
            <p:cNvPr id="132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sp>
        <p:nvSpPr>
          <p:cNvPr id="117" name="Rectangle 2"/>
          <p:cNvSpPr>
            <a:spLocks noChangeArrowheads="1"/>
          </p:cNvSpPr>
          <p:nvPr/>
        </p:nvSpPr>
        <p:spPr bwMode="auto">
          <a:xfrm>
            <a:off x="0" y="778664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5-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</a:rPr>
              <a:t>thuộc</a:t>
            </a:r>
            <a:r>
              <a:rPr lang="en-US" sz="2000" b="1">
                <a:latin typeface="Times New Roman" pitchFamily="18" charset="0"/>
              </a:rPr>
              <a:t> mặt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sp>
        <p:nvSpPr>
          <p:cNvPr id="118" name="Rectangle 2"/>
          <p:cNvSpPr>
            <a:spLocks noChangeArrowheads="1"/>
          </p:cNvSpPr>
          <p:nvPr/>
        </p:nvSpPr>
        <p:spPr bwMode="auto">
          <a:xfrm>
            <a:off x="0" y="1218108"/>
            <a:ext cx="5072063" cy="4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5.5- Cầu</a:t>
            </a:r>
          </a:p>
          <a:p>
            <a:pPr marL="342900" indent="-342900" algn="just">
              <a:spcBef>
                <a:spcPct val="20000"/>
              </a:spcBef>
            </a:pP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</a:rPr>
              <a:t>		</a:t>
            </a: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5E0B9D73-FA2F-4C95-86CA-64BE6D729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79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7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37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7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3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7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7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7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3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7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37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37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37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37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3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37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3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3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3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3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3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animBg="1"/>
      <p:bldP spid="378884" grpId="0" animBg="1"/>
      <p:bldP spid="378888" grpId="0"/>
      <p:bldP spid="378889" grpId="0"/>
      <p:bldP spid="378892" grpId="0"/>
      <p:bldP spid="378895" grpId="0"/>
      <p:bldP spid="378896" grpId="0" animBg="1"/>
      <p:bldP spid="378897" grpId="0" animBg="1"/>
      <p:bldP spid="378898" grpId="0" animBg="1"/>
      <p:bldP spid="378899" grpId="0" animBg="1"/>
      <p:bldP spid="378900" grpId="0"/>
      <p:bldP spid="378901" grpId="0"/>
      <p:bldP spid="378902" grpId="0"/>
      <p:bldP spid="378903" grpId="0"/>
      <p:bldP spid="378905" grpId="0" animBg="1"/>
      <p:bldP spid="378907" grpId="0" animBg="1"/>
      <p:bldP spid="378908" grpId="0" animBg="1"/>
      <p:bldP spid="378909" grpId="0" animBg="1"/>
      <p:bldP spid="378910" grpId="0" animBg="1"/>
      <p:bldP spid="378911" grpId="0" animBg="1"/>
      <p:bldP spid="378912" grpId="0" animBg="1"/>
      <p:bldP spid="378913" grpId="0"/>
      <p:bldP spid="378914" grpId="0"/>
      <p:bldP spid="378915" grpId="0"/>
      <p:bldP spid="378916" grpId="0" animBg="1"/>
      <p:bldP spid="378917" grpId="0" animBg="1"/>
      <p:bldP spid="378918" grpId="0" animBg="1"/>
      <p:bldP spid="378919" grpId="0" animBg="1"/>
      <p:bldP spid="378996" grpId="0" animBg="1"/>
      <p:bldP spid="378997" grpId="0" animBg="1"/>
      <p:bldP spid="378998" grpId="0" animBg="1"/>
      <p:bldP spid="378999" grpId="0" animBg="1"/>
      <p:bldP spid="379000" grpId="0" animBg="1"/>
      <p:bldP spid="379003" grpId="0" animBg="1"/>
      <p:bldP spid="379004" grpId="0" animBg="1"/>
      <p:bldP spid="379006" grpId="0" animBg="1"/>
      <p:bldP spid="379009" grpId="0" animBg="1"/>
      <p:bldP spid="1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79388" y="990600"/>
            <a:ext cx="506094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1.2-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Qua 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a//s . A’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 Ta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A’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Freeform 4"/>
          <p:cNvSpPr>
            <a:spLocks/>
          </p:cNvSpPr>
          <p:nvPr/>
        </p:nvSpPr>
        <p:spPr bwMode="auto">
          <a:xfrm>
            <a:off x="5257800" y="3581400"/>
            <a:ext cx="3733800" cy="15240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6248400" y="1676400"/>
            <a:ext cx="10668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7"/>
          <p:cNvSpPr>
            <a:spLocks/>
          </p:cNvSpPr>
          <p:nvPr/>
        </p:nvSpPr>
        <p:spPr bwMode="auto">
          <a:xfrm>
            <a:off x="5410200" y="4873625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7275513" y="43037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6705600" y="28956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6858000" y="2667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7467600" y="4114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5624513" y="2454275"/>
            <a:ext cx="344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s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5431808" y="4844410"/>
            <a:ext cx="371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5592763" y="2108200"/>
            <a:ext cx="393700" cy="982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6440488" y="1760538"/>
            <a:ext cx="346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CE0F62D-6FEA-4F09-8030-10D8F38DE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18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3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522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52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8" grpId="1" animBg="1"/>
      <p:bldP spid="52228" grpId="2" animBg="1"/>
      <p:bldP spid="52228" grpId="3" animBg="1"/>
      <p:bldP spid="52229" grpId="0" animBg="1"/>
      <p:bldP spid="52229" grpId="1" animBg="1"/>
      <p:bldP spid="52233" grpId="0" animBg="1"/>
      <p:bldP spid="52233" grpId="1" animBg="1"/>
      <p:bldP spid="52233" grpId="2" animBg="1"/>
      <p:bldP spid="52233" grpId="3" animBg="1"/>
      <p:bldP spid="52233" grpId="4" animBg="1"/>
      <p:bldP spid="52236" grpId="0"/>
      <p:bldP spid="522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4"/>
          <p:cNvSpPr>
            <a:spLocks/>
          </p:cNvSpPr>
          <p:nvPr/>
        </p:nvSpPr>
        <p:spPr bwMode="auto">
          <a:xfrm>
            <a:off x="5386388" y="2243138"/>
            <a:ext cx="3508375" cy="1322387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6919912" y="985838"/>
            <a:ext cx="738188" cy="195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6"/>
          <p:cNvSpPr>
            <a:spLocks/>
          </p:cNvSpPr>
          <p:nvPr/>
        </p:nvSpPr>
        <p:spPr bwMode="auto">
          <a:xfrm>
            <a:off x="5538788" y="3333750"/>
            <a:ext cx="271462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848350" y="19954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042025" y="28336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8291513" y="12874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s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 flipV="1">
            <a:off x="5813425" y="1466850"/>
            <a:ext cx="549275" cy="147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6350000" y="2947988"/>
            <a:ext cx="13081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7620000" y="29162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6337300" y="29035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 flipH="1">
            <a:off x="6035675" y="1447800"/>
            <a:ext cx="1057275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Oval 16"/>
          <p:cNvSpPr>
            <a:spLocks noChangeArrowheads="1"/>
          </p:cNvSpPr>
          <p:nvPr/>
        </p:nvSpPr>
        <p:spPr bwMode="auto">
          <a:xfrm>
            <a:off x="6007100" y="20272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55" name="Oval 17"/>
          <p:cNvSpPr>
            <a:spLocks noChangeArrowheads="1"/>
          </p:cNvSpPr>
          <p:nvPr/>
        </p:nvSpPr>
        <p:spPr bwMode="auto">
          <a:xfrm>
            <a:off x="7061200" y="14049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7696200" y="28336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7169150" y="1328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-38101" y="908050"/>
            <a:ext cx="4929189" cy="58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Phép chiếu song song bảo tồn tỷ số đơn của 3 điểm thẳng hàng.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Nếu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M’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A’B’ thì: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Phép chiếu song song bảo tồn tính chất song song của 2 đường thẳng song song.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Nếu MN//QP thì: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7" name="Text Box 60"/>
          <p:cNvSpPr txBox="1">
            <a:spLocks noChangeArrowheads="1"/>
          </p:cNvSpPr>
          <p:nvPr/>
        </p:nvSpPr>
        <p:spPr bwMode="auto">
          <a:xfrm>
            <a:off x="4819650" y="12176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0268" name="Text Box 61"/>
          <p:cNvSpPr txBox="1">
            <a:spLocks noChangeArrowheads="1"/>
          </p:cNvSpPr>
          <p:nvPr/>
        </p:nvSpPr>
        <p:spPr bwMode="auto">
          <a:xfrm>
            <a:off x="4891088" y="37131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0269" name="Text Box 78"/>
          <p:cNvSpPr txBox="1">
            <a:spLocks noChangeArrowheads="1"/>
          </p:cNvSpPr>
          <p:nvPr/>
        </p:nvSpPr>
        <p:spPr bwMode="auto">
          <a:xfrm>
            <a:off x="5540992" y="332041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0270" name="Line 80"/>
          <p:cNvSpPr>
            <a:spLocks noChangeShapeType="1"/>
          </p:cNvSpPr>
          <p:nvPr/>
        </p:nvSpPr>
        <p:spPr bwMode="auto">
          <a:xfrm>
            <a:off x="7975600" y="857250"/>
            <a:ext cx="482600" cy="127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9" name="Line 81"/>
          <p:cNvSpPr>
            <a:spLocks noChangeShapeType="1"/>
          </p:cNvSpPr>
          <p:nvPr/>
        </p:nvSpPr>
        <p:spPr bwMode="auto">
          <a:xfrm>
            <a:off x="6513512" y="1157288"/>
            <a:ext cx="687388" cy="180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0" name="Oval 82"/>
          <p:cNvSpPr>
            <a:spLocks noChangeArrowheads="1"/>
          </p:cNvSpPr>
          <p:nvPr/>
        </p:nvSpPr>
        <p:spPr bwMode="auto">
          <a:xfrm>
            <a:off x="6673850" y="16271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31" name="Oval 83"/>
          <p:cNvSpPr>
            <a:spLocks noChangeArrowheads="1"/>
          </p:cNvSpPr>
          <p:nvPr/>
        </p:nvSpPr>
        <p:spPr bwMode="auto">
          <a:xfrm>
            <a:off x="7156450" y="29035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32" name="Text Box 84"/>
          <p:cNvSpPr txBox="1">
            <a:spLocks noChangeArrowheads="1"/>
          </p:cNvSpPr>
          <p:nvPr/>
        </p:nvSpPr>
        <p:spPr bwMode="auto">
          <a:xfrm>
            <a:off x="6413500" y="14049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33" name="Text Box 85"/>
          <p:cNvSpPr txBox="1">
            <a:spLocks noChangeArrowheads="1"/>
          </p:cNvSpPr>
          <p:nvPr/>
        </p:nvSpPr>
        <p:spPr bwMode="auto">
          <a:xfrm>
            <a:off x="7073900" y="29543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76" name="Freeform 118"/>
          <p:cNvSpPr>
            <a:spLocks/>
          </p:cNvSpPr>
          <p:nvPr/>
        </p:nvSpPr>
        <p:spPr bwMode="auto">
          <a:xfrm>
            <a:off x="4926013" y="5037138"/>
            <a:ext cx="4046537" cy="14097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277" name="Freeform 120"/>
          <p:cNvSpPr>
            <a:spLocks/>
          </p:cNvSpPr>
          <p:nvPr/>
        </p:nvSpPr>
        <p:spPr bwMode="auto">
          <a:xfrm>
            <a:off x="5080000" y="6216650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121"/>
          <p:cNvSpPr txBox="1">
            <a:spLocks noChangeArrowheads="1"/>
          </p:cNvSpPr>
          <p:nvPr/>
        </p:nvSpPr>
        <p:spPr bwMode="auto">
          <a:xfrm>
            <a:off x="5724525" y="461191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79" name="Text Box 123"/>
          <p:cNvSpPr txBox="1">
            <a:spLocks noChangeArrowheads="1"/>
          </p:cNvSpPr>
          <p:nvPr/>
        </p:nvSpPr>
        <p:spPr bwMode="auto">
          <a:xfrm>
            <a:off x="8642350" y="3895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s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72" name="Line 124"/>
          <p:cNvSpPr>
            <a:spLocks noChangeShapeType="1"/>
          </p:cNvSpPr>
          <p:nvPr/>
        </p:nvSpPr>
        <p:spPr bwMode="auto">
          <a:xfrm flipH="1" flipV="1">
            <a:off x="5810250" y="4083276"/>
            <a:ext cx="549275" cy="147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73" name="Line 125"/>
          <p:cNvSpPr>
            <a:spLocks noChangeShapeType="1"/>
          </p:cNvSpPr>
          <p:nvPr/>
        </p:nvSpPr>
        <p:spPr bwMode="auto">
          <a:xfrm flipH="1">
            <a:off x="6346825" y="5177064"/>
            <a:ext cx="863600" cy="388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75" name="Oval 127"/>
          <p:cNvSpPr>
            <a:spLocks noChangeArrowheads="1"/>
          </p:cNvSpPr>
          <p:nvPr/>
        </p:nvSpPr>
        <p:spPr bwMode="auto">
          <a:xfrm>
            <a:off x="6334125" y="551996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83" name="Line 128"/>
          <p:cNvSpPr>
            <a:spLocks noChangeShapeType="1"/>
          </p:cNvSpPr>
          <p:nvPr/>
        </p:nvSpPr>
        <p:spPr bwMode="auto">
          <a:xfrm flipH="1">
            <a:off x="6030912" y="4038826"/>
            <a:ext cx="741363" cy="639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Oval 129"/>
          <p:cNvSpPr>
            <a:spLocks noChangeArrowheads="1"/>
          </p:cNvSpPr>
          <p:nvPr/>
        </p:nvSpPr>
        <p:spPr bwMode="auto">
          <a:xfrm>
            <a:off x="6003925" y="464366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79" name="Text Box 131"/>
          <p:cNvSpPr txBox="1">
            <a:spLocks noChangeArrowheads="1"/>
          </p:cNvSpPr>
          <p:nvPr/>
        </p:nvSpPr>
        <p:spPr bwMode="auto">
          <a:xfrm>
            <a:off x="7218362" y="5210401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N’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86" name="Text Box 132"/>
          <p:cNvSpPr txBox="1">
            <a:spLocks noChangeArrowheads="1"/>
          </p:cNvSpPr>
          <p:nvPr/>
        </p:nvSpPr>
        <p:spPr bwMode="auto">
          <a:xfrm>
            <a:off x="6829425" y="377371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N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87" name="Text Box 138"/>
          <p:cNvSpPr txBox="1">
            <a:spLocks noChangeArrowheads="1"/>
          </p:cNvSpPr>
          <p:nvPr/>
        </p:nvSpPr>
        <p:spPr bwMode="auto">
          <a:xfrm>
            <a:off x="7242175" y="3757839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Q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87" name="Text Box 139"/>
          <p:cNvSpPr txBox="1">
            <a:spLocks noChangeArrowheads="1"/>
          </p:cNvSpPr>
          <p:nvPr/>
        </p:nvSpPr>
        <p:spPr bwMode="auto">
          <a:xfrm>
            <a:off x="6553200" y="60499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P’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88" name="Text Box 140"/>
          <p:cNvSpPr txBox="1">
            <a:spLocks noChangeArrowheads="1"/>
          </p:cNvSpPr>
          <p:nvPr/>
        </p:nvSpPr>
        <p:spPr bwMode="auto">
          <a:xfrm>
            <a:off x="7785100" y="5570764"/>
            <a:ext cx="673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Q’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90" name="Text Box 143"/>
          <p:cNvSpPr txBox="1">
            <a:spLocks noChangeArrowheads="1"/>
          </p:cNvSpPr>
          <p:nvPr/>
        </p:nvSpPr>
        <p:spPr bwMode="auto">
          <a:xfrm>
            <a:off x="5105400" y="6190874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0291" name="Line 144"/>
          <p:cNvSpPr>
            <a:spLocks noChangeShapeType="1"/>
          </p:cNvSpPr>
          <p:nvPr/>
        </p:nvSpPr>
        <p:spPr bwMode="auto">
          <a:xfrm>
            <a:off x="8380413" y="3629025"/>
            <a:ext cx="419100" cy="113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93" name="Line 145"/>
          <p:cNvSpPr>
            <a:spLocks noChangeShapeType="1"/>
          </p:cNvSpPr>
          <p:nvPr/>
        </p:nvSpPr>
        <p:spPr bwMode="auto">
          <a:xfrm>
            <a:off x="6645275" y="3672114"/>
            <a:ext cx="577850" cy="153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Oval 146"/>
          <p:cNvSpPr>
            <a:spLocks noChangeArrowheads="1"/>
          </p:cNvSpPr>
          <p:nvPr/>
        </p:nvSpPr>
        <p:spPr bwMode="auto">
          <a:xfrm>
            <a:off x="6746875" y="40023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97" name="Text Box 149"/>
          <p:cNvSpPr txBox="1">
            <a:spLocks noChangeArrowheads="1"/>
          </p:cNvSpPr>
          <p:nvPr/>
        </p:nvSpPr>
        <p:spPr bwMode="auto">
          <a:xfrm>
            <a:off x="5959475" y="543741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95" name="Text Box 154"/>
          <p:cNvSpPr txBox="1">
            <a:spLocks noChangeArrowheads="1"/>
          </p:cNvSpPr>
          <p:nvPr/>
        </p:nvSpPr>
        <p:spPr bwMode="auto">
          <a:xfrm>
            <a:off x="6372225" y="4619851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P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403" name="Line 155"/>
          <p:cNvSpPr>
            <a:spLocks noChangeShapeType="1"/>
          </p:cNvSpPr>
          <p:nvPr/>
        </p:nvSpPr>
        <p:spPr bwMode="auto">
          <a:xfrm flipH="1" flipV="1">
            <a:off x="6257925" y="4611914"/>
            <a:ext cx="528637" cy="138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04" name="Line 156"/>
          <p:cNvSpPr>
            <a:spLocks noChangeShapeType="1"/>
          </p:cNvSpPr>
          <p:nvPr/>
        </p:nvSpPr>
        <p:spPr bwMode="auto">
          <a:xfrm flipH="1">
            <a:off x="6773862" y="5534251"/>
            <a:ext cx="1117600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05" name="Oval 157"/>
          <p:cNvSpPr>
            <a:spLocks noChangeArrowheads="1"/>
          </p:cNvSpPr>
          <p:nvPr/>
        </p:nvSpPr>
        <p:spPr bwMode="auto">
          <a:xfrm>
            <a:off x="6743700" y="59454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99" name="Line 158"/>
          <p:cNvSpPr>
            <a:spLocks noChangeShapeType="1"/>
          </p:cNvSpPr>
          <p:nvPr/>
        </p:nvSpPr>
        <p:spPr bwMode="auto">
          <a:xfrm flipH="1">
            <a:off x="6361112" y="4095976"/>
            <a:ext cx="995363" cy="862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Oval 159"/>
          <p:cNvSpPr>
            <a:spLocks noChangeArrowheads="1"/>
          </p:cNvSpPr>
          <p:nvPr/>
        </p:nvSpPr>
        <p:spPr bwMode="auto">
          <a:xfrm>
            <a:off x="6353175" y="49040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409" name="Line 161"/>
          <p:cNvSpPr>
            <a:spLocks noChangeShapeType="1"/>
          </p:cNvSpPr>
          <p:nvPr/>
        </p:nvSpPr>
        <p:spPr bwMode="auto">
          <a:xfrm>
            <a:off x="7331075" y="4010251"/>
            <a:ext cx="579437" cy="153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Oval 162"/>
          <p:cNvSpPr>
            <a:spLocks noChangeArrowheads="1"/>
          </p:cNvSpPr>
          <p:nvPr/>
        </p:nvSpPr>
        <p:spPr bwMode="auto">
          <a:xfrm>
            <a:off x="7318375" y="404676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411" name="Oval 163"/>
          <p:cNvSpPr>
            <a:spLocks noChangeArrowheads="1"/>
          </p:cNvSpPr>
          <p:nvPr/>
        </p:nvSpPr>
        <p:spPr bwMode="auto">
          <a:xfrm>
            <a:off x="7172325" y="51453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412" name="Oval 164"/>
          <p:cNvSpPr>
            <a:spLocks noChangeArrowheads="1"/>
          </p:cNvSpPr>
          <p:nvPr/>
        </p:nvSpPr>
        <p:spPr bwMode="auto">
          <a:xfrm>
            <a:off x="7866062" y="5489801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aphicFrame>
        <p:nvGraphicFramePr>
          <p:cNvPr id="53426" name="Object 17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0884579"/>
              </p:ext>
            </p:extLst>
          </p:nvPr>
        </p:nvGraphicFramePr>
        <p:xfrm>
          <a:off x="2405063" y="4535487"/>
          <a:ext cx="12954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Equation" r:id="rId4" imgW="838200" imgH="660400" progId="Equation.3">
                  <p:embed/>
                </p:oleObj>
              </mc:Choice>
              <mc:Fallback>
                <p:oleObj name="Equation" r:id="rId4" imgW="8382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4535487"/>
                        <a:ext cx="12954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434" name="Object 18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4115074"/>
              </p:ext>
            </p:extLst>
          </p:nvPr>
        </p:nvGraphicFramePr>
        <p:xfrm>
          <a:off x="2057400" y="2701925"/>
          <a:ext cx="12684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6" imgW="774364" imgH="393529" progId="Equation.3">
                  <p:embed/>
                </p:oleObj>
              </mc:Choice>
              <mc:Fallback>
                <p:oleObj name="Equation" r:id="rId6" imgW="77436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01925"/>
                        <a:ext cx="12684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" name="Picture 57">
            <a:extLst>
              <a:ext uri="{FF2B5EF4-FFF2-40B4-BE49-F238E27FC236}">
                <a16:creationId xmlns:a16="http://schemas.microsoft.com/office/drawing/2014/main" id="{BD0656F3-71DC-4589-A337-1207C92926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55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5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5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5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5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5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5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6" grpId="0"/>
      <p:bldP spid="53259" grpId="0" animBg="1"/>
      <p:bldP spid="53260" grpId="0" animBg="1"/>
      <p:bldP spid="53261" grpId="0" animBg="1"/>
      <p:bldP spid="53262" grpId="0" animBg="1"/>
      <p:bldP spid="53266" grpId="0"/>
      <p:bldP spid="53329" grpId="0" animBg="1"/>
      <p:bldP spid="53331" grpId="0" animBg="1"/>
      <p:bldP spid="53333" grpId="0"/>
      <p:bldP spid="53372" grpId="0" animBg="1"/>
      <p:bldP spid="53373" grpId="0" animBg="1"/>
      <p:bldP spid="53375" grpId="0" animBg="1"/>
      <p:bldP spid="53379" grpId="0"/>
      <p:bldP spid="53387" grpId="0"/>
      <p:bldP spid="53388" grpId="0"/>
      <p:bldP spid="53393" grpId="0" animBg="1"/>
      <p:bldP spid="53397" grpId="0"/>
      <p:bldP spid="53403" grpId="0" animBg="1"/>
      <p:bldP spid="53404" grpId="0" animBg="1"/>
      <p:bldP spid="53405" grpId="0" animBg="1"/>
      <p:bldP spid="53409" grpId="0" animBg="1"/>
      <p:bldP spid="53411" grpId="0" animBg="1"/>
      <p:bldP spid="534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34938" y="971550"/>
            <a:ext cx="4905375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1.3-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chiếu vuông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Freeform 4"/>
          <p:cNvSpPr>
            <a:spLocks/>
          </p:cNvSpPr>
          <p:nvPr/>
        </p:nvSpPr>
        <p:spPr bwMode="auto">
          <a:xfrm>
            <a:off x="5789613" y="2478088"/>
            <a:ext cx="2844800" cy="1096962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268" name="Freeform 6"/>
          <p:cNvSpPr>
            <a:spLocks/>
          </p:cNvSpPr>
          <p:nvPr/>
        </p:nvSpPr>
        <p:spPr bwMode="auto">
          <a:xfrm>
            <a:off x="5942013" y="3343275"/>
            <a:ext cx="273050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7385050" y="17446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7473950" y="27463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419850" y="1598613"/>
            <a:ext cx="344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s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5943600" y="332837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</a:rPr>
              <a:t>P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7351713" y="1008063"/>
            <a:ext cx="342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 flipH="1">
            <a:off x="6623050" y="1471613"/>
            <a:ext cx="11113" cy="881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 flipV="1">
            <a:off x="7294563" y="1103313"/>
            <a:ext cx="14287" cy="184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Oval 18"/>
          <p:cNvSpPr>
            <a:spLocks noChangeArrowheads="1"/>
          </p:cNvSpPr>
          <p:nvPr/>
        </p:nvSpPr>
        <p:spPr bwMode="auto">
          <a:xfrm>
            <a:off x="7264400" y="19034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7275513" y="29257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20"/>
          <p:cNvSpPr>
            <a:spLocks noChangeShapeType="1"/>
          </p:cNvSpPr>
          <p:nvPr/>
        </p:nvSpPr>
        <p:spPr bwMode="auto">
          <a:xfrm>
            <a:off x="6621463" y="2359025"/>
            <a:ext cx="1587" cy="4635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21"/>
          <p:cNvSpPr>
            <a:spLocks noChangeShapeType="1"/>
          </p:cNvSpPr>
          <p:nvPr/>
        </p:nvSpPr>
        <p:spPr bwMode="auto">
          <a:xfrm>
            <a:off x="6621463" y="2809875"/>
            <a:ext cx="34925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Freeform 22"/>
          <p:cNvSpPr>
            <a:spLocks/>
          </p:cNvSpPr>
          <p:nvPr/>
        </p:nvSpPr>
        <p:spPr bwMode="auto">
          <a:xfrm>
            <a:off x="6621463" y="2682875"/>
            <a:ext cx="127000" cy="133350"/>
          </a:xfrm>
          <a:custGeom>
            <a:avLst/>
            <a:gdLst>
              <a:gd name="T0" fmla="*/ 0 w 80"/>
              <a:gd name="T1" fmla="*/ 0 h 84"/>
              <a:gd name="T2" fmla="*/ 2147483647 w 80"/>
              <a:gd name="T3" fmla="*/ 2147483647 h 84"/>
              <a:gd name="T4" fmla="*/ 2147483647 w 80"/>
              <a:gd name="T5" fmla="*/ 2147483647 h 84"/>
              <a:gd name="T6" fmla="*/ 2147483647 w 80"/>
              <a:gd name="T7" fmla="*/ 2147483647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0" h="84">
                <a:moveTo>
                  <a:pt x="0" y="0"/>
                </a:moveTo>
                <a:cubicBezTo>
                  <a:pt x="7" y="2"/>
                  <a:pt x="32" y="4"/>
                  <a:pt x="44" y="12"/>
                </a:cubicBezTo>
                <a:cubicBezTo>
                  <a:pt x="56" y="20"/>
                  <a:pt x="66" y="34"/>
                  <a:pt x="72" y="46"/>
                </a:cubicBezTo>
                <a:cubicBezTo>
                  <a:pt x="78" y="58"/>
                  <a:pt x="78" y="76"/>
                  <a:pt x="80" y="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Oval 23"/>
          <p:cNvSpPr>
            <a:spLocks noChangeArrowheads="1"/>
          </p:cNvSpPr>
          <p:nvPr/>
        </p:nvSpPr>
        <p:spPr bwMode="auto">
          <a:xfrm>
            <a:off x="6646863" y="2736850"/>
            <a:ext cx="44450" cy="428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132DD50-E0A8-49D5-A563-AA09EBEB0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88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/>
      <p:bldP spid="61455" grpId="0"/>
      <p:bldP spid="61457" grpId="0" animBg="1"/>
      <p:bldP spid="614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ChangeArrowheads="1"/>
          </p:cNvSpPr>
          <p:nvPr/>
        </p:nvSpPr>
        <p:spPr bwMode="auto">
          <a:xfrm>
            <a:off x="77788" y="836612"/>
            <a:ext cx="5502275" cy="533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2. Điểm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2.1–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84763" y="7159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cs typeface="Arial" charset="0"/>
              </a:rPr>
              <a:t>a)</a:t>
            </a:r>
            <a:endParaRPr lang="el-GR" b="1" baseline="-25000" dirty="0">
              <a:cs typeface="Arial" charset="0"/>
            </a:endParaRP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5287963" y="3106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cs typeface="Arial" charset="0"/>
              </a:rPr>
              <a:t>b)</a:t>
            </a:r>
            <a:endParaRPr lang="el-GR" b="1" baseline="-25000">
              <a:cs typeface="Arial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flipH="1">
            <a:off x="4972050" y="1541463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1200" y="1979613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791200" y="846138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flipH="1">
            <a:off x="5791200" y="1993900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0" name="Line 10"/>
          <p:cNvSpPr>
            <a:spLocks noChangeShapeType="1"/>
          </p:cNvSpPr>
          <p:nvPr/>
        </p:nvSpPr>
        <p:spPr bwMode="auto">
          <a:xfrm>
            <a:off x="7061200" y="198913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1" name="Line 11"/>
          <p:cNvSpPr>
            <a:spLocks noChangeShapeType="1"/>
          </p:cNvSpPr>
          <p:nvPr/>
        </p:nvSpPr>
        <p:spPr bwMode="auto">
          <a:xfrm flipV="1">
            <a:off x="7594600" y="14557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2" name="Line 12"/>
          <p:cNvSpPr>
            <a:spLocks noChangeShapeType="1"/>
          </p:cNvSpPr>
          <p:nvPr/>
        </p:nvSpPr>
        <p:spPr bwMode="auto">
          <a:xfrm flipV="1">
            <a:off x="7067550" y="11509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3" name="Line 13"/>
          <p:cNvSpPr>
            <a:spLocks noChangeShapeType="1"/>
          </p:cNvSpPr>
          <p:nvPr/>
        </p:nvSpPr>
        <p:spPr bwMode="auto">
          <a:xfrm>
            <a:off x="7065963" y="11541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696200" y="1303338"/>
            <a:ext cx="22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12335" name="Text Box 15"/>
          <p:cNvSpPr txBox="1">
            <a:spLocks noChangeArrowheads="1"/>
          </p:cNvSpPr>
          <p:nvPr/>
        </p:nvSpPr>
        <p:spPr bwMode="auto">
          <a:xfrm>
            <a:off x="6705600" y="9985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2336" name="Text Box 16"/>
          <p:cNvSpPr txBox="1">
            <a:spLocks noChangeArrowheads="1"/>
          </p:cNvSpPr>
          <p:nvPr/>
        </p:nvSpPr>
        <p:spPr bwMode="auto">
          <a:xfrm>
            <a:off x="7772400" y="21415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12337" name="Text Box 17"/>
          <p:cNvSpPr txBox="1">
            <a:spLocks noChangeArrowheads="1"/>
          </p:cNvSpPr>
          <p:nvPr/>
        </p:nvSpPr>
        <p:spPr bwMode="auto">
          <a:xfrm>
            <a:off x="7086600" y="16843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867400" y="16843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7556500" y="14239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0" name="Oval 20"/>
          <p:cNvSpPr>
            <a:spLocks noChangeArrowheads="1"/>
          </p:cNvSpPr>
          <p:nvPr/>
        </p:nvSpPr>
        <p:spPr bwMode="auto">
          <a:xfrm>
            <a:off x="7042150" y="11318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1" name="Oval 21"/>
          <p:cNvSpPr>
            <a:spLocks noChangeArrowheads="1"/>
          </p:cNvSpPr>
          <p:nvPr/>
        </p:nvSpPr>
        <p:spPr bwMode="auto">
          <a:xfrm>
            <a:off x="7556500" y="2236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2" name="Oval 22"/>
          <p:cNvSpPr>
            <a:spLocks noChangeArrowheads="1"/>
          </p:cNvSpPr>
          <p:nvPr/>
        </p:nvSpPr>
        <p:spPr bwMode="auto">
          <a:xfrm>
            <a:off x="7035800" y="19573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3" name="Freeform 23"/>
          <p:cNvSpPr>
            <a:spLocks/>
          </p:cNvSpPr>
          <p:nvPr/>
        </p:nvSpPr>
        <p:spPr bwMode="auto">
          <a:xfrm>
            <a:off x="5791200" y="2446338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4" name="Freeform 24"/>
          <p:cNvSpPr>
            <a:spLocks/>
          </p:cNvSpPr>
          <p:nvPr/>
        </p:nvSpPr>
        <p:spPr bwMode="auto">
          <a:xfrm>
            <a:off x="4972050" y="846138"/>
            <a:ext cx="819150" cy="676275"/>
          </a:xfrm>
          <a:custGeom>
            <a:avLst/>
            <a:gdLst>
              <a:gd name="T0" fmla="*/ 0 w 516"/>
              <a:gd name="T1" fmla="*/ 2147483647 h 426"/>
              <a:gd name="T2" fmla="*/ 2147483647 w 516"/>
              <a:gd name="T3" fmla="*/ 2147483647 h 426"/>
              <a:gd name="T4" fmla="*/ 2147483647 w 516"/>
              <a:gd name="T5" fmla="*/ 2147483647 h 426"/>
              <a:gd name="T6" fmla="*/ 2147483647 w 516"/>
              <a:gd name="T7" fmla="*/ 2147483647 h 426"/>
              <a:gd name="T8" fmla="*/ 2147483647 w 516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6" h="426">
                <a:moveTo>
                  <a:pt x="0" y="426"/>
                </a:moveTo>
                <a:cubicBezTo>
                  <a:pt x="8" y="401"/>
                  <a:pt x="21" y="329"/>
                  <a:pt x="48" y="277"/>
                </a:cubicBezTo>
                <a:cubicBezTo>
                  <a:pt x="75" y="225"/>
                  <a:pt x="115" y="156"/>
                  <a:pt x="160" y="113"/>
                </a:cubicBezTo>
                <a:cubicBezTo>
                  <a:pt x="205" y="70"/>
                  <a:pt x="257" y="40"/>
                  <a:pt x="316" y="21"/>
                </a:cubicBezTo>
                <a:cubicBezTo>
                  <a:pt x="375" y="2"/>
                  <a:pt x="474" y="4"/>
                  <a:pt x="5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5" name="Freeform 25"/>
          <p:cNvSpPr>
            <a:spLocks/>
          </p:cNvSpPr>
          <p:nvPr/>
        </p:nvSpPr>
        <p:spPr bwMode="auto">
          <a:xfrm>
            <a:off x="8305800" y="2438400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6" name="Text Box 26"/>
          <p:cNvSpPr txBox="1">
            <a:spLocks noChangeArrowheads="1"/>
          </p:cNvSpPr>
          <p:nvPr/>
        </p:nvSpPr>
        <p:spPr bwMode="auto">
          <a:xfrm>
            <a:off x="7334250" y="3600450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12347" name="Oval 27"/>
          <p:cNvSpPr>
            <a:spLocks noChangeArrowheads="1"/>
          </p:cNvSpPr>
          <p:nvPr/>
        </p:nvSpPr>
        <p:spPr bwMode="auto">
          <a:xfrm>
            <a:off x="7183438" y="37211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8" name="Rectangle 28"/>
          <p:cNvSpPr>
            <a:spLocks noChangeArrowheads="1"/>
          </p:cNvSpPr>
          <p:nvPr/>
        </p:nvSpPr>
        <p:spPr bwMode="auto">
          <a:xfrm>
            <a:off x="5810250" y="3448050"/>
            <a:ext cx="2505075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9" name="Text Box 29"/>
          <p:cNvSpPr txBox="1">
            <a:spLocks noChangeArrowheads="1"/>
          </p:cNvSpPr>
          <p:nvPr/>
        </p:nvSpPr>
        <p:spPr bwMode="auto">
          <a:xfrm>
            <a:off x="7105650" y="3600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12350" name="Text Box 30"/>
          <p:cNvSpPr txBox="1">
            <a:spLocks noChangeArrowheads="1"/>
          </p:cNvSpPr>
          <p:nvPr/>
        </p:nvSpPr>
        <p:spPr bwMode="auto">
          <a:xfrm>
            <a:off x="5886450" y="34480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12351" name="Text Box 31"/>
          <p:cNvSpPr txBox="1">
            <a:spLocks noChangeArrowheads="1"/>
          </p:cNvSpPr>
          <p:nvPr/>
        </p:nvSpPr>
        <p:spPr bwMode="auto">
          <a:xfrm>
            <a:off x="5915025" y="42862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12352" name="Text Box 32"/>
          <p:cNvSpPr txBox="1">
            <a:spLocks noChangeArrowheads="1"/>
          </p:cNvSpPr>
          <p:nvPr/>
        </p:nvSpPr>
        <p:spPr bwMode="auto">
          <a:xfrm>
            <a:off x="7105650" y="43164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x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5857875" y="8763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572250" y="21526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12355" name="Rectangle 35"/>
          <p:cNvSpPr>
            <a:spLocks noChangeArrowheads="1"/>
          </p:cNvSpPr>
          <p:nvPr/>
        </p:nvSpPr>
        <p:spPr bwMode="auto">
          <a:xfrm>
            <a:off x="5811838" y="4592638"/>
            <a:ext cx="2500312" cy="11223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 flipV="1">
            <a:off x="7029450" y="37528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57" name="Text Box 37"/>
          <p:cNvSpPr txBox="1">
            <a:spLocks noChangeArrowheads="1"/>
          </p:cNvSpPr>
          <p:nvPr/>
        </p:nvSpPr>
        <p:spPr bwMode="auto">
          <a:xfrm>
            <a:off x="7258050" y="50482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12358" name="Text Box 38"/>
          <p:cNvSpPr txBox="1">
            <a:spLocks noChangeArrowheads="1"/>
          </p:cNvSpPr>
          <p:nvPr/>
        </p:nvSpPr>
        <p:spPr bwMode="auto">
          <a:xfrm>
            <a:off x="5867400" y="53975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12359" name="Oval 39"/>
          <p:cNvSpPr>
            <a:spLocks noChangeArrowheads="1"/>
          </p:cNvSpPr>
          <p:nvPr/>
        </p:nvSpPr>
        <p:spPr bwMode="auto">
          <a:xfrm>
            <a:off x="7000875" y="37147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60" name="Oval 40"/>
          <p:cNvSpPr>
            <a:spLocks noChangeArrowheads="1"/>
          </p:cNvSpPr>
          <p:nvPr/>
        </p:nvSpPr>
        <p:spPr bwMode="auto">
          <a:xfrm>
            <a:off x="6992938" y="51244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61" name="Oval 41"/>
          <p:cNvSpPr>
            <a:spLocks noChangeArrowheads="1"/>
          </p:cNvSpPr>
          <p:nvPr/>
        </p:nvSpPr>
        <p:spPr bwMode="auto">
          <a:xfrm>
            <a:off x="6989763" y="45386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-19050" y="3402012"/>
            <a:ext cx="527685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nghĩa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đứng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x 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4DC9FE3-640B-49CF-AF86-B3D257F5C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9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12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/>
      <p:bldP spid="312330" grpId="0" animBg="1"/>
      <p:bldP spid="312331" grpId="0" animBg="1"/>
      <p:bldP spid="312332" grpId="0" animBg="1"/>
      <p:bldP spid="312333" grpId="0" animBg="1"/>
      <p:bldP spid="312335" grpId="0"/>
      <p:bldP spid="312337" grpId="0"/>
      <p:bldP spid="312340" grpId="0" animBg="1"/>
      <p:bldP spid="312341" grpId="0" animBg="1"/>
      <p:bldP spid="312342" grpId="0" animBg="1"/>
      <p:bldP spid="312343" grpId="0" animBg="1"/>
      <p:bldP spid="312344" grpId="0" animBg="1"/>
      <p:bldP spid="312345" grpId="0" animBg="1"/>
      <p:bldP spid="312346" grpId="0"/>
      <p:bldP spid="312347" grpId="0" animBg="1"/>
      <p:bldP spid="312348" grpId="0" animBg="1"/>
      <p:bldP spid="312349" grpId="0"/>
      <p:bldP spid="312350" grpId="0"/>
      <p:bldP spid="312351" grpId="0"/>
      <p:bldP spid="312352" grpId="0"/>
      <p:bldP spid="312355" grpId="0" animBg="1"/>
      <p:bldP spid="312356" grpId="0" animBg="1"/>
      <p:bldP spid="312357" grpId="0"/>
      <p:bldP spid="312358" grpId="0"/>
      <p:bldP spid="312359" grpId="0" animBg="1"/>
      <p:bldP spid="312360" grpId="0" animBg="1"/>
      <p:bldP spid="3123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0" y="592137"/>
            <a:ext cx="4892675" cy="550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	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724525" y="3619500"/>
            <a:ext cx="2505075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829300" y="44577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019925" y="44338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x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26113" y="4764087"/>
            <a:ext cx="2500312" cy="11223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6943725" y="3924300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024688" y="51927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781675" y="55689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graphicFrame>
        <p:nvGraphicFramePr>
          <p:cNvPr id="315403" name="Object 1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514786"/>
              </p:ext>
            </p:extLst>
          </p:nvPr>
        </p:nvGraphicFramePr>
        <p:xfrm>
          <a:off x="1312863" y="1295400"/>
          <a:ext cx="1358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748975" imgH="203112" progId="Equation.3">
                  <p:embed/>
                </p:oleObj>
              </mc:Choice>
              <mc:Fallback>
                <p:oleObj name="Equation" r:id="rId3" imgW="748975" imgH="203112" progId="Equation.3">
                  <p:embed/>
                  <p:pic>
                    <p:nvPicPr>
                      <p:cNvPr id="3154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1295400"/>
                        <a:ext cx="1358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6937375" y="4752975"/>
            <a:ext cx="0" cy="6032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896100" y="53213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918075" y="8794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 flipH="1">
            <a:off x="4886325" y="1695450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705475" y="21336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705475" y="1000125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 flipH="1">
            <a:off x="5705475" y="2143125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6975475" y="2143125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7508875" y="16097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981825" y="13049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980238" y="13081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610475" y="1457325"/>
            <a:ext cx="22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619875" y="11525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686675" y="22955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7000875" y="18383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781675" y="18383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5705475" y="2600325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4886325" y="1000125"/>
            <a:ext cx="819150" cy="676275"/>
          </a:xfrm>
          <a:custGeom>
            <a:avLst/>
            <a:gdLst>
              <a:gd name="T0" fmla="*/ 0 w 516"/>
              <a:gd name="T1" fmla="*/ 2147483647 h 426"/>
              <a:gd name="T2" fmla="*/ 2147483647 w 516"/>
              <a:gd name="T3" fmla="*/ 2147483647 h 426"/>
              <a:gd name="T4" fmla="*/ 2147483647 w 516"/>
              <a:gd name="T5" fmla="*/ 2147483647 h 426"/>
              <a:gd name="T6" fmla="*/ 2147483647 w 516"/>
              <a:gd name="T7" fmla="*/ 2147483647 h 426"/>
              <a:gd name="T8" fmla="*/ 2147483647 w 516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6" h="426">
                <a:moveTo>
                  <a:pt x="0" y="426"/>
                </a:moveTo>
                <a:cubicBezTo>
                  <a:pt x="8" y="401"/>
                  <a:pt x="21" y="329"/>
                  <a:pt x="48" y="277"/>
                </a:cubicBezTo>
                <a:cubicBezTo>
                  <a:pt x="75" y="225"/>
                  <a:pt x="115" y="156"/>
                  <a:pt x="160" y="113"/>
                </a:cubicBezTo>
                <a:cubicBezTo>
                  <a:pt x="205" y="70"/>
                  <a:pt x="257" y="40"/>
                  <a:pt x="316" y="21"/>
                </a:cubicBezTo>
                <a:cubicBezTo>
                  <a:pt x="375" y="2"/>
                  <a:pt x="474" y="4"/>
                  <a:pt x="5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8220075" y="2587625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772150" y="10302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6486525" y="23066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976813" y="34655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7015163" y="37655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6908800" y="38512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6911975" y="47148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H="1" flipV="1">
            <a:off x="6978650" y="2141537"/>
            <a:ext cx="5334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H="1" flipV="1">
            <a:off x="6978650" y="1303337"/>
            <a:ext cx="52705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6950075" y="1266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7464425" y="15652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7464425" y="24034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Oval 42"/>
          <p:cNvSpPr>
            <a:spLocks noChangeArrowheads="1"/>
          </p:cNvSpPr>
          <p:nvPr/>
        </p:nvSpPr>
        <p:spPr bwMode="auto">
          <a:xfrm>
            <a:off x="6943725" y="21050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Text Box 32"/>
          <p:cNvSpPr txBox="1">
            <a:spLocks noChangeArrowheads="1"/>
          </p:cNvSpPr>
          <p:nvPr/>
        </p:nvSpPr>
        <p:spPr bwMode="auto">
          <a:xfrm>
            <a:off x="5781675" y="36671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D33DAA7-C713-462E-88E0-19023A519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5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0" y="900907"/>
            <a:ext cx="4962525" cy="2896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	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940300" y="7254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76825" y="32543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flipH="1">
            <a:off x="4908550" y="1541462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727700" y="1979612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727700" y="846137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flipH="1">
            <a:off x="5727700" y="1989137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997700" y="1989137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7531100" y="145573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7004050" y="115093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7002463" y="1154112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632700" y="1303337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642100" y="9985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708900" y="21415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023100" y="16843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803900" y="16843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5727700" y="2446337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4908550" y="846137"/>
            <a:ext cx="819150" cy="676275"/>
          </a:xfrm>
          <a:custGeom>
            <a:avLst/>
            <a:gdLst>
              <a:gd name="T0" fmla="*/ 0 w 516"/>
              <a:gd name="T1" fmla="*/ 2147483647 h 426"/>
              <a:gd name="T2" fmla="*/ 2147483647 w 516"/>
              <a:gd name="T3" fmla="*/ 2147483647 h 426"/>
              <a:gd name="T4" fmla="*/ 2147483647 w 516"/>
              <a:gd name="T5" fmla="*/ 2147483647 h 426"/>
              <a:gd name="T6" fmla="*/ 2147483647 w 516"/>
              <a:gd name="T7" fmla="*/ 2147483647 h 426"/>
              <a:gd name="T8" fmla="*/ 2147483647 w 516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6" h="426">
                <a:moveTo>
                  <a:pt x="0" y="426"/>
                </a:moveTo>
                <a:cubicBezTo>
                  <a:pt x="8" y="401"/>
                  <a:pt x="21" y="329"/>
                  <a:pt x="48" y="277"/>
                </a:cubicBezTo>
                <a:cubicBezTo>
                  <a:pt x="75" y="225"/>
                  <a:pt x="115" y="156"/>
                  <a:pt x="160" y="113"/>
                </a:cubicBezTo>
                <a:cubicBezTo>
                  <a:pt x="205" y="70"/>
                  <a:pt x="257" y="40"/>
                  <a:pt x="316" y="21"/>
                </a:cubicBezTo>
                <a:cubicBezTo>
                  <a:pt x="375" y="2"/>
                  <a:pt x="474" y="4"/>
                  <a:pt x="5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8242300" y="2433637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7270750" y="3600450"/>
            <a:ext cx="215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7119938" y="37211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746750" y="3448050"/>
            <a:ext cx="2505075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7042150" y="36004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822950" y="34480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851525" y="42862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7042150" y="42624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x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794375" y="8763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508750" y="21526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5748338" y="4592637"/>
            <a:ext cx="2500312" cy="11223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6965950" y="3752850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7046913" y="50212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5803900" y="53975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6929438" y="51244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V="1">
            <a:off x="7531100" y="1443037"/>
            <a:ext cx="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7004050" y="1150937"/>
            <a:ext cx="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6965950" y="11318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7486650" y="14112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7493000" y="22367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6965950" y="195103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V="1">
            <a:off x="6965950" y="3762375"/>
            <a:ext cx="0" cy="8255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6927850" y="37147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6927850" y="454342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4413" name="Object 4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491533"/>
              </p:ext>
            </p:extLst>
          </p:nvPr>
        </p:nvGraphicFramePr>
        <p:xfrm>
          <a:off x="1331912" y="1270866"/>
          <a:ext cx="12588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31441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2" y="1270866"/>
                        <a:ext cx="1258888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F337E1B8-6B2D-4150-AA8C-FB33623002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1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1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14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2238</Words>
  <Application>Microsoft Office PowerPoint</Application>
  <PresentationFormat>On-screen Show (4:3)</PresentationFormat>
  <Paragraphs>852</Paragraphs>
  <Slides>36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.VnMystical</vt:lpstr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175</cp:revision>
  <dcterms:created xsi:type="dcterms:W3CDTF">2012-08-08T09:27:14Z</dcterms:created>
  <dcterms:modified xsi:type="dcterms:W3CDTF">2023-03-22T08:14:00Z</dcterms:modified>
</cp:coreProperties>
</file>