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5"/>
  </p:notesMasterIdLst>
  <p:sldIdLst>
    <p:sldId id="355" r:id="rId2"/>
    <p:sldId id="356" r:id="rId3"/>
    <p:sldId id="360" r:id="rId4"/>
    <p:sldId id="376" r:id="rId5"/>
    <p:sldId id="361" r:id="rId6"/>
    <p:sldId id="378" r:id="rId7"/>
    <p:sldId id="362" r:id="rId8"/>
    <p:sldId id="379" r:id="rId9"/>
    <p:sldId id="377" r:id="rId10"/>
    <p:sldId id="367" r:id="rId11"/>
    <p:sldId id="368" r:id="rId12"/>
    <p:sldId id="369" r:id="rId13"/>
    <p:sldId id="37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gQTuq8lfdBhcYaTJxE1xVw==" hashData="uibp4CohPwd2NcB6tlkFHauikbOfQYWTmt16tGj3rWbqZIpZfRmcFAexSHXPoQqUlG6T01robX6T2Y473uub1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83" autoAdjust="0"/>
    <p:restoredTop sz="94671" autoAdjust="0"/>
  </p:normalViewPr>
  <p:slideViewPr>
    <p:cSldViewPr>
      <p:cViewPr varScale="1">
        <p:scale>
          <a:sx n="65" d="100"/>
          <a:sy n="65" d="100"/>
        </p:scale>
        <p:origin x="1458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DCEDC3-AB8C-4C87-8F92-07ED4D27E74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A31E193-651B-4319-9622-5DA8C685945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4748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6937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5239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1800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523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068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45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8413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93280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28477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8400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62389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98DB05-3D93-4264-AF7C-9ABF4F4BF9AA}" type="datetimeFigureOut">
              <a:rPr lang="en-US" smtClean="0"/>
              <a:pPr/>
              <a:t>3/22/2023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1EEE70-8BCC-4B63-8F40-EB165D79471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200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2"/>
          <p:cNvSpPr>
            <a:spLocks noChangeArrowheads="1"/>
          </p:cNvSpPr>
          <p:nvPr/>
        </p:nvSpPr>
        <p:spPr bwMode="auto">
          <a:xfrm>
            <a:off x="972849" y="2057400"/>
            <a:ext cx="7483475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r"/>
            <a:endParaRPr lang="en-US" sz="2000" b="1" dirty="0">
              <a:solidFill>
                <a:srgbClr val="FF9900"/>
              </a:solidFill>
              <a:cs typeface="Arial" charset="0"/>
            </a:endParaRP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BÀI GIẢNG</a:t>
            </a:r>
          </a:p>
          <a:p>
            <a:pPr algn="ctr"/>
            <a:r>
              <a:rPr lang="en-US" sz="5400" b="1" dirty="0">
                <a:solidFill>
                  <a:srgbClr val="000066"/>
                </a:solidFill>
                <a:latin typeface="Arial" pitchFamily="34" charset="0"/>
                <a:cs typeface="Arial" pitchFamily="34" charset="0"/>
              </a:rPr>
              <a:t>HÌNH HỌA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2854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3154" name="Rectangle 2"/>
          <p:cNvSpPr>
            <a:spLocks noChangeArrowheads="1"/>
          </p:cNvSpPr>
          <p:nvPr/>
        </p:nvSpPr>
        <p:spPr bwMode="auto">
          <a:xfrm>
            <a:off x="0" y="1044575"/>
            <a:ext cx="6681788" cy="3679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4.3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hai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diện</a:t>
            </a: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chóp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</a:t>
            </a:r>
            <a:r>
              <a:rPr lang="en-US" dirty="0" err="1">
                <a:latin typeface="Times New Roman" pitchFamily="18" charset="0"/>
              </a:rPr>
              <a:t>Nhận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:  </a:t>
            </a:r>
            <a:r>
              <a:rPr lang="en-US" dirty="0" err="1">
                <a:latin typeface="Times New Roman" pitchFamily="18" charset="0"/>
              </a:rPr>
              <a:t>Lăng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xuyên</a:t>
            </a:r>
            <a:r>
              <a:rPr lang="en-US" dirty="0">
                <a:latin typeface="Times New Roman" pitchFamily="18" charset="0"/>
              </a:rPr>
              <a:t> qua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chóp</a:t>
            </a:r>
            <a:r>
              <a:rPr lang="en-US" dirty="0">
                <a:latin typeface="Times New Roman" pitchFamily="18" charset="0"/>
              </a:rPr>
              <a:t>, do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hai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gấp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khúc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khép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kín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đáy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lăng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: 1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2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3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4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5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-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Giải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chóp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-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nối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khất</a:t>
            </a:r>
            <a:r>
              <a:rPr lang="en-US" dirty="0">
                <a:latin typeface="Times New Roman" pitchFamily="18" charset="0"/>
              </a:rPr>
              <a:t>, ta </a:t>
            </a:r>
            <a:r>
              <a:rPr lang="en-US" dirty="0" err="1">
                <a:latin typeface="Times New Roman" pitchFamily="18" charset="0"/>
              </a:rPr>
              <a:t>dùng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phương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pháp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khai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</a:t>
            </a:r>
            <a:r>
              <a:rPr lang="en-US" dirty="0" err="1">
                <a:latin typeface="Times New Roman" pitchFamily="18" charset="0"/>
              </a:rPr>
              <a:t>triển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</a:rPr>
              <a:t>:</a:t>
            </a:r>
          </a:p>
        </p:txBody>
      </p:sp>
      <p:sp>
        <p:nvSpPr>
          <p:cNvPr id="433157" name="Text Box 5"/>
          <p:cNvSpPr txBox="1">
            <a:spLocks noChangeArrowheads="1"/>
          </p:cNvSpPr>
          <p:nvPr/>
        </p:nvSpPr>
        <p:spPr bwMode="auto">
          <a:xfrm>
            <a:off x="3417888" y="6611937"/>
            <a:ext cx="296862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58" name="Text Box 6"/>
          <p:cNvSpPr txBox="1">
            <a:spLocks noChangeArrowheads="1"/>
          </p:cNvSpPr>
          <p:nvPr/>
        </p:nvSpPr>
        <p:spPr bwMode="auto">
          <a:xfrm>
            <a:off x="2798763" y="6596062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59" name="Rectangle 7" descr="Wide downward diagonal"/>
          <p:cNvSpPr>
            <a:spLocks noChangeArrowheads="1"/>
          </p:cNvSpPr>
          <p:nvPr/>
        </p:nvSpPr>
        <p:spPr bwMode="auto">
          <a:xfrm>
            <a:off x="2398713" y="5883275"/>
            <a:ext cx="2598737" cy="569912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0" name="Line 8"/>
          <p:cNvSpPr>
            <a:spLocks noChangeShapeType="1"/>
          </p:cNvSpPr>
          <p:nvPr/>
        </p:nvSpPr>
        <p:spPr bwMode="auto">
          <a:xfrm>
            <a:off x="2392363" y="4691062"/>
            <a:ext cx="2627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1" name="Line 9"/>
          <p:cNvSpPr>
            <a:spLocks noChangeShapeType="1"/>
          </p:cNvSpPr>
          <p:nvPr/>
        </p:nvSpPr>
        <p:spPr bwMode="auto">
          <a:xfrm>
            <a:off x="2403475" y="6467475"/>
            <a:ext cx="262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2" name="Line 10"/>
          <p:cNvSpPr>
            <a:spLocks noChangeShapeType="1"/>
          </p:cNvSpPr>
          <p:nvPr/>
        </p:nvSpPr>
        <p:spPr bwMode="auto">
          <a:xfrm>
            <a:off x="2792413" y="4457700"/>
            <a:ext cx="0" cy="2246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3" name="Line 11"/>
          <p:cNvSpPr>
            <a:spLocks noChangeShapeType="1"/>
          </p:cNvSpPr>
          <p:nvPr/>
        </p:nvSpPr>
        <p:spPr bwMode="auto">
          <a:xfrm>
            <a:off x="3384550" y="4464050"/>
            <a:ext cx="0" cy="2246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4" name="Line 12"/>
          <p:cNvSpPr>
            <a:spLocks noChangeShapeType="1"/>
          </p:cNvSpPr>
          <p:nvPr/>
        </p:nvSpPr>
        <p:spPr bwMode="auto">
          <a:xfrm>
            <a:off x="2370138" y="5283200"/>
            <a:ext cx="2628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5" name="Line 13"/>
          <p:cNvSpPr>
            <a:spLocks noChangeShapeType="1"/>
          </p:cNvSpPr>
          <p:nvPr/>
        </p:nvSpPr>
        <p:spPr bwMode="auto">
          <a:xfrm>
            <a:off x="2392363" y="5875337"/>
            <a:ext cx="26273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66" name="Text Box 14"/>
          <p:cNvSpPr txBox="1">
            <a:spLocks noChangeArrowheads="1"/>
          </p:cNvSpPr>
          <p:nvPr/>
        </p:nvSpPr>
        <p:spPr bwMode="auto">
          <a:xfrm>
            <a:off x="2814638" y="4343400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67" name="Text Box 15"/>
          <p:cNvSpPr txBox="1">
            <a:spLocks noChangeArrowheads="1"/>
          </p:cNvSpPr>
          <p:nvPr/>
        </p:nvSpPr>
        <p:spPr bwMode="auto">
          <a:xfrm>
            <a:off x="3422650" y="4357687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68" name="Text Box 16"/>
          <p:cNvSpPr txBox="1">
            <a:spLocks noChangeArrowheads="1"/>
          </p:cNvSpPr>
          <p:nvPr/>
        </p:nvSpPr>
        <p:spPr bwMode="auto">
          <a:xfrm>
            <a:off x="2373313" y="4467225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69" name="Text Box 17"/>
          <p:cNvSpPr txBox="1">
            <a:spLocks noChangeArrowheads="1"/>
          </p:cNvSpPr>
          <p:nvPr/>
        </p:nvSpPr>
        <p:spPr bwMode="auto">
          <a:xfrm>
            <a:off x="2392363" y="5046662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70" name="Text Box 18"/>
          <p:cNvSpPr txBox="1">
            <a:spLocks noChangeArrowheads="1"/>
          </p:cNvSpPr>
          <p:nvPr/>
        </p:nvSpPr>
        <p:spPr bwMode="auto">
          <a:xfrm>
            <a:off x="2409825" y="5627687"/>
            <a:ext cx="296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71" name="Text Box 19"/>
          <p:cNvSpPr txBox="1">
            <a:spLocks noChangeArrowheads="1"/>
          </p:cNvSpPr>
          <p:nvPr/>
        </p:nvSpPr>
        <p:spPr bwMode="auto">
          <a:xfrm>
            <a:off x="2416175" y="6219825"/>
            <a:ext cx="296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72" name="Line 20"/>
          <p:cNvSpPr>
            <a:spLocks noChangeShapeType="1"/>
          </p:cNvSpPr>
          <p:nvPr/>
        </p:nvSpPr>
        <p:spPr bwMode="auto">
          <a:xfrm>
            <a:off x="3090863" y="4689475"/>
            <a:ext cx="0" cy="5921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3" name="Line 21"/>
          <p:cNvSpPr>
            <a:spLocks noChangeShapeType="1"/>
          </p:cNvSpPr>
          <p:nvPr/>
        </p:nvSpPr>
        <p:spPr bwMode="auto">
          <a:xfrm>
            <a:off x="3084513" y="5281612"/>
            <a:ext cx="290512" cy="3460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4" name="Line 22"/>
          <p:cNvSpPr>
            <a:spLocks noChangeShapeType="1"/>
          </p:cNvSpPr>
          <p:nvPr/>
        </p:nvSpPr>
        <p:spPr bwMode="auto">
          <a:xfrm>
            <a:off x="3379788" y="5627687"/>
            <a:ext cx="414337" cy="2397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5" name="Line 23"/>
          <p:cNvSpPr>
            <a:spLocks noChangeShapeType="1"/>
          </p:cNvSpPr>
          <p:nvPr/>
        </p:nvSpPr>
        <p:spPr bwMode="auto">
          <a:xfrm flipH="1">
            <a:off x="3386138" y="5867400"/>
            <a:ext cx="407987" cy="265112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6" name="Line 24"/>
          <p:cNvSpPr>
            <a:spLocks noChangeShapeType="1"/>
          </p:cNvSpPr>
          <p:nvPr/>
        </p:nvSpPr>
        <p:spPr bwMode="auto">
          <a:xfrm flipH="1">
            <a:off x="3108325" y="6138862"/>
            <a:ext cx="271463" cy="320675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7" name="Text Box 25"/>
          <p:cNvSpPr txBox="1">
            <a:spLocks noChangeArrowheads="1"/>
          </p:cNvSpPr>
          <p:nvPr/>
        </p:nvSpPr>
        <p:spPr bwMode="auto">
          <a:xfrm>
            <a:off x="4030663" y="6605587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78" name="Line 26"/>
          <p:cNvSpPr>
            <a:spLocks noChangeShapeType="1"/>
          </p:cNvSpPr>
          <p:nvPr/>
        </p:nvSpPr>
        <p:spPr bwMode="auto">
          <a:xfrm>
            <a:off x="3976688" y="4500562"/>
            <a:ext cx="0" cy="2246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79" name="Line 27"/>
          <p:cNvSpPr>
            <a:spLocks noChangeShapeType="1"/>
          </p:cNvSpPr>
          <p:nvPr/>
        </p:nvSpPr>
        <p:spPr bwMode="auto">
          <a:xfrm>
            <a:off x="4570413" y="4537075"/>
            <a:ext cx="0" cy="2246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0" name="Text Box 28"/>
          <p:cNvSpPr txBox="1">
            <a:spLocks noChangeArrowheads="1"/>
          </p:cNvSpPr>
          <p:nvPr/>
        </p:nvSpPr>
        <p:spPr bwMode="auto">
          <a:xfrm>
            <a:off x="4606925" y="6596062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81" name="Text Box 29"/>
          <p:cNvSpPr txBox="1">
            <a:spLocks noChangeArrowheads="1"/>
          </p:cNvSpPr>
          <p:nvPr/>
        </p:nvSpPr>
        <p:spPr bwMode="auto">
          <a:xfrm>
            <a:off x="3995738" y="4357687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82" name="Text Box 30"/>
          <p:cNvSpPr txBox="1">
            <a:spLocks noChangeArrowheads="1"/>
          </p:cNvSpPr>
          <p:nvPr/>
        </p:nvSpPr>
        <p:spPr bwMode="auto">
          <a:xfrm>
            <a:off x="4587875" y="4362450"/>
            <a:ext cx="296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83" name="Line 31"/>
          <p:cNvSpPr>
            <a:spLocks noChangeShapeType="1"/>
          </p:cNvSpPr>
          <p:nvPr/>
        </p:nvSpPr>
        <p:spPr bwMode="auto">
          <a:xfrm>
            <a:off x="4268788" y="4683125"/>
            <a:ext cx="0" cy="5984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4" name="Line 32"/>
          <p:cNvSpPr>
            <a:spLocks noChangeShapeType="1"/>
          </p:cNvSpPr>
          <p:nvPr/>
        </p:nvSpPr>
        <p:spPr bwMode="auto">
          <a:xfrm>
            <a:off x="4268788" y="5281612"/>
            <a:ext cx="0" cy="5921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5" name="Line 33"/>
          <p:cNvSpPr>
            <a:spLocks noChangeShapeType="1"/>
          </p:cNvSpPr>
          <p:nvPr/>
        </p:nvSpPr>
        <p:spPr bwMode="auto">
          <a:xfrm>
            <a:off x="4268788" y="5873750"/>
            <a:ext cx="0" cy="604837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6" name="Oval 34"/>
          <p:cNvSpPr>
            <a:spLocks noChangeArrowheads="1"/>
          </p:cNvSpPr>
          <p:nvPr/>
        </p:nvSpPr>
        <p:spPr bwMode="auto">
          <a:xfrm>
            <a:off x="3060700" y="4648200"/>
            <a:ext cx="74613" cy="746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7" name="Oval 35"/>
          <p:cNvSpPr>
            <a:spLocks noChangeArrowheads="1"/>
          </p:cNvSpPr>
          <p:nvPr/>
        </p:nvSpPr>
        <p:spPr bwMode="auto">
          <a:xfrm>
            <a:off x="3054350" y="5265737"/>
            <a:ext cx="74613" cy="746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8" name="Oval 36"/>
          <p:cNvSpPr>
            <a:spLocks noChangeArrowheads="1"/>
          </p:cNvSpPr>
          <p:nvPr/>
        </p:nvSpPr>
        <p:spPr bwMode="auto">
          <a:xfrm>
            <a:off x="3351213" y="5592762"/>
            <a:ext cx="74612" cy="746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89" name="Oval 37"/>
          <p:cNvSpPr>
            <a:spLocks noChangeArrowheads="1"/>
          </p:cNvSpPr>
          <p:nvPr/>
        </p:nvSpPr>
        <p:spPr bwMode="auto">
          <a:xfrm>
            <a:off x="3757613" y="5827712"/>
            <a:ext cx="74612" cy="730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0" name="Oval 38"/>
          <p:cNvSpPr>
            <a:spLocks noChangeArrowheads="1"/>
          </p:cNvSpPr>
          <p:nvPr/>
        </p:nvSpPr>
        <p:spPr bwMode="auto">
          <a:xfrm>
            <a:off x="3344863" y="6099175"/>
            <a:ext cx="74612" cy="746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1" name="Oval 39"/>
          <p:cNvSpPr>
            <a:spLocks noChangeArrowheads="1"/>
          </p:cNvSpPr>
          <p:nvPr/>
        </p:nvSpPr>
        <p:spPr bwMode="auto">
          <a:xfrm>
            <a:off x="3067050" y="6432550"/>
            <a:ext cx="74613" cy="730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2" name="Oval 40"/>
          <p:cNvSpPr>
            <a:spLocks noChangeArrowheads="1"/>
          </p:cNvSpPr>
          <p:nvPr/>
        </p:nvSpPr>
        <p:spPr bwMode="auto">
          <a:xfrm>
            <a:off x="4240213" y="4648200"/>
            <a:ext cx="73025" cy="746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3" name="Oval 41"/>
          <p:cNvSpPr>
            <a:spLocks noChangeArrowheads="1"/>
          </p:cNvSpPr>
          <p:nvPr/>
        </p:nvSpPr>
        <p:spPr bwMode="auto">
          <a:xfrm>
            <a:off x="4233863" y="5253037"/>
            <a:ext cx="73025" cy="746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4" name="Oval 42"/>
          <p:cNvSpPr>
            <a:spLocks noChangeArrowheads="1"/>
          </p:cNvSpPr>
          <p:nvPr/>
        </p:nvSpPr>
        <p:spPr bwMode="auto">
          <a:xfrm>
            <a:off x="4233863" y="5846762"/>
            <a:ext cx="73025" cy="730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5" name="Oval 43"/>
          <p:cNvSpPr>
            <a:spLocks noChangeArrowheads="1"/>
          </p:cNvSpPr>
          <p:nvPr/>
        </p:nvSpPr>
        <p:spPr bwMode="auto">
          <a:xfrm>
            <a:off x="4233863" y="6438900"/>
            <a:ext cx="73025" cy="730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196" name="Text Box 44"/>
          <p:cNvSpPr txBox="1">
            <a:spLocks noChangeArrowheads="1"/>
          </p:cNvSpPr>
          <p:nvPr/>
        </p:nvSpPr>
        <p:spPr bwMode="auto">
          <a:xfrm>
            <a:off x="3124200" y="4699000"/>
            <a:ext cx="296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97" name="Text Box 45"/>
          <p:cNvSpPr txBox="1">
            <a:spLocks noChangeArrowheads="1"/>
          </p:cNvSpPr>
          <p:nvPr/>
        </p:nvSpPr>
        <p:spPr bwMode="auto">
          <a:xfrm>
            <a:off x="3008313" y="6192837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98" name="Text Box 46"/>
          <p:cNvSpPr txBox="1">
            <a:spLocks noChangeArrowheads="1"/>
          </p:cNvSpPr>
          <p:nvPr/>
        </p:nvSpPr>
        <p:spPr bwMode="auto">
          <a:xfrm>
            <a:off x="3154363" y="5037137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5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199" name="Text Box 47"/>
          <p:cNvSpPr txBox="1">
            <a:spLocks noChangeArrowheads="1"/>
          </p:cNvSpPr>
          <p:nvPr/>
        </p:nvSpPr>
        <p:spPr bwMode="auto">
          <a:xfrm>
            <a:off x="3433763" y="5392737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4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0" name="Text Box 48"/>
          <p:cNvSpPr txBox="1">
            <a:spLocks noChangeArrowheads="1"/>
          </p:cNvSpPr>
          <p:nvPr/>
        </p:nvSpPr>
        <p:spPr bwMode="auto">
          <a:xfrm>
            <a:off x="3759200" y="5602287"/>
            <a:ext cx="296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3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1" name="Text Box 49"/>
          <p:cNvSpPr txBox="1">
            <a:spLocks noChangeArrowheads="1"/>
          </p:cNvSpPr>
          <p:nvPr/>
        </p:nvSpPr>
        <p:spPr bwMode="auto">
          <a:xfrm>
            <a:off x="3419475" y="6103937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2" name="Text Box 50"/>
          <p:cNvSpPr txBox="1">
            <a:spLocks noChangeArrowheads="1"/>
          </p:cNvSpPr>
          <p:nvPr/>
        </p:nvSpPr>
        <p:spPr bwMode="auto">
          <a:xfrm>
            <a:off x="4338638" y="4711700"/>
            <a:ext cx="2952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3" name="Text Box 51"/>
          <p:cNvSpPr txBox="1">
            <a:spLocks noChangeArrowheads="1"/>
          </p:cNvSpPr>
          <p:nvPr/>
        </p:nvSpPr>
        <p:spPr bwMode="auto">
          <a:xfrm>
            <a:off x="4322763" y="5022850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5’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4" name="Text Box 52"/>
          <p:cNvSpPr txBox="1">
            <a:spLocks noChangeArrowheads="1"/>
          </p:cNvSpPr>
          <p:nvPr/>
        </p:nvSpPr>
        <p:spPr bwMode="auto">
          <a:xfrm>
            <a:off x="4322763" y="5584825"/>
            <a:ext cx="2968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3’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5" name="Text Box 53"/>
          <p:cNvSpPr txBox="1">
            <a:spLocks noChangeArrowheads="1"/>
          </p:cNvSpPr>
          <p:nvPr/>
        </p:nvSpPr>
        <p:spPr bwMode="auto">
          <a:xfrm>
            <a:off x="4324350" y="6253162"/>
            <a:ext cx="2968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3206" name="Freeform 54"/>
          <p:cNvSpPr>
            <a:spLocks/>
          </p:cNvSpPr>
          <p:nvPr/>
        </p:nvSpPr>
        <p:spPr bwMode="auto">
          <a:xfrm>
            <a:off x="6429375" y="3724275"/>
            <a:ext cx="561975" cy="1047750"/>
          </a:xfrm>
          <a:custGeom>
            <a:avLst/>
            <a:gdLst>
              <a:gd name="T0" fmla="*/ 2147483647 w 354"/>
              <a:gd name="T1" fmla="*/ 0 h 660"/>
              <a:gd name="T2" fmla="*/ 2147483647 w 354"/>
              <a:gd name="T3" fmla="*/ 0 h 660"/>
              <a:gd name="T4" fmla="*/ 2147483647 w 354"/>
              <a:gd name="T5" fmla="*/ 2147483647 h 660"/>
              <a:gd name="T6" fmla="*/ 0 w 354"/>
              <a:gd name="T7" fmla="*/ 2147483647 h 660"/>
              <a:gd name="T8" fmla="*/ 2147483647 w 354"/>
              <a:gd name="T9" fmla="*/ 0 h 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354" h="660">
                <a:moveTo>
                  <a:pt x="6" y="0"/>
                </a:moveTo>
                <a:lnTo>
                  <a:pt x="354" y="0"/>
                </a:lnTo>
                <a:lnTo>
                  <a:pt x="354" y="660"/>
                </a:lnTo>
                <a:lnTo>
                  <a:pt x="0" y="432"/>
                </a:lnTo>
                <a:lnTo>
                  <a:pt x="6" y="0"/>
                </a:lnTo>
                <a:close/>
              </a:path>
            </a:pathLst>
          </a:custGeom>
          <a:solidFill>
            <a:srgbClr val="00CCFF">
              <a:alpha val="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07" name="Freeform 55"/>
          <p:cNvSpPr>
            <a:spLocks/>
          </p:cNvSpPr>
          <p:nvPr/>
        </p:nvSpPr>
        <p:spPr bwMode="auto">
          <a:xfrm>
            <a:off x="6429375" y="5114925"/>
            <a:ext cx="571500" cy="1666875"/>
          </a:xfrm>
          <a:custGeom>
            <a:avLst/>
            <a:gdLst>
              <a:gd name="T0" fmla="*/ 2147483647 w 360"/>
              <a:gd name="T1" fmla="*/ 0 h 1050"/>
              <a:gd name="T2" fmla="*/ 2147483647 w 360"/>
              <a:gd name="T3" fmla="*/ 2147483647 h 1050"/>
              <a:gd name="T4" fmla="*/ 2147483647 w 360"/>
              <a:gd name="T5" fmla="*/ 2147483647 h 1050"/>
              <a:gd name="T6" fmla="*/ 2147483647 w 360"/>
              <a:gd name="T7" fmla="*/ 2147483647 h 1050"/>
              <a:gd name="T8" fmla="*/ 0 w 360"/>
              <a:gd name="T9" fmla="*/ 2147483647 h 1050"/>
              <a:gd name="T10" fmla="*/ 2147483647 w 360"/>
              <a:gd name="T11" fmla="*/ 0 h 105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360" h="1050">
                <a:moveTo>
                  <a:pt x="6" y="0"/>
                </a:moveTo>
                <a:lnTo>
                  <a:pt x="360" y="234"/>
                </a:lnTo>
                <a:lnTo>
                  <a:pt x="342" y="1044"/>
                </a:lnTo>
                <a:cubicBezTo>
                  <a:pt x="248" y="1041"/>
                  <a:pt x="210" y="1050"/>
                  <a:pt x="120" y="1020"/>
                </a:cubicBezTo>
                <a:cubicBezTo>
                  <a:pt x="96" y="1020"/>
                  <a:pt x="23" y="983"/>
                  <a:pt x="0" y="960"/>
                </a:cubicBezTo>
                <a:lnTo>
                  <a:pt x="6" y="0"/>
                </a:lnTo>
                <a:close/>
              </a:path>
            </a:pathLst>
          </a:custGeom>
          <a:solidFill>
            <a:srgbClr val="00CCFF">
              <a:alpha val="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08" name="Freeform 56"/>
          <p:cNvSpPr>
            <a:spLocks/>
          </p:cNvSpPr>
          <p:nvPr/>
        </p:nvSpPr>
        <p:spPr bwMode="auto">
          <a:xfrm>
            <a:off x="7000875" y="3714750"/>
            <a:ext cx="1238250" cy="1047750"/>
          </a:xfrm>
          <a:custGeom>
            <a:avLst/>
            <a:gdLst>
              <a:gd name="T0" fmla="*/ 0 w 780"/>
              <a:gd name="T1" fmla="*/ 0 h 660"/>
              <a:gd name="T2" fmla="*/ 2147483647 w 780"/>
              <a:gd name="T3" fmla="*/ 0 h 660"/>
              <a:gd name="T4" fmla="*/ 2147483647 w 780"/>
              <a:gd name="T5" fmla="*/ 2147483647 h 660"/>
              <a:gd name="T6" fmla="*/ 2147483647 w 780"/>
              <a:gd name="T7" fmla="*/ 2147483647 h 660"/>
              <a:gd name="T8" fmla="*/ 0 w 780"/>
              <a:gd name="T9" fmla="*/ 0 h 660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780" h="660">
                <a:moveTo>
                  <a:pt x="0" y="0"/>
                </a:moveTo>
                <a:lnTo>
                  <a:pt x="780" y="0"/>
                </a:lnTo>
                <a:lnTo>
                  <a:pt x="780" y="282"/>
                </a:lnTo>
                <a:lnTo>
                  <a:pt x="6" y="660"/>
                </a:lnTo>
                <a:lnTo>
                  <a:pt x="0" y="0"/>
                </a:lnTo>
                <a:close/>
              </a:path>
            </a:pathLst>
          </a:custGeom>
          <a:solidFill>
            <a:srgbClr val="00CCFF">
              <a:alpha val="1803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09" name="Freeform 57"/>
          <p:cNvSpPr>
            <a:spLocks/>
          </p:cNvSpPr>
          <p:nvPr/>
        </p:nvSpPr>
        <p:spPr bwMode="auto">
          <a:xfrm>
            <a:off x="6991350" y="4533900"/>
            <a:ext cx="1257300" cy="2324100"/>
          </a:xfrm>
          <a:custGeom>
            <a:avLst/>
            <a:gdLst>
              <a:gd name="T0" fmla="*/ 0 w 792"/>
              <a:gd name="T1" fmla="*/ 2147483647 h 1464"/>
              <a:gd name="T2" fmla="*/ 0 w 792"/>
              <a:gd name="T3" fmla="*/ 2147483647 h 1464"/>
              <a:gd name="T4" fmla="*/ 2147483647 w 792"/>
              <a:gd name="T5" fmla="*/ 2147483647 h 1464"/>
              <a:gd name="T6" fmla="*/ 2147483647 w 792"/>
              <a:gd name="T7" fmla="*/ 0 h 1464"/>
              <a:gd name="T8" fmla="*/ 2147483647 w 792"/>
              <a:gd name="T9" fmla="*/ 2147483647 h 1464"/>
              <a:gd name="T10" fmla="*/ 2147483647 w 792"/>
              <a:gd name="T11" fmla="*/ 2147483647 h 1464"/>
              <a:gd name="T12" fmla="*/ 2147483647 w 792"/>
              <a:gd name="T13" fmla="*/ 2147483647 h 1464"/>
              <a:gd name="T14" fmla="*/ 2147483647 w 792"/>
              <a:gd name="T15" fmla="*/ 2147483647 h 1464"/>
              <a:gd name="T16" fmla="*/ 2147483647 w 792"/>
              <a:gd name="T17" fmla="*/ 2147483647 h 1464"/>
              <a:gd name="T18" fmla="*/ 2147483647 w 792"/>
              <a:gd name="T19" fmla="*/ 2147483647 h 1464"/>
              <a:gd name="T20" fmla="*/ 2147483647 w 792"/>
              <a:gd name="T21" fmla="*/ 2147483647 h 1464"/>
              <a:gd name="T22" fmla="*/ 0 w 792"/>
              <a:gd name="T23" fmla="*/ 2147483647 h 1464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792" h="1464">
                <a:moveTo>
                  <a:pt x="0" y="1398"/>
                </a:moveTo>
                <a:lnTo>
                  <a:pt x="0" y="606"/>
                </a:lnTo>
                <a:lnTo>
                  <a:pt x="162" y="858"/>
                </a:lnTo>
                <a:lnTo>
                  <a:pt x="792" y="0"/>
                </a:lnTo>
                <a:lnTo>
                  <a:pt x="792" y="1464"/>
                </a:lnTo>
                <a:lnTo>
                  <a:pt x="660" y="1404"/>
                </a:lnTo>
                <a:lnTo>
                  <a:pt x="588" y="1362"/>
                </a:lnTo>
                <a:lnTo>
                  <a:pt x="456" y="1338"/>
                </a:lnTo>
                <a:lnTo>
                  <a:pt x="318" y="1344"/>
                </a:lnTo>
                <a:lnTo>
                  <a:pt x="198" y="1362"/>
                </a:lnTo>
                <a:lnTo>
                  <a:pt x="72" y="1404"/>
                </a:lnTo>
                <a:lnTo>
                  <a:pt x="0" y="1398"/>
                </a:lnTo>
                <a:close/>
              </a:path>
            </a:pathLst>
          </a:custGeom>
          <a:solidFill>
            <a:srgbClr val="00CCFF">
              <a:alpha val="1803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0" name="Freeform 58"/>
          <p:cNvSpPr>
            <a:spLocks/>
          </p:cNvSpPr>
          <p:nvPr/>
        </p:nvSpPr>
        <p:spPr bwMode="auto">
          <a:xfrm>
            <a:off x="5772150" y="3886200"/>
            <a:ext cx="2962275" cy="1400175"/>
          </a:xfrm>
          <a:custGeom>
            <a:avLst/>
            <a:gdLst>
              <a:gd name="T0" fmla="*/ 2147483647 w 1866"/>
              <a:gd name="T1" fmla="*/ 2147483647 h 882"/>
              <a:gd name="T2" fmla="*/ 0 w 1866"/>
              <a:gd name="T3" fmla="*/ 2147483647 h 882"/>
              <a:gd name="T4" fmla="*/ 2147483647 w 1866"/>
              <a:gd name="T5" fmla="*/ 2147483647 h 882"/>
              <a:gd name="T6" fmla="*/ 2147483647 w 1866"/>
              <a:gd name="T7" fmla="*/ 0 h 882"/>
              <a:gd name="T8" fmla="*/ 2147483647 w 1866"/>
              <a:gd name="T9" fmla="*/ 2147483647 h 882"/>
              <a:gd name="T10" fmla="*/ 2147483647 w 1866"/>
              <a:gd name="T11" fmla="*/ 2147483647 h 882"/>
              <a:gd name="T12" fmla="*/ 2147483647 w 1866"/>
              <a:gd name="T13" fmla="*/ 2147483647 h 882"/>
              <a:gd name="T14" fmla="*/ 2147483647 w 1866"/>
              <a:gd name="T15" fmla="*/ 2147483647 h 882"/>
              <a:gd name="T16" fmla="*/ 2147483647 w 1866"/>
              <a:gd name="T17" fmla="*/ 2147483647 h 882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1866" h="882">
                <a:moveTo>
                  <a:pt x="408" y="216"/>
                </a:moveTo>
                <a:lnTo>
                  <a:pt x="0" y="270"/>
                </a:lnTo>
                <a:lnTo>
                  <a:pt x="930" y="882"/>
                </a:lnTo>
                <a:lnTo>
                  <a:pt x="1866" y="0"/>
                </a:lnTo>
                <a:lnTo>
                  <a:pt x="1560" y="54"/>
                </a:lnTo>
                <a:lnTo>
                  <a:pt x="1560" y="180"/>
                </a:lnTo>
                <a:lnTo>
                  <a:pt x="774" y="570"/>
                </a:lnTo>
                <a:lnTo>
                  <a:pt x="420" y="342"/>
                </a:lnTo>
                <a:lnTo>
                  <a:pt x="408" y="216"/>
                </a:lnTo>
                <a:close/>
              </a:path>
            </a:pathLst>
          </a:custGeom>
          <a:solidFill>
            <a:srgbClr val="FFFF00">
              <a:alpha val="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1" name="Freeform 59"/>
          <p:cNvSpPr>
            <a:spLocks/>
          </p:cNvSpPr>
          <p:nvPr/>
        </p:nvSpPr>
        <p:spPr bwMode="auto">
          <a:xfrm>
            <a:off x="5781675" y="4314825"/>
            <a:ext cx="1457325" cy="1562100"/>
          </a:xfrm>
          <a:custGeom>
            <a:avLst/>
            <a:gdLst>
              <a:gd name="T0" fmla="*/ 0 w 918"/>
              <a:gd name="T1" fmla="*/ 0 h 984"/>
              <a:gd name="T2" fmla="*/ 2147483647 w 918"/>
              <a:gd name="T3" fmla="*/ 2147483647 h 984"/>
              <a:gd name="T4" fmla="*/ 2147483647 w 918"/>
              <a:gd name="T5" fmla="*/ 2147483647 h 984"/>
              <a:gd name="T6" fmla="*/ 2147483647 w 918"/>
              <a:gd name="T7" fmla="*/ 2147483647 h 984"/>
              <a:gd name="T8" fmla="*/ 2147483647 w 918"/>
              <a:gd name="T9" fmla="*/ 2147483647 h 984"/>
              <a:gd name="T10" fmla="*/ 2147483647 w 918"/>
              <a:gd name="T11" fmla="*/ 2147483647 h 984"/>
              <a:gd name="T12" fmla="*/ 0 w 918"/>
              <a:gd name="T13" fmla="*/ 0 h 984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18" h="984">
                <a:moveTo>
                  <a:pt x="0" y="0"/>
                </a:moveTo>
                <a:lnTo>
                  <a:pt x="918" y="606"/>
                </a:lnTo>
                <a:lnTo>
                  <a:pt x="918" y="984"/>
                </a:lnTo>
                <a:lnTo>
                  <a:pt x="768" y="726"/>
                </a:lnTo>
                <a:lnTo>
                  <a:pt x="402" y="498"/>
                </a:lnTo>
                <a:lnTo>
                  <a:pt x="408" y="630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2" name="Freeform 60"/>
          <p:cNvSpPr>
            <a:spLocks/>
          </p:cNvSpPr>
          <p:nvPr/>
        </p:nvSpPr>
        <p:spPr bwMode="auto">
          <a:xfrm>
            <a:off x="7239000" y="3914775"/>
            <a:ext cx="1504950" cy="1962150"/>
          </a:xfrm>
          <a:custGeom>
            <a:avLst/>
            <a:gdLst>
              <a:gd name="T0" fmla="*/ 2147483647 w 948"/>
              <a:gd name="T1" fmla="*/ 0 h 1236"/>
              <a:gd name="T2" fmla="*/ 0 w 948"/>
              <a:gd name="T3" fmla="*/ 2147483647 h 1236"/>
              <a:gd name="T4" fmla="*/ 0 w 948"/>
              <a:gd name="T5" fmla="*/ 2147483647 h 1236"/>
              <a:gd name="T6" fmla="*/ 2147483647 w 948"/>
              <a:gd name="T7" fmla="*/ 2147483647 h 1236"/>
              <a:gd name="T8" fmla="*/ 2147483647 w 948"/>
              <a:gd name="T9" fmla="*/ 2147483647 h 1236"/>
              <a:gd name="T10" fmla="*/ 2147483647 w 948"/>
              <a:gd name="T11" fmla="*/ 0 h 12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48" h="1236">
                <a:moveTo>
                  <a:pt x="948" y="0"/>
                </a:moveTo>
                <a:lnTo>
                  <a:pt x="0" y="870"/>
                </a:lnTo>
                <a:lnTo>
                  <a:pt x="0" y="1236"/>
                </a:lnTo>
                <a:lnTo>
                  <a:pt x="636" y="384"/>
                </a:lnTo>
                <a:lnTo>
                  <a:pt x="636" y="528"/>
                </a:lnTo>
                <a:lnTo>
                  <a:pt x="948" y="0"/>
                </a:lnTo>
                <a:close/>
              </a:path>
            </a:pathLst>
          </a:custGeom>
          <a:solidFill>
            <a:srgbClr val="FFFF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3" name="Freeform 61"/>
          <p:cNvSpPr>
            <a:spLocks/>
          </p:cNvSpPr>
          <p:nvPr/>
        </p:nvSpPr>
        <p:spPr bwMode="auto">
          <a:xfrm>
            <a:off x="5768975" y="1050925"/>
            <a:ext cx="1439863" cy="2438400"/>
          </a:xfrm>
          <a:custGeom>
            <a:avLst/>
            <a:gdLst>
              <a:gd name="T0" fmla="*/ 2147483647 w 907"/>
              <a:gd name="T1" fmla="*/ 0 h 1536"/>
              <a:gd name="T2" fmla="*/ 2147483647 w 907"/>
              <a:gd name="T3" fmla="*/ 2147483647 h 1536"/>
              <a:gd name="T4" fmla="*/ 2147483647 w 907"/>
              <a:gd name="T5" fmla="*/ 2147483647 h 1536"/>
              <a:gd name="T6" fmla="*/ 2147483647 w 907"/>
              <a:gd name="T7" fmla="*/ 2147483647 h 1536"/>
              <a:gd name="T8" fmla="*/ 2147483647 w 907"/>
              <a:gd name="T9" fmla="*/ 2147483647 h 1536"/>
              <a:gd name="T10" fmla="*/ 2147483647 w 907"/>
              <a:gd name="T11" fmla="*/ 2147483647 h 1536"/>
              <a:gd name="T12" fmla="*/ 0 w 907"/>
              <a:gd name="T13" fmla="*/ 2147483647 h 1536"/>
              <a:gd name="T14" fmla="*/ 2147483647 w 907"/>
              <a:gd name="T15" fmla="*/ 0 h 1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907" h="1536">
                <a:moveTo>
                  <a:pt x="907" y="0"/>
                </a:moveTo>
                <a:lnTo>
                  <a:pt x="907" y="778"/>
                </a:lnTo>
                <a:lnTo>
                  <a:pt x="772" y="663"/>
                </a:lnTo>
                <a:lnTo>
                  <a:pt x="412" y="1292"/>
                </a:lnTo>
                <a:lnTo>
                  <a:pt x="902" y="1292"/>
                </a:lnTo>
                <a:lnTo>
                  <a:pt x="907" y="1536"/>
                </a:lnTo>
                <a:lnTo>
                  <a:pt x="0" y="1536"/>
                </a:lnTo>
                <a:lnTo>
                  <a:pt x="907" y="0"/>
                </a:lnTo>
                <a:close/>
              </a:path>
            </a:pathLst>
          </a:custGeom>
          <a:solidFill>
            <a:srgbClr val="FFFF00">
              <a:alpha val="3137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4" name="Freeform 62"/>
          <p:cNvSpPr>
            <a:spLocks/>
          </p:cNvSpPr>
          <p:nvPr/>
        </p:nvSpPr>
        <p:spPr bwMode="auto">
          <a:xfrm>
            <a:off x="7192963" y="1020763"/>
            <a:ext cx="1554162" cy="2468562"/>
          </a:xfrm>
          <a:custGeom>
            <a:avLst/>
            <a:gdLst>
              <a:gd name="T0" fmla="*/ 2147483647 w 979"/>
              <a:gd name="T1" fmla="*/ 0 h 1555"/>
              <a:gd name="T2" fmla="*/ 2147483647 w 979"/>
              <a:gd name="T3" fmla="*/ 2147483647 h 1555"/>
              <a:gd name="T4" fmla="*/ 0 w 979"/>
              <a:gd name="T5" fmla="*/ 2147483647 h 1555"/>
              <a:gd name="T6" fmla="*/ 0 w 979"/>
              <a:gd name="T7" fmla="*/ 2147483647 h 1555"/>
              <a:gd name="T8" fmla="*/ 2147483647 w 979"/>
              <a:gd name="T9" fmla="*/ 2147483647 h 1555"/>
              <a:gd name="T10" fmla="*/ 2147483647 w 979"/>
              <a:gd name="T11" fmla="*/ 2147483647 h 1555"/>
              <a:gd name="T12" fmla="*/ 2147483647 w 979"/>
              <a:gd name="T13" fmla="*/ 0 h 1555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979" h="1555">
                <a:moveTo>
                  <a:pt x="10" y="0"/>
                </a:moveTo>
                <a:lnTo>
                  <a:pt x="979" y="1555"/>
                </a:lnTo>
                <a:lnTo>
                  <a:pt x="0" y="1555"/>
                </a:lnTo>
                <a:lnTo>
                  <a:pt x="0" y="1306"/>
                </a:lnTo>
                <a:lnTo>
                  <a:pt x="672" y="1306"/>
                </a:lnTo>
                <a:lnTo>
                  <a:pt x="15" y="797"/>
                </a:lnTo>
                <a:lnTo>
                  <a:pt x="10" y="0"/>
                </a:lnTo>
                <a:close/>
              </a:path>
            </a:pathLst>
          </a:custGeom>
          <a:solidFill>
            <a:srgbClr val="FFFF00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5" name="Freeform 63"/>
          <p:cNvSpPr>
            <a:spLocks/>
          </p:cNvSpPr>
          <p:nvPr/>
        </p:nvSpPr>
        <p:spPr bwMode="auto">
          <a:xfrm>
            <a:off x="6454775" y="2103438"/>
            <a:ext cx="1797050" cy="974725"/>
          </a:xfrm>
          <a:custGeom>
            <a:avLst/>
            <a:gdLst>
              <a:gd name="T0" fmla="*/ 2147483647 w 1132"/>
              <a:gd name="T1" fmla="*/ 0 h 614"/>
              <a:gd name="T2" fmla="*/ 0 w 1132"/>
              <a:gd name="T3" fmla="*/ 2147483647 h 614"/>
              <a:gd name="T4" fmla="*/ 2147483647 w 1132"/>
              <a:gd name="T5" fmla="*/ 2147483647 h 614"/>
              <a:gd name="T6" fmla="*/ 2147483647 w 1132"/>
              <a:gd name="T7" fmla="*/ 0 h 614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32" h="614">
                <a:moveTo>
                  <a:pt x="340" y="0"/>
                </a:moveTo>
                <a:lnTo>
                  <a:pt x="0" y="614"/>
                </a:lnTo>
                <a:lnTo>
                  <a:pt x="1132" y="614"/>
                </a:lnTo>
                <a:lnTo>
                  <a:pt x="340" y="0"/>
                </a:lnTo>
                <a:close/>
              </a:path>
            </a:pathLst>
          </a:custGeom>
          <a:solidFill>
            <a:srgbClr val="00CCFF">
              <a:alpha val="9019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6" name="Line 64"/>
          <p:cNvSpPr>
            <a:spLocks noChangeShapeType="1"/>
          </p:cNvSpPr>
          <p:nvPr/>
        </p:nvSpPr>
        <p:spPr bwMode="auto">
          <a:xfrm>
            <a:off x="6577013" y="2112963"/>
            <a:ext cx="0" cy="18335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17" name="Text Box 65"/>
          <p:cNvSpPr txBox="1">
            <a:spLocks noChangeArrowheads="1"/>
          </p:cNvSpPr>
          <p:nvPr/>
        </p:nvSpPr>
        <p:spPr bwMode="auto">
          <a:xfrm>
            <a:off x="7232650" y="3238500"/>
            <a:ext cx="2984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B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18" name="Text Box 66"/>
          <p:cNvSpPr txBox="1">
            <a:spLocks noChangeArrowheads="1"/>
          </p:cNvSpPr>
          <p:nvPr/>
        </p:nvSpPr>
        <p:spPr bwMode="auto">
          <a:xfrm>
            <a:off x="5556250" y="3257550"/>
            <a:ext cx="2952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A</a:t>
            </a:r>
            <a:r>
              <a:rPr lang="en-US" sz="14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3219" name="Text Box 67"/>
          <p:cNvSpPr txBox="1">
            <a:spLocks noChangeArrowheads="1"/>
          </p:cNvSpPr>
          <p:nvPr/>
        </p:nvSpPr>
        <p:spPr bwMode="auto">
          <a:xfrm>
            <a:off x="7350125" y="1003300"/>
            <a:ext cx="2968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S</a:t>
            </a:r>
            <a:r>
              <a:rPr lang="en-US" sz="14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3220" name="Line 68"/>
          <p:cNvSpPr>
            <a:spLocks noChangeShapeType="1"/>
          </p:cNvSpPr>
          <p:nvPr/>
        </p:nvSpPr>
        <p:spPr bwMode="auto">
          <a:xfrm flipH="1" flipV="1">
            <a:off x="7205663" y="1012825"/>
            <a:ext cx="1538287" cy="2465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21" name="Line 69"/>
          <p:cNvSpPr>
            <a:spLocks noChangeShapeType="1"/>
          </p:cNvSpPr>
          <p:nvPr/>
        </p:nvSpPr>
        <p:spPr bwMode="auto">
          <a:xfrm flipH="1">
            <a:off x="5775325" y="1025525"/>
            <a:ext cx="1427163" cy="24653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22" name="Line 70"/>
          <p:cNvSpPr>
            <a:spLocks noChangeShapeType="1"/>
          </p:cNvSpPr>
          <p:nvPr/>
        </p:nvSpPr>
        <p:spPr bwMode="auto">
          <a:xfrm>
            <a:off x="7207250" y="1016000"/>
            <a:ext cx="0" cy="2479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23" name="Text Box 71"/>
          <p:cNvSpPr txBox="1">
            <a:spLocks noChangeArrowheads="1"/>
          </p:cNvSpPr>
          <p:nvPr/>
        </p:nvSpPr>
        <p:spPr bwMode="auto">
          <a:xfrm>
            <a:off x="7254875" y="2093913"/>
            <a:ext cx="5556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24" name="Text Box 72"/>
          <p:cNvSpPr txBox="1">
            <a:spLocks noChangeArrowheads="1"/>
          </p:cNvSpPr>
          <p:nvPr/>
        </p:nvSpPr>
        <p:spPr bwMode="auto">
          <a:xfrm>
            <a:off x="7251700" y="2878138"/>
            <a:ext cx="55721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25" name="Line 73"/>
          <p:cNvSpPr>
            <a:spLocks noChangeShapeType="1"/>
          </p:cNvSpPr>
          <p:nvPr/>
        </p:nvSpPr>
        <p:spPr bwMode="auto">
          <a:xfrm flipV="1">
            <a:off x="7993063" y="2278063"/>
            <a:ext cx="0" cy="10937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26" name="Line 74"/>
          <p:cNvSpPr>
            <a:spLocks noChangeShapeType="1"/>
          </p:cNvSpPr>
          <p:nvPr/>
        </p:nvSpPr>
        <p:spPr bwMode="auto">
          <a:xfrm>
            <a:off x="7199313" y="2276475"/>
            <a:ext cx="5667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27" name="Line 75"/>
          <p:cNvSpPr>
            <a:spLocks noChangeShapeType="1"/>
          </p:cNvSpPr>
          <p:nvPr/>
        </p:nvSpPr>
        <p:spPr bwMode="auto">
          <a:xfrm>
            <a:off x="7721600" y="2273300"/>
            <a:ext cx="2714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28" name="Text Box 76"/>
          <p:cNvSpPr txBox="1">
            <a:spLocks noChangeArrowheads="1"/>
          </p:cNvSpPr>
          <p:nvPr/>
        </p:nvSpPr>
        <p:spPr bwMode="auto">
          <a:xfrm>
            <a:off x="7040563" y="6473825"/>
            <a:ext cx="2952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B</a:t>
            </a:r>
            <a:r>
              <a:rPr lang="en-US" sz="1400" baseline="-25000">
                <a:latin typeface="Times New Roman" pitchFamily="18" charset="0"/>
              </a:rPr>
              <a:t>1 </a:t>
            </a:r>
          </a:p>
        </p:txBody>
      </p:sp>
      <p:sp>
        <p:nvSpPr>
          <p:cNvPr id="433229" name="Line 77"/>
          <p:cNvSpPr>
            <a:spLocks noChangeShapeType="1"/>
          </p:cNvSpPr>
          <p:nvPr/>
        </p:nvSpPr>
        <p:spPr bwMode="auto">
          <a:xfrm>
            <a:off x="6018213" y="3094038"/>
            <a:ext cx="0" cy="8223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30" name="Line 78"/>
          <p:cNvSpPr>
            <a:spLocks noChangeShapeType="1"/>
          </p:cNvSpPr>
          <p:nvPr/>
        </p:nvSpPr>
        <p:spPr bwMode="auto">
          <a:xfrm>
            <a:off x="6018213" y="3898900"/>
            <a:ext cx="0" cy="5667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31" name="Line 79"/>
          <p:cNvSpPr>
            <a:spLocks noChangeShapeType="1"/>
          </p:cNvSpPr>
          <p:nvPr/>
        </p:nvSpPr>
        <p:spPr bwMode="auto">
          <a:xfrm flipH="1">
            <a:off x="7232650" y="5183188"/>
            <a:ext cx="419100" cy="715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32" name="Line 80"/>
          <p:cNvSpPr>
            <a:spLocks noChangeShapeType="1"/>
          </p:cNvSpPr>
          <p:nvPr/>
        </p:nvSpPr>
        <p:spPr bwMode="auto">
          <a:xfrm>
            <a:off x="6577013" y="3902075"/>
            <a:ext cx="0" cy="960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33" name="Text Box 81"/>
          <p:cNvSpPr txBox="1">
            <a:spLocks noChangeArrowheads="1"/>
          </p:cNvSpPr>
          <p:nvPr/>
        </p:nvSpPr>
        <p:spPr bwMode="auto">
          <a:xfrm>
            <a:off x="8739188" y="3200400"/>
            <a:ext cx="2952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</a:t>
            </a:r>
            <a:r>
              <a:rPr lang="en-US" sz="14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3234" name="Text Box 82"/>
          <p:cNvSpPr txBox="1">
            <a:spLocks noChangeArrowheads="1"/>
          </p:cNvSpPr>
          <p:nvPr/>
        </p:nvSpPr>
        <p:spPr bwMode="auto">
          <a:xfrm>
            <a:off x="5570538" y="4243388"/>
            <a:ext cx="2984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A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35" name="Text Box 83"/>
          <p:cNvSpPr txBox="1">
            <a:spLocks noChangeArrowheads="1"/>
          </p:cNvSpPr>
          <p:nvPr/>
        </p:nvSpPr>
        <p:spPr bwMode="auto">
          <a:xfrm>
            <a:off x="8807450" y="3840163"/>
            <a:ext cx="2952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36" name="Text Box 84"/>
          <p:cNvSpPr txBox="1">
            <a:spLocks noChangeArrowheads="1"/>
          </p:cNvSpPr>
          <p:nvPr/>
        </p:nvSpPr>
        <p:spPr bwMode="auto">
          <a:xfrm>
            <a:off x="6176963" y="3117850"/>
            <a:ext cx="56038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2</a:t>
            </a:r>
            <a:r>
              <a:rPr lang="en-US" sz="1200">
                <a:latin typeface="Times New Roman" pitchFamily="18" charset="0"/>
              </a:rPr>
              <a:t>=1’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37" name="Line 85"/>
          <p:cNvSpPr>
            <a:spLocks noChangeShapeType="1"/>
          </p:cNvSpPr>
          <p:nvPr/>
        </p:nvSpPr>
        <p:spPr bwMode="auto">
          <a:xfrm flipH="1">
            <a:off x="7600950" y="4557713"/>
            <a:ext cx="415925" cy="717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38" name="Line 86"/>
          <p:cNvSpPr>
            <a:spLocks noChangeShapeType="1"/>
          </p:cNvSpPr>
          <p:nvPr/>
        </p:nvSpPr>
        <p:spPr bwMode="auto">
          <a:xfrm>
            <a:off x="5775325" y="3490913"/>
            <a:ext cx="29845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39" name="Line 87"/>
          <p:cNvSpPr>
            <a:spLocks noChangeShapeType="1"/>
          </p:cNvSpPr>
          <p:nvPr/>
        </p:nvSpPr>
        <p:spPr bwMode="auto">
          <a:xfrm flipV="1">
            <a:off x="5765800" y="3895725"/>
            <a:ext cx="2981325" cy="415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0" name="Line 88"/>
          <p:cNvSpPr>
            <a:spLocks noChangeShapeType="1"/>
          </p:cNvSpPr>
          <p:nvPr/>
        </p:nvSpPr>
        <p:spPr bwMode="auto">
          <a:xfrm flipH="1" flipV="1">
            <a:off x="5756275" y="4327525"/>
            <a:ext cx="1484313" cy="22161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1" name="Line 89"/>
          <p:cNvSpPr>
            <a:spLocks noChangeShapeType="1"/>
          </p:cNvSpPr>
          <p:nvPr/>
        </p:nvSpPr>
        <p:spPr bwMode="auto">
          <a:xfrm>
            <a:off x="5781675" y="4322763"/>
            <a:ext cx="1470025" cy="976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2" name="Line 90"/>
          <p:cNvSpPr>
            <a:spLocks noChangeShapeType="1"/>
          </p:cNvSpPr>
          <p:nvPr/>
        </p:nvSpPr>
        <p:spPr bwMode="auto">
          <a:xfrm flipH="1">
            <a:off x="7208838" y="3903663"/>
            <a:ext cx="1525587" cy="1425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3" name="Line 91"/>
          <p:cNvSpPr>
            <a:spLocks noChangeShapeType="1"/>
          </p:cNvSpPr>
          <p:nvPr/>
        </p:nvSpPr>
        <p:spPr bwMode="auto">
          <a:xfrm flipH="1">
            <a:off x="7237413" y="3903663"/>
            <a:ext cx="1497012" cy="2627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4" name="Line 92"/>
          <p:cNvSpPr>
            <a:spLocks noChangeShapeType="1"/>
          </p:cNvSpPr>
          <p:nvPr/>
        </p:nvSpPr>
        <p:spPr bwMode="auto">
          <a:xfrm flipV="1">
            <a:off x="7240588" y="5297488"/>
            <a:ext cx="0" cy="1230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5" name="Text Box 93"/>
          <p:cNvSpPr txBox="1">
            <a:spLocks noChangeArrowheads="1"/>
          </p:cNvSpPr>
          <p:nvPr/>
        </p:nvSpPr>
        <p:spPr bwMode="auto">
          <a:xfrm>
            <a:off x="7285038" y="6200775"/>
            <a:ext cx="6127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1 </a:t>
            </a:r>
          </a:p>
        </p:txBody>
      </p:sp>
      <p:sp>
        <p:nvSpPr>
          <p:cNvPr id="433246" name="Line 94"/>
          <p:cNvSpPr>
            <a:spLocks noChangeShapeType="1"/>
          </p:cNvSpPr>
          <p:nvPr/>
        </p:nvSpPr>
        <p:spPr bwMode="auto">
          <a:xfrm>
            <a:off x="5773738" y="3497263"/>
            <a:ext cx="0" cy="8429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7" name="Line 95"/>
          <p:cNvSpPr>
            <a:spLocks noChangeShapeType="1"/>
          </p:cNvSpPr>
          <p:nvPr/>
        </p:nvSpPr>
        <p:spPr bwMode="auto">
          <a:xfrm>
            <a:off x="8743950" y="3495675"/>
            <a:ext cx="0" cy="422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48" name="Text Box 96"/>
          <p:cNvSpPr txBox="1">
            <a:spLocks noChangeArrowheads="1"/>
          </p:cNvSpPr>
          <p:nvPr/>
        </p:nvSpPr>
        <p:spPr bwMode="auto">
          <a:xfrm>
            <a:off x="6472238" y="4968875"/>
            <a:ext cx="5619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49" name="Text Box 97"/>
          <p:cNvSpPr txBox="1">
            <a:spLocks noChangeArrowheads="1"/>
          </p:cNvSpPr>
          <p:nvPr/>
        </p:nvSpPr>
        <p:spPr bwMode="auto">
          <a:xfrm>
            <a:off x="8367713" y="4530725"/>
            <a:ext cx="5556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50" name="Line 98"/>
          <p:cNvSpPr>
            <a:spLocks noChangeShapeType="1"/>
          </p:cNvSpPr>
          <p:nvPr/>
        </p:nvSpPr>
        <p:spPr bwMode="auto">
          <a:xfrm flipV="1">
            <a:off x="7999413" y="3352800"/>
            <a:ext cx="0" cy="12557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1" name="Text Box 99"/>
          <p:cNvSpPr txBox="1">
            <a:spLocks noChangeArrowheads="1"/>
          </p:cNvSpPr>
          <p:nvPr/>
        </p:nvSpPr>
        <p:spPr bwMode="auto">
          <a:xfrm>
            <a:off x="7159625" y="5059363"/>
            <a:ext cx="6270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S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52" name="Line 100"/>
          <p:cNvSpPr>
            <a:spLocks noChangeShapeType="1"/>
          </p:cNvSpPr>
          <p:nvPr/>
        </p:nvSpPr>
        <p:spPr bwMode="auto">
          <a:xfrm>
            <a:off x="6432550" y="3086100"/>
            <a:ext cx="1828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3" name="Line 101"/>
          <p:cNvSpPr>
            <a:spLocks noChangeShapeType="1"/>
          </p:cNvSpPr>
          <p:nvPr/>
        </p:nvSpPr>
        <p:spPr bwMode="auto">
          <a:xfrm flipV="1">
            <a:off x="6435725" y="2127250"/>
            <a:ext cx="552450" cy="971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4" name="Line 102"/>
          <p:cNvSpPr>
            <a:spLocks noChangeShapeType="1"/>
          </p:cNvSpPr>
          <p:nvPr/>
        </p:nvSpPr>
        <p:spPr bwMode="auto">
          <a:xfrm>
            <a:off x="6991350" y="2112963"/>
            <a:ext cx="1257300" cy="9731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5" name="Line 103"/>
          <p:cNvSpPr>
            <a:spLocks noChangeShapeType="1"/>
          </p:cNvSpPr>
          <p:nvPr/>
        </p:nvSpPr>
        <p:spPr bwMode="auto">
          <a:xfrm flipH="1">
            <a:off x="6013450" y="3086100"/>
            <a:ext cx="4048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6" name="Line 104"/>
          <p:cNvSpPr>
            <a:spLocks noChangeShapeType="1"/>
          </p:cNvSpPr>
          <p:nvPr/>
        </p:nvSpPr>
        <p:spPr bwMode="auto">
          <a:xfrm flipH="1">
            <a:off x="6189663" y="3086100"/>
            <a:ext cx="2444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7" name="Line 105"/>
          <p:cNvSpPr>
            <a:spLocks noChangeShapeType="1"/>
          </p:cNvSpPr>
          <p:nvPr/>
        </p:nvSpPr>
        <p:spPr bwMode="auto">
          <a:xfrm flipV="1">
            <a:off x="6016625" y="4124325"/>
            <a:ext cx="2481263" cy="346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8" name="Line 106"/>
          <p:cNvSpPr>
            <a:spLocks noChangeShapeType="1"/>
          </p:cNvSpPr>
          <p:nvPr/>
        </p:nvSpPr>
        <p:spPr bwMode="auto">
          <a:xfrm flipH="1" flipV="1">
            <a:off x="5994400" y="4459288"/>
            <a:ext cx="1236663" cy="1844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59" name="Text Box 107"/>
          <p:cNvSpPr txBox="1">
            <a:spLocks noChangeArrowheads="1"/>
          </p:cNvSpPr>
          <p:nvPr/>
        </p:nvSpPr>
        <p:spPr bwMode="auto">
          <a:xfrm>
            <a:off x="6205538" y="4224338"/>
            <a:ext cx="5619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60" name="Text Box 108"/>
          <p:cNvSpPr txBox="1">
            <a:spLocks noChangeArrowheads="1"/>
          </p:cNvSpPr>
          <p:nvPr/>
        </p:nvSpPr>
        <p:spPr bwMode="auto">
          <a:xfrm>
            <a:off x="8074025" y="3082925"/>
            <a:ext cx="5619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2 </a:t>
            </a:r>
            <a:r>
              <a:rPr lang="en-US" sz="1200">
                <a:latin typeface="Times New Roman" pitchFamily="18" charset="0"/>
              </a:rPr>
              <a:t>≡3’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61" name="Line 109"/>
          <p:cNvSpPr>
            <a:spLocks noChangeShapeType="1"/>
          </p:cNvSpPr>
          <p:nvPr/>
        </p:nvSpPr>
        <p:spPr bwMode="auto">
          <a:xfrm flipH="1">
            <a:off x="7240588" y="4119563"/>
            <a:ext cx="1254125" cy="2181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62" name="Line 110"/>
          <p:cNvSpPr>
            <a:spLocks noChangeShapeType="1"/>
          </p:cNvSpPr>
          <p:nvPr/>
        </p:nvSpPr>
        <p:spPr bwMode="auto">
          <a:xfrm>
            <a:off x="6437313" y="3716338"/>
            <a:ext cx="17970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63" name="Line 111"/>
          <p:cNvSpPr>
            <a:spLocks noChangeShapeType="1"/>
          </p:cNvSpPr>
          <p:nvPr/>
        </p:nvSpPr>
        <p:spPr bwMode="auto">
          <a:xfrm>
            <a:off x="6430963" y="3703638"/>
            <a:ext cx="0" cy="2989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64" name="Freeform 112"/>
          <p:cNvSpPr>
            <a:spLocks/>
          </p:cNvSpPr>
          <p:nvPr/>
        </p:nvSpPr>
        <p:spPr bwMode="auto">
          <a:xfrm>
            <a:off x="6443663" y="6651625"/>
            <a:ext cx="1808162" cy="204788"/>
          </a:xfrm>
          <a:custGeom>
            <a:avLst/>
            <a:gdLst>
              <a:gd name="T0" fmla="*/ 0 w 1172"/>
              <a:gd name="T1" fmla="*/ 0 h 136"/>
              <a:gd name="T2" fmla="*/ 2147483647 w 1172"/>
              <a:gd name="T3" fmla="*/ 2147483647 h 136"/>
              <a:gd name="T4" fmla="*/ 2147483647 w 1172"/>
              <a:gd name="T5" fmla="*/ 2147483647 h 136"/>
              <a:gd name="T6" fmla="*/ 2147483647 w 1172"/>
              <a:gd name="T7" fmla="*/ 2147483647 h 136"/>
              <a:gd name="T8" fmla="*/ 2147483647 w 1172"/>
              <a:gd name="T9" fmla="*/ 2147483647 h 136"/>
              <a:gd name="T10" fmla="*/ 2147483647 w 1172"/>
              <a:gd name="T11" fmla="*/ 2147483647 h 136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172" h="136">
                <a:moveTo>
                  <a:pt x="0" y="0"/>
                </a:moveTo>
                <a:cubicBezTo>
                  <a:pt x="46" y="32"/>
                  <a:pt x="92" y="65"/>
                  <a:pt x="164" y="76"/>
                </a:cubicBezTo>
                <a:cubicBezTo>
                  <a:pt x="236" y="87"/>
                  <a:pt x="347" y="79"/>
                  <a:pt x="432" y="68"/>
                </a:cubicBezTo>
                <a:cubicBezTo>
                  <a:pt x="517" y="57"/>
                  <a:pt x="590" y="15"/>
                  <a:pt x="672" y="8"/>
                </a:cubicBezTo>
                <a:cubicBezTo>
                  <a:pt x="754" y="1"/>
                  <a:pt x="841" y="3"/>
                  <a:pt x="924" y="24"/>
                </a:cubicBezTo>
                <a:cubicBezTo>
                  <a:pt x="1007" y="45"/>
                  <a:pt x="1115" y="121"/>
                  <a:pt x="1172" y="13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65" name="Text Box 113"/>
          <p:cNvSpPr txBox="1">
            <a:spLocks noChangeArrowheads="1"/>
          </p:cNvSpPr>
          <p:nvPr/>
        </p:nvSpPr>
        <p:spPr bwMode="auto">
          <a:xfrm>
            <a:off x="8267700" y="3948113"/>
            <a:ext cx="5635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66" name="Text Box 114"/>
          <p:cNvSpPr txBox="1">
            <a:spLocks noChangeArrowheads="1"/>
          </p:cNvSpPr>
          <p:nvPr/>
        </p:nvSpPr>
        <p:spPr bwMode="auto">
          <a:xfrm>
            <a:off x="7272338" y="5853113"/>
            <a:ext cx="5556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67" name="Line 115"/>
          <p:cNvSpPr>
            <a:spLocks noChangeShapeType="1"/>
          </p:cNvSpPr>
          <p:nvPr/>
        </p:nvSpPr>
        <p:spPr bwMode="auto">
          <a:xfrm flipH="1">
            <a:off x="6569075" y="2114550"/>
            <a:ext cx="406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68" name="Line 116"/>
          <p:cNvSpPr>
            <a:spLocks noChangeShapeType="1"/>
          </p:cNvSpPr>
          <p:nvPr/>
        </p:nvSpPr>
        <p:spPr bwMode="auto">
          <a:xfrm flipH="1">
            <a:off x="6746875" y="2114550"/>
            <a:ext cx="2413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69" name="Line 117"/>
          <p:cNvSpPr>
            <a:spLocks noChangeShapeType="1"/>
          </p:cNvSpPr>
          <p:nvPr/>
        </p:nvSpPr>
        <p:spPr bwMode="auto">
          <a:xfrm flipV="1">
            <a:off x="6584950" y="4787900"/>
            <a:ext cx="400050" cy="555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0" name="Line 118"/>
          <p:cNvSpPr>
            <a:spLocks noChangeShapeType="1"/>
          </p:cNvSpPr>
          <p:nvPr/>
        </p:nvSpPr>
        <p:spPr bwMode="auto">
          <a:xfrm flipH="1" flipV="1">
            <a:off x="6562725" y="4833938"/>
            <a:ext cx="427038" cy="6397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1" name="Text Box 119"/>
          <p:cNvSpPr txBox="1">
            <a:spLocks noChangeArrowheads="1"/>
          </p:cNvSpPr>
          <p:nvPr/>
        </p:nvSpPr>
        <p:spPr bwMode="auto">
          <a:xfrm>
            <a:off x="6745288" y="1871663"/>
            <a:ext cx="5619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</a:t>
            </a:r>
            <a:r>
              <a:rPr lang="en-US" sz="1200" baseline="-25000">
                <a:latin typeface="Times New Roman" pitchFamily="18" charset="0"/>
              </a:rPr>
              <a:t>2 </a:t>
            </a:r>
            <a:r>
              <a:rPr lang="en-US" sz="1200">
                <a:latin typeface="Times New Roman" pitchFamily="18" charset="0"/>
              </a:rPr>
              <a:t>≡5’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72" name="Text Box 120"/>
          <p:cNvSpPr txBox="1">
            <a:spLocks noChangeArrowheads="1"/>
          </p:cNvSpPr>
          <p:nvPr/>
        </p:nvSpPr>
        <p:spPr bwMode="auto">
          <a:xfrm>
            <a:off x="6816725" y="5414963"/>
            <a:ext cx="5635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73" name="Text Box 121"/>
          <p:cNvSpPr txBox="1">
            <a:spLocks noChangeArrowheads="1"/>
          </p:cNvSpPr>
          <p:nvPr/>
        </p:nvSpPr>
        <p:spPr bwMode="auto">
          <a:xfrm>
            <a:off x="7021513" y="4745038"/>
            <a:ext cx="56197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74" name="Line 122"/>
          <p:cNvSpPr>
            <a:spLocks noChangeShapeType="1"/>
          </p:cNvSpPr>
          <p:nvPr/>
        </p:nvSpPr>
        <p:spPr bwMode="auto">
          <a:xfrm>
            <a:off x="6430963" y="3086100"/>
            <a:ext cx="182880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5" name="Line 123"/>
          <p:cNvSpPr>
            <a:spLocks noChangeShapeType="1"/>
          </p:cNvSpPr>
          <p:nvPr/>
        </p:nvSpPr>
        <p:spPr bwMode="auto">
          <a:xfrm flipV="1">
            <a:off x="6434138" y="2127250"/>
            <a:ext cx="552450" cy="971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6" name="Line 124"/>
          <p:cNvSpPr>
            <a:spLocks noChangeShapeType="1"/>
          </p:cNvSpPr>
          <p:nvPr/>
        </p:nvSpPr>
        <p:spPr bwMode="auto">
          <a:xfrm>
            <a:off x="6989763" y="2112963"/>
            <a:ext cx="1257300" cy="9731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7" name="Line 125"/>
          <p:cNvSpPr>
            <a:spLocks noChangeShapeType="1"/>
          </p:cNvSpPr>
          <p:nvPr/>
        </p:nvSpPr>
        <p:spPr bwMode="auto">
          <a:xfrm flipH="1" flipV="1">
            <a:off x="7194550" y="1017588"/>
            <a:ext cx="1538288" cy="2465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8" name="Line 126"/>
          <p:cNvSpPr>
            <a:spLocks noChangeShapeType="1"/>
          </p:cNvSpPr>
          <p:nvPr/>
        </p:nvSpPr>
        <p:spPr bwMode="auto">
          <a:xfrm flipH="1">
            <a:off x="5764213" y="1030288"/>
            <a:ext cx="1427162" cy="24653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79" name="Line 127"/>
          <p:cNvSpPr>
            <a:spLocks noChangeShapeType="1"/>
          </p:cNvSpPr>
          <p:nvPr/>
        </p:nvSpPr>
        <p:spPr bwMode="auto">
          <a:xfrm>
            <a:off x="5748338" y="3495675"/>
            <a:ext cx="29845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0" name="Line 128"/>
          <p:cNvSpPr>
            <a:spLocks noChangeShapeType="1"/>
          </p:cNvSpPr>
          <p:nvPr/>
        </p:nvSpPr>
        <p:spPr bwMode="auto">
          <a:xfrm>
            <a:off x="7196138" y="3071813"/>
            <a:ext cx="0" cy="4032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1" name="Line 129"/>
          <p:cNvSpPr>
            <a:spLocks noChangeShapeType="1"/>
          </p:cNvSpPr>
          <p:nvPr/>
        </p:nvSpPr>
        <p:spPr bwMode="auto">
          <a:xfrm>
            <a:off x="7196138" y="2305050"/>
            <a:ext cx="0" cy="795338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2" name="Line 130"/>
          <p:cNvSpPr>
            <a:spLocks noChangeShapeType="1"/>
          </p:cNvSpPr>
          <p:nvPr/>
        </p:nvSpPr>
        <p:spPr bwMode="auto">
          <a:xfrm>
            <a:off x="7196138" y="1027113"/>
            <a:ext cx="0" cy="1266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3" name="Oval 131"/>
          <p:cNvSpPr>
            <a:spLocks noChangeArrowheads="1"/>
          </p:cNvSpPr>
          <p:nvPr/>
        </p:nvSpPr>
        <p:spPr bwMode="auto">
          <a:xfrm>
            <a:off x="7180263" y="989013"/>
            <a:ext cx="61912" cy="619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4" name="Oval 132"/>
          <p:cNvSpPr>
            <a:spLocks noChangeArrowheads="1"/>
          </p:cNvSpPr>
          <p:nvPr/>
        </p:nvSpPr>
        <p:spPr bwMode="auto">
          <a:xfrm>
            <a:off x="7173913" y="2251075"/>
            <a:ext cx="63500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5" name="Oval 133"/>
          <p:cNvSpPr>
            <a:spLocks noChangeArrowheads="1"/>
          </p:cNvSpPr>
          <p:nvPr/>
        </p:nvSpPr>
        <p:spPr bwMode="auto">
          <a:xfrm>
            <a:off x="6402388" y="3060700"/>
            <a:ext cx="61912" cy="587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6" name="Oval 134"/>
          <p:cNvSpPr>
            <a:spLocks noChangeArrowheads="1"/>
          </p:cNvSpPr>
          <p:nvPr/>
        </p:nvSpPr>
        <p:spPr bwMode="auto">
          <a:xfrm>
            <a:off x="5735638" y="3463925"/>
            <a:ext cx="61912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7" name="Oval 135"/>
          <p:cNvSpPr>
            <a:spLocks noChangeArrowheads="1"/>
          </p:cNvSpPr>
          <p:nvPr/>
        </p:nvSpPr>
        <p:spPr bwMode="auto">
          <a:xfrm>
            <a:off x="8216900" y="3051175"/>
            <a:ext cx="63500" cy="587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8" name="Oval 136"/>
          <p:cNvSpPr>
            <a:spLocks noChangeArrowheads="1"/>
          </p:cNvSpPr>
          <p:nvPr/>
        </p:nvSpPr>
        <p:spPr bwMode="auto">
          <a:xfrm>
            <a:off x="7173913" y="3060700"/>
            <a:ext cx="63500" cy="587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89" name="Oval 137"/>
          <p:cNvSpPr>
            <a:spLocks noChangeArrowheads="1"/>
          </p:cNvSpPr>
          <p:nvPr/>
        </p:nvSpPr>
        <p:spPr bwMode="auto">
          <a:xfrm>
            <a:off x="7173913" y="3463925"/>
            <a:ext cx="63500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90" name="Oval 138"/>
          <p:cNvSpPr>
            <a:spLocks noChangeArrowheads="1"/>
          </p:cNvSpPr>
          <p:nvPr/>
        </p:nvSpPr>
        <p:spPr bwMode="auto">
          <a:xfrm>
            <a:off x="8712200" y="3451225"/>
            <a:ext cx="61913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91" name="Text Box 139"/>
          <p:cNvSpPr txBox="1">
            <a:spLocks noChangeArrowheads="1"/>
          </p:cNvSpPr>
          <p:nvPr/>
        </p:nvSpPr>
        <p:spPr bwMode="auto">
          <a:xfrm>
            <a:off x="6246813" y="2825750"/>
            <a:ext cx="2968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D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92" name="Text Box 140"/>
          <p:cNvSpPr txBox="1">
            <a:spLocks noChangeArrowheads="1"/>
          </p:cNvSpPr>
          <p:nvPr/>
        </p:nvSpPr>
        <p:spPr bwMode="auto">
          <a:xfrm>
            <a:off x="6942138" y="2178050"/>
            <a:ext cx="296862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E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3293" name="Text Box 141"/>
          <p:cNvSpPr txBox="1">
            <a:spLocks noChangeArrowheads="1"/>
          </p:cNvSpPr>
          <p:nvPr/>
        </p:nvSpPr>
        <p:spPr bwMode="auto">
          <a:xfrm>
            <a:off x="8223250" y="2846388"/>
            <a:ext cx="29845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F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3294" name="Text Box 142"/>
          <p:cNvSpPr txBox="1">
            <a:spLocks noChangeArrowheads="1"/>
          </p:cNvSpPr>
          <p:nvPr/>
        </p:nvSpPr>
        <p:spPr bwMode="auto">
          <a:xfrm>
            <a:off x="6210300" y="3675063"/>
            <a:ext cx="296863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D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95" name="Text Box 143"/>
          <p:cNvSpPr txBox="1">
            <a:spLocks noChangeArrowheads="1"/>
          </p:cNvSpPr>
          <p:nvPr/>
        </p:nvSpPr>
        <p:spPr bwMode="auto">
          <a:xfrm>
            <a:off x="8288338" y="3668713"/>
            <a:ext cx="2968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F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296" name="Line 144"/>
          <p:cNvSpPr>
            <a:spLocks noChangeShapeType="1"/>
          </p:cNvSpPr>
          <p:nvPr/>
        </p:nvSpPr>
        <p:spPr bwMode="auto">
          <a:xfrm>
            <a:off x="6437313" y="4410075"/>
            <a:ext cx="561975" cy="3746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97" name="Line 145"/>
          <p:cNvSpPr>
            <a:spLocks noChangeShapeType="1"/>
          </p:cNvSpPr>
          <p:nvPr/>
        </p:nvSpPr>
        <p:spPr bwMode="auto">
          <a:xfrm flipV="1">
            <a:off x="6999288" y="4157663"/>
            <a:ext cx="1265237" cy="6270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98" name="Line 146"/>
          <p:cNvSpPr>
            <a:spLocks noChangeShapeType="1"/>
          </p:cNvSpPr>
          <p:nvPr/>
        </p:nvSpPr>
        <p:spPr bwMode="auto">
          <a:xfrm flipH="1">
            <a:off x="6429375" y="4157663"/>
            <a:ext cx="1811338" cy="252412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299" name="Line 147"/>
          <p:cNvSpPr>
            <a:spLocks noChangeShapeType="1"/>
          </p:cNvSpPr>
          <p:nvPr/>
        </p:nvSpPr>
        <p:spPr bwMode="auto">
          <a:xfrm>
            <a:off x="6443663" y="5126038"/>
            <a:ext cx="541337" cy="347662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0" name="Line 148"/>
          <p:cNvSpPr>
            <a:spLocks noChangeShapeType="1"/>
          </p:cNvSpPr>
          <p:nvPr/>
        </p:nvSpPr>
        <p:spPr bwMode="auto">
          <a:xfrm>
            <a:off x="6973888" y="5461000"/>
            <a:ext cx="266700" cy="4349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1" name="Line 149"/>
          <p:cNvSpPr>
            <a:spLocks noChangeShapeType="1"/>
          </p:cNvSpPr>
          <p:nvPr/>
        </p:nvSpPr>
        <p:spPr bwMode="auto">
          <a:xfrm flipV="1">
            <a:off x="7232650" y="4554538"/>
            <a:ext cx="1001713" cy="13414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2" name="Line 150"/>
          <p:cNvSpPr>
            <a:spLocks noChangeShapeType="1"/>
          </p:cNvSpPr>
          <p:nvPr/>
        </p:nvSpPr>
        <p:spPr bwMode="auto">
          <a:xfrm flipH="1">
            <a:off x="7240588" y="4564063"/>
            <a:ext cx="1000125" cy="1744662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3" name="Line 151"/>
          <p:cNvSpPr>
            <a:spLocks noChangeShapeType="1"/>
          </p:cNvSpPr>
          <p:nvPr/>
        </p:nvSpPr>
        <p:spPr bwMode="auto">
          <a:xfrm flipH="1" flipV="1">
            <a:off x="6430963" y="5121275"/>
            <a:ext cx="795337" cy="1176338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4" name="Line 152"/>
          <p:cNvSpPr>
            <a:spLocks noChangeShapeType="1"/>
          </p:cNvSpPr>
          <p:nvPr/>
        </p:nvSpPr>
        <p:spPr bwMode="auto">
          <a:xfrm flipV="1">
            <a:off x="5775325" y="4225925"/>
            <a:ext cx="660400" cy="920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5" name="Line 153"/>
          <p:cNvSpPr>
            <a:spLocks noChangeShapeType="1"/>
          </p:cNvSpPr>
          <p:nvPr/>
        </p:nvSpPr>
        <p:spPr bwMode="auto">
          <a:xfrm flipV="1">
            <a:off x="6432550" y="3971925"/>
            <a:ext cx="1809750" cy="25082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6" name="Line 154"/>
          <p:cNvSpPr>
            <a:spLocks noChangeShapeType="1"/>
          </p:cNvSpPr>
          <p:nvPr/>
        </p:nvSpPr>
        <p:spPr bwMode="auto">
          <a:xfrm flipV="1">
            <a:off x="8239125" y="3913188"/>
            <a:ext cx="501650" cy="698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7" name="Line 155"/>
          <p:cNvSpPr>
            <a:spLocks noChangeShapeType="1"/>
          </p:cNvSpPr>
          <p:nvPr/>
        </p:nvSpPr>
        <p:spPr bwMode="auto">
          <a:xfrm>
            <a:off x="5778500" y="4329113"/>
            <a:ext cx="1470025" cy="976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8" name="Line 156"/>
          <p:cNvSpPr>
            <a:spLocks noChangeShapeType="1"/>
          </p:cNvSpPr>
          <p:nvPr/>
        </p:nvSpPr>
        <p:spPr bwMode="auto">
          <a:xfrm flipH="1">
            <a:off x="7243763" y="3917950"/>
            <a:ext cx="1481137" cy="13827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09" name="Line 157"/>
          <p:cNvSpPr>
            <a:spLocks noChangeShapeType="1"/>
          </p:cNvSpPr>
          <p:nvPr/>
        </p:nvSpPr>
        <p:spPr bwMode="auto">
          <a:xfrm>
            <a:off x="7239000" y="5303838"/>
            <a:ext cx="0" cy="5905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0" name="Line 158"/>
          <p:cNvSpPr>
            <a:spLocks noChangeShapeType="1"/>
          </p:cNvSpPr>
          <p:nvPr/>
        </p:nvSpPr>
        <p:spPr bwMode="auto">
          <a:xfrm>
            <a:off x="7239000" y="5878513"/>
            <a:ext cx="0" cy="6461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1" name="Line 159"/>
          <p:cNvSpPr>
            <a:spLocks noChangeShapeType="1"/>
          </p:cNvSpPr>
          <p:nvPr/>
        </p:nvSpPr>
        <p:spPr bwMode="auto">
          <a:xfrm flipH="1" flipV="1">
            <a:off x="5753100" y="4310063"/>
            <a:ext cx="681038" cy="10128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2" name="Line 160"/>
          <p:cNvSpPr>
            <a:spLocks noChangeShapeType="1"/>
          </p:cNvSpPr>
          <p:nvPr/>
        </p:nvSpPr>
        <p:spPr bwMode="auto">
          <a:xfrm flipH="1">
            <a:off x="8239125" y="3917950"/>
            <a:ext cx="485775" cy="85248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3" name="Line 161"/>
          <p:cNvSpPr>
            <a:spLocks noChangeShapeType="1"/>
          </p:cNvSpPr>
          <p:nvPr/>
        </p:nvSpPr>
        <p:spPr bwMode="auto">
          <a:xfrm flipH="1" flipV="1">
            <a:off x="6430963" y="5329238"/>
            <a:ext cx="801687" cy="1196975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4" name="Line 162"/>
          <p:cNvSpPr>
            <a:spLocks noChangeShapeType="1"/>
          </p:cNvSpPr>
          <p:nvPr/>
        </p:nvSpPr>
        <p:spPr bwMode="auto">
          <a:xfrm flipH="1">
            <a:off x="7234238" y="4792663"/>
            <a:ext cx="995362" cy="174625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5" name="Line 163"/>
          <p:cNvSpPr>
            <a:spLocks noChangeShapeType="1"/>
          </p:cNvSpPr>
          <p:nvPr/>
        </p:nvSpPr>
        <p:spPr bwMode="auto">
          <a:xfrm>
            <a:off x="6430963" y="3709988"/>
            <a:ext cx="1803400" cy="15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6" name="Line 164"/>
          <p:cNvSpPr>
            <a:spLocks noChangeShapeType="1"/>
          </p:cNvSpPr>
          <p:nvPr/>
        </p:nvSpPr>
        <p:spPr bwMode="auto">
          <a:xfrm>
            <a:off x="6430963" y="3709988"/>
            <a:ext cx="0" cy="682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7" name="Line 165"/>
          <p:cNvSpPr>
            <a:spLocks noChangeShapeType="1"/>
          </p:cNvSpPr>
          <p:nvPr/>
        </p:nvSpPr>
        <p:spPr bwMode="auto">
          <a:xfrm>
            <a:off x="8234363" y="3716338"/>
            <a:ext cx="0" cy="4460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8" name="Line 166"/>
          <p:cNvSpPr>
            <a:spLocks noChangeShapeType="1"/>
          </p:cNvSpPr>
          <p:nvPr/>
        </p:nvSpPr>
        <p:spPr bwMode="auto">
          <a:xfrm>
            <a:off x="6430963" y="4430713"/>
            <a:ext cx="0" cy="7000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19" name="Line 167"/>
          <p:cNvSpPr>
            <a:spLocks noChangeShapeType="1"/>
          </p:cNvSpPr>
          <p:nvPr/>
        </p:nvSpPr>
        <p:spPr bwMode="auto">
          <a:xfrm>
            <a:off x="8240713" y="4144963"/>
            <a:ext cx="0" cy="4238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0" name="Line 168"/>
          <p:cNvSpPr>
            <a:spLocks noChangeShapeType="1"/>
          </p:cNvSpPr>
          <p:nvPr/>
        </p:nvSpPr>
        <p:spPr bwMode="auto">
          <a:xfrm>
            <a:off x="6985000" y="3698875"/>
            <a:ext cx="0" cy="10842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1" name="Line 169"/>
          <p:cNvSpPr>
            <a:spLocks noChangeShapeType="1"/>
          </p:cNvSpPr>
          <p:nvPr/>
        </p:nvSpPr>
        <p:spPr bwMode="auto">
          <a:xfrm>
            <a:off x="6430963" y="5110163"/>
            <a:ext cx="0" cy="1539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2" name="Line 170"/>
          <p:cNvSpPr>
            <a:spLocks noChangeShapeType="1"/>
          </p:cNvSpPr>
          <p:nvPr/>
        </p:nvSpPr>
        <p:spPr bwMode="auto">
          <a:xfrm>
            <a:off x="8234363" y="4548188"/>
            <a:ext cx="0" cy="23034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3" name="Line 171"/>
          <p:cNvSpPr>
            <a:spLocks noChangeShapeType="1"/>
          </p:cNvSpPr>
          <p:nvPr/>
        </p:nvSpPr>
        <p:spPr bwMode="auto">
          <a:xfrm>
            <a:off x="6991350" y="4767263"/>
            <a:ext cx="0" cy="7127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4" name="Line 172"/>
          <p:cNvSpPr>
            <a:spLocks noChangeShapeType="1"/>
          </p:cNvSpPr>
          <p:nvPr/>
        </p:nvSpPr>
        <p:spPr bwMode="auto">
          <a:xfrm>
            <a:off x="6985000" y="5461000"/>
            <a:ext cx="0" cy="1298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5" name="Oval 173"/>
          <p:cNvSpPr>
            <a:spLocks noChangeArrowheads="1"/>
          </p:cNvSpPr>
          <p:nvPr/>
        </p:nvSpPr>
        <p:spPr bwMode="auto">
          <a:xfrm>
            <a:off x="6402388" y="3681413"/>
            <a:ext cx="61912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6" name="Oval 174"/>
          <p:cNvSpPr>
            <a:spLocks noChangeArrowheads="1"/>
          </p:cNvSpPr>
          <p:nvPr/>
        </p:nvSpPr>
        <p:spPr bwMode="auto">
          <a:xfrm>
            <a:off x="8705850" y="3868738"/>
            <a:ext cx="61913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7" name="Oval 175"/>
          <p:cNvSpPr>
            <a:spLocks noChangeArrowheads="1"/>
          </p:cNvSpPr>
          <p:nvPr/>
        </p:nvSpPr>
        <p:spPr bwMode="auto">
          <a:xfrm>
            <a:off x="5735638" y="4292600"/>
            <a:ext cx="61912" cy="587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8" name="Oval 176"/>
          <p:cNvSpPr>
            <a:spLocks noChangeArrowheads="1"/>
          </p:cNvSpPr>
          <p:nvPr/>
        </p:nvSpPr>
        <p:spPr bwMode="auto">
          <a:xfrm>
            <a:off x="7205663" y="5867400"/>
            <a:ext cx="60325" cy="587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29" name="Oval 177"/>
          <p:cNvSpPr>
            <a:spLocks noChangeArrowheads="1"/>
          </p:cNvSpPr>
          <p:nvPr/>
        </p:nvSpPr>
        <p:spPr bwMode="auto">
          <a:xfrm>
            <a:off x="7205663" y="6259513"/>
            <a:ext cx="60325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0" name="Oval 178"/>
          <p:cNvSpPr>
            <a:spLocks noChangeArrowheads="1"/>
          </p:cNvSpPr>
          <p:nvPr/>
        </p:nvSpPr>
        <p:spPr bwMode="auto">
          <a:xfrm>
            <a:off x="7212013" y="6494463"/>
            <a:ext cx="60325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1" name="Oval 179"/>
          <p:cNvSpPr>
            <a:spLocks noChangeArrowheads="1"/>
          </p:cNvSpPr>
          <p:nvPr/>
        </p:nvSpPr>
        <p:spPr bwMode="auto">
          <a:xfrm>
            <a:off x="7207250" y="5262563"/>
            <a:ext cx="61913" cy="619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2" name="Oval 180"/>
          <p:cNvSpPr>
            <a:spLocks noChangeArrowheads="1"/>
          </p:cNvSpPr>
          <p:nvPr/>
        </p:nvSpPr>
        <p:spPr bwMode="auto">
          <a:xfrm>
            <a:off x="6964363" y="2081213"/>
            <a:ext cx="61912" cy="619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3" name="Oval 181"/>
          <p:cNvSpPr>
            <a:spLocks noChangeArrowheads="1"/>
          </p:cNvSpPr>
          <p:nvPr/>
        </p:nvSpPr>
        <p:spPr bwMode="auto">
          <a:xfrm>
            <a:off x="6535738" y="209867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4" name="Oval 182"/>
          <p:cNvSpPr>
            <a:spLocks noChangeArrowheads="1"/>
          </p:cNvSpPr>
          <p:nvPr/>
        </p:nvSpPr>
        <p:spPr bwMode="auto">
          <a:xfrm>
            <a:off x="6545263" y="482282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5" name="Oval 183"/>
          <p:cNvSpPr>
            <a:spLocks noChangeArrowheads="1"/>
          </p:cNvSpPr>
          <p:nvPr/>
        </p:nvSpPr>
        <p:spPr bwMode="auto">
          <a:xfrm>
            <a:off x="5992813" y="305117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6" name="Oval 184"/>
          <p:cNvSpPr>
            <a:spLocks noChangeArrowheads="1"/>
          </p:cNvSpPr>
          <p:nvPr/>
        </p:nvSpPr>
        <p:spPr bwMode="auto">
          <a:xfrm>
            <a:off x="7964488" y="2241550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b="1"/>
          </a:p>
        </p:txBody>
      </p:sp>
      <p:sp>
        <p:nvSpPr>
          <p:cNvPr id="433337" name="Oval 185"/>
          <p:cNvSpPr>
            <a:spLocks noChangeArrowheads="1"/>
          </p:cNvSpPr>
          <p:nvPr/>
        </p:nvSpPr>
        <p:spPr bwMode="auto">
          <a:xfrm>
            <a:off x="7964488" y="455612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/>
            <a:endParaRPr lang="en-US" b="1"/>
          </a:p>
        </p:txBody>
      </p:sp>
      <p:sp>
        <p:nvSpPr>
          <p:cNvPr id="433338" name="Line 186"/>
          <p:cNvSpPr>
            <a:spLocks noChangeShapeType="1"/>
          </p:cNvSpPr>
          <p:nvPr/>
        </p:nvSpPr>
        <p:spPr bwMode="auto">
          <a:xfrm flipV="1">
            <a:off x="6016625" y="4411663"/>
            <a:ext cx="417513" cy="58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39" name="Line 187"/>
          <p:cNvSpPr>
            <a:spLocks noChangeShapeType="1"/>
          </p:cNvSpPr>
          <p:nvPr/>
        </p:nvSpPr>
        <p:spPr bwMode="auto">
          <a:xfrm flipV="1">
            <a:off x="8229600" y="4125913"/>
            <a:ext cx="255588" cy="365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0" name="Oval 188"/>
          <p:cNvSpPr>
            <a:spLocks noChangeArrowheads="1"/>
          </p:cNvSpPr>
          <p:nvPr/>
        </p:nvSpPr>
        <p:spPr bwMode="auto">
          <a:xfrm>
            <a:off x="6402388" y="4387850"/>
            <a:ext cx="61912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1" name="Line 189"/>
          <p:cNvSpPr>
            <a:spLocks noChangeShapeType="1"/>
          </p:cNvSpPr>
          <p:nvPr/>
        </p:nvSpPr>
        <p:spPr bwMode="auto">
          <a:xfrm flipH="1" flipV="1">
            <a:off x="6013450" y="4484688"/>
            <a:ext cx="417513" cy="622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2" name="Oval 190"/>
          <p:cNvSpPr>
            <a:spLocks noChangeArrowheads="1"/>
          </p:cNvSpPr>
          <p:nvPr/>
        </p:nvSpPr>
        <p:spPr bwMode="auto">
          <a:xfrm>
            <a:off x="5992813" y="4451350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3" name="Oval 191"/>
          <p:cNvSpPr>
            <a:spLocks noChangeArrowheads="1"/>
          </p:cNvSpPr>
          <p:nvPr/>
        </p:nvSpPr>
        <p:spPr bwMode="auto">
          <a:xfrm>
            <a:off x="6402388" y="5081588"/>
            <a:ext cx="61912" cy="6191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4" name="Line 192"/>
          <p:cNvSpPr>
            <a:spLocks noChangeShapeType="1"/>
          </p:cNvSpPr>
          <p:nvPr/>
        </p:nvSpPr>
        <p:spPr bwMode="auto">
          <a:xfrm flipH="1">
            <a:off x="8256588" y="4138613"/>
            <a:ext cx="225425" cy="3921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5" name="Text Box 193"/>
          <p:cNvSpPr txBox="1">
            <a:spLocks noChangeArrowheads="1"/>
          </p:cNvSpPr>
          <p:nvPr/>
        </p:nvSpPr>
        <p:spPr bwMode="auto">
          <a:xfrm>
            <a:off x="7019925" y="3733800"/>
            <a:ext cx="29527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E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3346" name="Line 194"/>
          <p:cNvSpPr>
            <a:spLocks noChangeShapeType="1"/>
          </p:cNvSpPr>
          <p:nvPr/>
        </p:nvSpPr>
        <p:spPr bwMode="auto">
          <a:xfrm>
            <a:off x="8242300" y="3721100"/>
            <a:ext cx="0" cy="313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7" name="Line 195"/>
          <p:cNvSpPr>
            <a:spLocks noChangeShapeType="1"/>
          </p:cNvSpPr>
          <p:nvPr/>
        </p:nvSpPr>
        <p:spPr bwMode="auto">
          <a:xfrm>
            <a:off x="6986588" y="3724275"/>
            <a:ext cx="0" cy="3048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8" name="Oval 196"/>
          <p:cNvSpPr>
            <a:spLocks noChangeArrowheads="1"/>
          </p:cNvSpPr>
          <p:nvPr/>
        </p:nvSpPr>
        <p:spPr bwMode="auto">
          <a:xfrm>
            <a:off x="6964363" y="3687763"/>
            <a:ext cx="61912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49" name="Oval 197"/>
          <p:cNvSpPr>
            <a:spLocks noChangeArrowheads="1"/>
          </p:cNvSpPr>
          <p:nvPr/>
        </p:nvSpPr>
        <p:spPr bwMode="auto">
          <a:xfrm>
            <a:off x="6964363" y="4756150"/>
            <a:ext cx="61912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0" name="Oval 198"/>
          <p:cNvSpPr>
            <a:spLocks noChangeArrowheads="1"/>
          </p:cNvSpPr>
          <p:nvPr/>
        </p:nvSpPr>
        <p:spPr bwMode="auto">
          <a:xfrm>
            <a:off x="6964363" y="5449888"/>
            <a:ext cx="61912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1" name="Oval 199"/>
          <p:cNvSpPr>
            <a:spLocks noChangeArrowheads="1"/>
          </p:cNvSpPr>
          <p:nvPr/>
        </p:nvSpPr>
        <p:spPr bwMode="auto">
          <a:xfrm>
            <a:off x="8212138" y="4521200"/>
            <a:ext cx="60325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2" name="Oval 200"/>
          <p:cNvSpPr>
            <a:spLocks noChangeArrowheads="1"/>
          </p:cNvSpPr>
          <p:nvPr/>
        </p:nvSpPr>
        <p:spPr bwMode="auto">
          <a:xfrm>
            <a:off x="8212138" y="4133850"/>
            <a:ext cx="60325" cy="6191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3" name="Rectangle 201"/>
          <p:cNvSpPr>
            <a:spLocks noChangeArrowheads="1"/>
          </p:cNvSpPr>
          <p:nvPr/>
        </p:nvSpPr>
        <p:spPr bwMode="auto">
          <a:xfrm>
            <a:off x="2384425" y="5926137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(-)</a:t>
            </a:r>
          </a:p>
        </p:txBody>
      </p:sp>
      <p:sp>
        <p:nvSpPr>
          <p:cNvPr id="433354" name="Oval 202"/>
          <p:cNvSpPr>
            <a:spLocks noChangeArrowheads="1"/>
          </p:cNvSpPr>
          <p:nvPr/>
        </p:nvSpPr>
        <p:spPr bwMode="auto">
          <a:xfrm>
            <a:off x="8212138" y="3687763"/>
            <a:ext cx="60325" cy="6032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5" name="Line 203"/>
          <p:cNvSpPr>
            <a:spLocks noChangeShapeType="1"/>
          </p:cNvSpPr>
          <p:nvPr/>
        </p:nvSpPr>
        <p:spPr bwMode="auto">
          <a:xfrm>
            <a:off x="6429375" y="5138738"/>
            <a:ext cx="0" cy="1519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6" name="Line 204"/>
          <p:cNvSpPr>
            <a:spLocks noChangeShapeType="1"/>
          </p:cNvSpPr>
          <p:nvPr/>
        </p:nvSpPr>
        <p:spPr bwMode="auto">
          <a:xfrm>
            <a:off x="8239125" y="4572000"/>
            <a:ext cx="0" cy="2266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3357" name="Line 205"/>
          <p:cNvSpPr>
            <a:spLocks noChangeShapeType="1"/>
          </p:cNvSpPr>
          <p:nvPr/>
        </p:nvSpPr>
        <p:spPr bwMode="auto">
          <a:xfrm>
            <a:off x="6986588" y="5505450"/>
            <a:ext cx="0" cy="12573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" name="Rectangle 24"/>
          <p:cNvSpPr>
            <a:spLocks noChangeArrowheads="1"/>
          </p:cNvSpPr>
          <p:nvPr/>
        </p:nvSpPr>
        <p:spPr bwMode="auto">
          <a:xfrm>
            <a:off x="4911159" y="5046662"/>
            <a:ext cx="1126331" cy="24538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ctr">
              <a:spcBef>
                <a:spcPct val="20000"/>
              </a:spcBef>
              <a:tabLst>
                <a:tab pos="0" algn="l"/>
              </a:tabLst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90. </a:t>
            </a:r>
            <a:r>
              <a:rPr lang="en-US" i="1" dirty="0" err="1">
                <a:latin typeface="Times New Roman" pitchFamily="18" charset="0"/>
              </a:rPr>
              <a:t>Vẽ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chóp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lăng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endParaRPr lang="en-US" dirty="0">
              <a:latin typeface="Times New Roman" pitchFamily="18" charset="0"/>
            </a:endParaRPr>
          </a:p>
        </p:txBody>
      </p:sp>
      <p:grpSp>
        <p:nvGrpSpPr>
          <p:cNvPr id="206" name="Group 205"/>
          <p:cNvGrpSpPr/>
          <p:nvPr/>
        </p:nvGrpSpPr>
        <p:grpSpPr>
          <a:xfrm>
            <a:off x="5376863" y="3244057"/>
            <a:ext cx="3919537" cy="274637"/>
            <a:chOff x="5072063" y="3367881"/>
            <a:chExt cx="3919537" cy="274637"/>
          </a:xfrm>
        </p:grpSpPr>
        <p:sp>
          <p:nvSpPr>
            <p:cNvPr id="207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08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210" name="Picture 2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46157894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31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331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8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1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 nodeType="clickPar">
                      <p:stCondLst>
                        <p:cond delay="indefinite"/>
                      </p:stCondLst>
                      <p:childTnLst>
                        <p:par>
                          <p:cTn id="1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9" dur="500"/>
                                        <p:tgtEl>
                                          <p:spTgt spid="4331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 nodeType="clickPar">
                      <p:stCondLst>
                        <p:cond delay="indefinite"/>
                      </p:stCondLst>
                      <p:childTnLst>
                        <p:par>
                          <p:cTn id="1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4331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8" dur="500"/>
                                        <p:tgtEl>
                                          <p:spTgt spid="4331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4331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4331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433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433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433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4" dur="500"/>
                                        <p:tgtEl>
                                          <p:spTgt spid="433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433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433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6" dur="500"/>
                                        <p:tgtEl>
                                          <p:spTgt spid="433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 nodeType="clickPar">
                      <p:stCondLst>
                        <p:cond delay="indefinite"/>
                      </p:stCondLst>
                      <p:childTnLst>
                        <p:par>
                          <p:cTn id="1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433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5" dur="500"/>
                                        <p:tgtEl>
                                          <p:spTgt spid="433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9" dur="500"/>
                                        <p:tgtEl>
                                          <p:spTgt spid="433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0" fill="hold" nodeType="clickPar">
                      <p:stCondLst>
                        <p:cond delay="indefinite"/>
                      </p:stCondLst>
                      <p:childTnLst>
                        <p:par>
                          <p:cTn id="1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4" dur="500"/>
                                        <p:tgtEl>
                                          <p:spTgt spid="43315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8" dur="500"/>
                                        <p:tgtEl>
                                          <p:spTgt spid="43315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3" dur="500"/>
                                        <p:tgtEl>
                                          <p:spTgt spid="433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7" dur="500"/>
                                        <p:tgtEl>
                                          <p:spTgt spid="433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1" dur="500"/>
                                        <p:tgtEl>
                                          <p:spTgt spid="433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5" dur="500"/>
                                        <p:tgtEl>
                                          <p:spTgt spid="433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9" dur="500"/>
                                        <p:tgtEl>
                                          <p:spTgt spid="433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3" dur="500"/>
                                        <p:tgtEl>
                                          <p:spTgt spid="433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7" dur="500"/>
                                        <p:tgtEl>
                                          <p:spTgt spid="433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1" dur="500"/>
                                        <p:tgtEl>
                                          <p:spTgt spid="433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5" dur="500"/>
                                        <p:tgtEl>
                                          <p:spTgt spid="433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9" dur="500"/>
                                        <p:tgtEl>
                                          <p:spTgt spid="433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3" dur="500"/>
                                        <p:tgtEl>
                                          <p:spTgt spid="433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7" dur="500"/>
                                        <p:tgtEl>
                                          <p:spTgt spid="433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 nodeType="clickPar">
                      <p:stCondLst>
                        <p:cond delay="indefinite"/>
                      </p:stCondLst>
                      <p:childTnLst>
                        <p:par>
                          <p:cTn id="2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2" dur="500"/>
                                        <p:tgtEl>
                                          <p:spTgt spid="433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6" dur="500"/>
                                        <p:tgtEl>
                                          <p:spTgt spid="433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 nodeType="clickPar">
                      <p:stCondLst>
                        <p:cond delay="indefinite"/>
                      </p:stCondLst>
                      <p:childTnLst>
                        <p:par>
                          <p:cTn id="2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1" dur="500"/>
                                        <p:tgtEl>
                                          <p:spTgt spid="433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5" dur="500"/>
                                        <p:tgtEl>
                                          <p:spTgt spid="433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9" dur="500"/>
                                        <p:tgtEl>
                                          <p:spTgt spid="433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3" dur="500"/>
                                        <p:tgtEl>
                                          <p:spTgt spid="433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7" dur="500"/>
                                        <p:tgtEl>
                                          <p:spTgt spid="433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8" fill="hold" nodeType="clickPar">
                      <p:stCondLst>
                        <p:cond delay="indefinite"/>
                      </p:stCondLst>
                      <p:childTnLst>
                        <p:par>
                          <p:cTn id="2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2" dur="500"/>
                                        <p:tgtEl>
                                          <p:spTgt spid="433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6" dur="500"/>
                                        <p:tgtEl>
                                          <p:spTgt spid="433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0" dur="500"/>
                                        <p:tgtEl>
                                          <p:spTgt spid="433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4" dur="500"/>
                                        <p:tgtEl>
                                          <p:spTgt spid="433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8" dur="500"/>
                                        <p:tgtEl>
                                          <p:spTgt spid="43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2" dur="500"/>
                                        <p:tgtEl>
                                          <p:spTgt spid="433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3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6" dur="500"/>
                                        <p:tgtEl>
                                          <p:spTgt spid="433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7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0" dur="500"/>
                                        <p:tgtEl>
                                          <p:spTgt spid="433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"/>
                                        <p:tgtEl>
                                          <p:spTgt spid="433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8" dur="500"/>
                                        <p:tgtEl>
                                          <p:spTgt spid="433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9" fill="hold" nodeType="clickPar">
                      <p:stCondLst>
                        <p:cond delay="indefinite"/>
                      </p:stCondLst>
                      <p:childTnLst>
                        <p:par>
                          <p:cTn id="3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3" dur="500"/>
                                        <p:tgtEl>
                                          <p:spTgt spid="433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7" dur="500"/>
                                        <p:tgtEl>
                                          <p:spTgt spid="433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1" dur="500"/>
                                        <p:tgtEl>
                                          <p:spTgt spid="4333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5" dur="500"/>
                                        <p:tgtEl>
                                          <p:spTgt spid="433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9" dur="500"/>
                                        <p:tgtEl>
                                          <p:spTgt spid="433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3" dur="500"/>
                                        <p:tgtEl>
                                          <p:spTgt spid="433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3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37" dur="500"/>
                                        <p:tgtEl>
                                          <p:spTgt spid="433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1" dur="500"/>
                                        <p:tgtEl>
                                          <p:spTgt spid="433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4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5" dur="500"/>
                                        <p:tgtEl>
                                          <p:spTgt spid="433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4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9" dur="500"/>
                                        <p:tgtEl>
                                          <p:spTgt spid="433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3" dur="500"/>
                                        <p:tgtEl>
                                          <p:spTgt spid="433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7" dur="500"/>
                                        <p:tgtEl>
                                          <p:spTgt spid="433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 nodeType="clickPar">
                      <p:stCondLst>
                        <p:cond delay="indefinite"/>
                      </p:stCondLst>
                      <p:childTnLst>
                        <p:par>
                          <p:cTn id="3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2" dur="500"/>
                                        <p:tgtEl>
                                          <p:spTgt spid="43315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6" dur="500"/>
                                        <p:tgtEl>
                                          <p:spTgt spid="43315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 nodeType="clickPar">
                      <p:stCondLst>
                        <p:cond delay="indefinite"/>
                      </p:stCondLst>
                      <p:childTnLst>
                        <p:par>
                          <p:cTn id="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1" dur="500"/>
                                        <p:tgtEl>
                                          <p:spTgt spid="4331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4" dur="500"/>
                                        <p:tgtEl>
                                          <p:spTgt spid="433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 nodeType="clickPar">
                      <p:stCondLst>
                        <p:cond delay="indefinite"/>
                      </p:stCondLst>
                      <p:childTnLst>
                        <p:par>
                          <p:cTn id="4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9" dur="500"/>
                                        <p:tgtEl>
                                          <p:spTgt spid="433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2" dur="500"/>
                                        <p:tgtEl>
                                          <p:spTgt spid="433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 nodeType="clickPar">
                      <p:stCondLst>
                        <p:cond delay="indefinite"/>
                      </p:stCondLst>
                      <p:childTnLst>
                        <p:par>
                          <p:cTn id="4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7" dur="500"/>
                                        <p:tgtEl>
                                          <p:spTgt spid="433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0" dur="500"/>
                                        <p:tgtEl>
                                          <p:spTgt spid="433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 nodeType="clickPar">
                      <p:stCondLst>
                        <p:cond delay="indefinite"/>
                      </p:stCondLst>
                      <p:childTnLst>
                        <p:par>
                          <p:cTn id="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5" dur="500"/>
                                        <p:tgtEl>
                                          <p:spTgt spid="4331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8" dur="500"/>
                                        <p:tgtEl>
                                          <p:spTgt spid="433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 nodeType="clickPar">
                      <p:stCondLst>
                        <p:cond delay="indefinite"/>
                      </p:stCondLst>
                      <p:childTnLst>
                        <p:par>
                          <p:cTn id="4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3" dur="500"/>
                                        <p:tgtEl>
                                          <p:spTgt spid="433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6" dur="500"/>
                                        <p:tgtEl>
                                          <p:spTgt spid="433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 nodeType="clickPar">
                      <p:stCondLst>
                        <p:cond delay="indefinite"/>
                      </p:stCondLst>
                      <p:childTnLst>
                        <p:par>
                          <p:cTn id="4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1" dur="500"/>
                                        <p:tgtEl>
                                          <p:spTgt spid="433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4" dur="500"/>
                                        <p:tgtEl>
                                          <p:spTgt spid="433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 nodeType="clickPar">
                      <p:stCondLst>
                        <p:cond delay="indefinite"/>
                      </p:stCondLst>
                      <p:childTnLst>
                        <p:par>
                          <p:cTn id="4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9" dur="500"/>
                                        <p:tgtEl>
                                          <p:spTgt spid="433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2" dur="500"/>
                                        <p:tgtEl>
                                          <p:spTgt spid="433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 nodeType="clickPar">
                      <p:stCondLst>
                        <p:cond delay="indefinite"/>
                      </p:stCondLst>
                      <p:childTnLst>
                        <p:par>
                          <p:cTn id="4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7" dur="500"/>
                                        <p:tgtEl>
                                          <p:spTgt spid="433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0" dur="500"/>
                                        <p:tgtEl>
                                          <p:spTgt spid="433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1" fill="hold" nodeType="clickPar">
                      <p:stCondLst>
                        <p:cond delay="indefinite"/>
                      </p:stCondLst>
                      <p:childTnLst>
                        <p:par>
                          <p:cTn id="4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5" dur="500"/>
                                        <p:tgtEl>
                                          <p:spTgt spid="433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8" dur="500"/>
                                        <p:tgtEl>
                                          <p:spTgt spid="433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9" fill="hold" nodeType="clickPar">
                      <p:stCondLst>
                        <p:cond delay="indefinite"/>
                      </p:stCondLst>
                      <p:childTnLst>
                        <p:par>
                          <p:cTn id="4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3" dur="500"/>
                                        <p:tgtEl>
                                          <p:spTgt spid="433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6" dur="500"/>
                                        <p:tgtEl>
                                          <p:spTgt spid="433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7" fill="hold" nodeType="clickPar">
                      <p:stCondLst>
                        <p:cond delay="indefinite"/>
                      </p:stCondLst>
                      <p:childTnLst>
                        <p:par>
                          <p:cTn id="4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1" dur="500"/>
                                        <p:tgtEl>
                                          <p:spTgt spid="4331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4" dur="500"/>
                                        <p:tgtEl>
                                          <p:spTgt spid="433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5" fill="hold" nodeType="clickPar">
                      <p:stCondLst>
                        <p:cond delay="indefinite"/>
                      </p:stCondLst>
                      <p:childTnLst>
                        <p:par>
                          <p:cTn id="4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9" dur="500"/>
                                        <p:tgtEl>
                                          <p:spTgt spid="433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3" dur="500"/>
                                        <p:tgtEl>
                                          <p:spTgt spid="433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7" dur="500"/>
                                        <p:tgtEl>
                                          <p:spTgt spid="433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0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1" dur="500"/>
                                        <p:tgtEl>
                                          <p:spTgt spid="433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15" dur="500"/>
                                        <p:tgtEl>
                                          <p:spTgt spid="433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6" fill="hold" nodeType="clickPar">
                      <p:stCondLst>
                        <p:cond delay="indefinite"/>
                      </p:stCondLst>
                      <p:childTnLst>
                        <p:par>
                          <p:cTn id="5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0" dur="500"/>
                                        <p:tgtEl>
                                          <p:spTgt spid="433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4" dur="500"/>
                                        <p:tgtEl>
                                          <p:spTgt spid="4331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8" dur="500"/>
                                        <p:tgtEl>
                                          <p:spTgt spid="4331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9" fill="hold" nodeType="clickPar">
                      <p:stCondLst>
                        <p:cond delay="indefinite"/>
                      </p:stCondLst>
                      <p:childTnLst>
                        <p:par>
                          <p:cTn id="5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3" dur="500"/>
                                        <p:tgtEl>
                                          <p:spTgt spid="433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7" dur="500"/>
                                        <p:tgtEl>
                                          <p:spTgt spid="433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3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1" dur="500"/>
                                        <p:tgtEl>
                                          <p:spTgt spid="433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4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4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1" dur="500"/>
                                        <p:tgtEl>
                                          <p:spTgt spid="433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5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5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5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61" dur="500"/>
                                        <p:tgtEl>
                                          <p:spTgt spid="433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2" fill="hold" nodeType="clickPar">
                      <p:stCondLst>
                        <p:cond delay="indefinite"/>
                      </p:stCondLst>
                      <p:childTnLst>
                        <p:par>
                          <p:cTn id="5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6" dur="500"/>
                                        <p:tgtEl>
                                          <p:spTgt spid="433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0" dur="500"/>
                                        <p:tgtEl>
                                          <p:spTgt spid="433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7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7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8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83" dur="500"/>
                                        <p:tgtEl>
                                          <p:spTgt spid="433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 nodeType="clickPar">
                      <p:stCondLst>
                        <p:cond delay="indefinite"/>
                      </p:stCondLst>
                      <p:childTnLst>
                        <p:par>
                          <p:cTn id="5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8" dur="500"/>
                                        <p:tgtEl>
                                          <p:spTgt spid="433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2" dur="500"/>
                                        <p:tgtEl>
                                          <p:spTgt spid="433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96" dur="500"/>
                                        <p:tgtEl>
                                          <p:spTgt spid="433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 nodeType="clickPar">
                      <p:stCondLst>
                        <p:cond delay="indefinite"/>
                      </p:stCondLst>
                      <p:childTnLst>
                        <p:par>
                          <p:cTn id="5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1" dur="500"/>
                                        <p:tgtEl>
                                          <p:spTgt spid="433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8" dur="500"/>
                                        <p:tgtEl>
                                          <p:spTgt spid="433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2" dur="500"/>
                                        <p:tgtEl>
                                          <p:spTgt spid="433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 nodeType="clickPar">
                      <p:stCondLst>
                        <p:cond delay="indefinite"/>
                      </p:stCondLst>
                      <p:childTnLst>
                        <p:par>
                          <p:cTn id="6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7" dur="500"/>
                                        <p:tgtEl>
                                          <p:spTgt spid="433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 nodeType="clickPar">
                      <p:stCondLst>
                        <p:cond delay="indefinite"/>
                      </p:stCondLst>
                      <p:childTnLst>
                        <p:par>
                          <p:cTn id="6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2" dur="500"/>
                                        <p:tgtEl>
                                          <p:spTgt spid="433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2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2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2" dur="500"/>
                                        <p:tgtEl>
                                          <p:spTgt spid="433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6" dur="500"/>
                                        <p:tgtEl>
                                          <p:spTgt spid="43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7" fill="hold" nodeType="clickPar">
                      <p:stCondLst>
                        <p:cond delay="indefinite"/>
                      </p:stCondLst>
                      <p:childTnLst>
                        <p:par>
                          <p:cTn id="6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1" dur="500"/>
                                        <p:tgtEl>
                                          <p:spTgt spid="433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4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6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1" dur="500"/>
                                        <p:tgtEl>
                                          <p:spTgt spid="433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5" dur="500"/>
                                        <p:tgtEl>
                                          <p:spTgt spid="433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6" fill="hold" nodeType="clickPar">
                      <p:stCondLst>
                        <p:cond delay="indefinite"/>
                      </p:stCondLst>
                      <p:childTnLst>
                        <p:par>
                          <p:cTn id="6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0" dur="500"/>
                                        <p:tgtEl>
                                          <p:spTgt spid="433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6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65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0" dur="500"/>
                                        <p:tgtEl>
                                          <p:spTgt spid="433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4" dur="500"/>
                                        <p:tgtEl>
                                          <p:spTgt spid="433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5" fill="hold" nodeType="clickPar">
                      <p:stCondLst>
                        <p:cond delay="indefinite"/>
                      </p:stCondLst>
                      <p:childTnLst>
                        <p:par>
                          <p:cTn id="6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7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679" dur="500"/>
                                        <p:tgtEl>
                                          <p:spTgt spid="433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0" fill="hold" nodeType="clickPar">
                      <p:stCondLst>
                        <p:cond delay="indefinite"/>
                      </p:stCondLst>
                      <p:childTnLst>
                        <p:par>
                          <p:cTn id="6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84" dur="500"/>
                                        <p:tgtEl>
                                          <p:spTgt spid="433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5" fill="hold" nodeType="clickPar">
                      <p:stCondLst>
                        <p:cond delay="indefinite"/>
                      </p:stCondLst>
                      <p:childTnLst>
                        <p:par>
                          <p:cTn id="68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9" dur="500"/>
                                        <p:tgtEl>
                                          <p:spTgt spid="433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1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6" dur="500"/>
                                        <p:tgtEl>
                                          <p:spTgt spid="433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7" fill="hold" nodeType="clickPar">
                      <p:stCondLst>
                        <p:cond delay="indefinite"/>
                      </p:stCondLst>
                      <p:childTnLst>
                        <p:par>
                          <p:cTn id="6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1" dur="500"/>
                                        <p:tgtEl>
                                          <p:spTgt spid="433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8" dur="500"/>
                                        <p:tgtEl>
                                          <p:spTgt spid="433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9" fill="hold" nodeType="clickPar">
                      <p:stCondLst>
                        <p:cond delay="indefinite"/>
                      </p:stCondLst>
                      <p:childTnLst>
                        <p:par>
                          <p:cTn id="7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13" dur="500"/>
                                        <p:tgtEl>
                                          <p:spTgt spid="433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1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20" dur="500"/>
                                        <p:tgtEl>
                                          <p:spTgt spid="433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1" fill="hold" nodeType="clickPar">
                      <p:stCondLst>
                        <p:cond delay="indefinite"/>
                      </p:stCondLst>
                      <p:childTnLst>
                        <p:par>
                          <p:cTn id="7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25" dur="500"/>
                                        <p:tgtEl>
                                          <p:spTgt spid="433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2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3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3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2" dur="500"/>
                                        <p:tgtEl>
                                          <p:spTgt spid="433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36" dur="500"/>
                                        <p:tgtEl>
                                          <p:spTgt spid="433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7" fill="hold" nodeType="clickPar">
                      <p:stCondLst>
                        <p:cond delay="indefinite"/>
                      </p:stCondLst>
                      <p:childTnLst>
                        <p:par>
                          <p:cTn id="7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1" dur="500"/>
                                        <p:tgtEl>
                                          <p:spTgt spid="433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5" dur="500"/>
                                        <p:tgtEl>
                                          <p:spTgt spid="433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9" dur="500"/>
                                        <p:tgtEl>
                                          <p:spTgt spid="433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0" fill="hold" nodeType="clickPar">
                      <p:stCondLst>
                        <p:cond delay="indefinite"/>
                      </p:stCondLst>
                      <p:childTnLst>
                        <p:par>
                          <p:cTn id="7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4" dur="500"/>
                                        <p:tgtEl>
                                          <p:spTgt spid="433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7" dur="500"/>
                                        <p:tgtEl>
                                          <p:spTgt spid="433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1" dur="500"/>
                                        <p:tgtEl>
                                          <p:spTgt spid="433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4" dur="500"/>
                                        <p:tgtEl>
                                          <p:spTgt spid="433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5" fill="hold" nodeType="clickPar">
                      <p:stCondLst>
                        <p:cond delay="indefinite"/>
                      </p:stCondLst>
                      <p:childTnLst>
                        <p:par>
                          <p:cTn id="7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9" dur="500"/>
                                        <p:tgtEl>
                                          <p:spTgt spid="433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7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3" dur="500"/>
                                        <p:tgtEl>
                                          <p:spTgt spid="433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3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77" dur="500"/>
                                        <p:tgtEl>
                                          <p:spTgt spid="433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3157" grpId="0"/>
      <p:bldP spid="433158" grpId="0"/>
      <p:bldP spid="433159" grpId="0" animBg="1"/>
      <p:bldP spid="433160" grpId="0" animBg="1"/>
      <p:bldP spid="433161" grpId="0" animBg="1"/>
      <p:bldP spid="433162" grpId="0" animBg="1"/>
      <p:bldP spid="433163" grpId="0" animBg="1"/>
      <p:bldP spid="433164" grpId="0" animBg="1"/>
      <p:bldP spid="433165" grpId="0" animBg="1"/>
      <p:bldP spid="433166" grpId="0"/>
      <p:bldP spid="433167" grpId="0"/>
      <p:bldP spid="433168" grpId="0"/>
      <p:bldP spid="433169" grpId="0"/>
      <p:bldP spid="433170" grpId="0"/>
      <p:bldP spid="433171" grpId="0"/>
      <p:bldP spid="433172" grpId="0" animBg="1"/>
      <p:bldP spid="433173" grpId="0" animBg="1"/>
      <p:bldP spid="433174" grpId="0" animBg="1"/>
      <p:bldP spid="433175" grpId="0" animBg="1"/>
      <p:bldP spid="433176" grpId="0" animBg="1"/>
      <p:bldP spid="433177" grpId="0"/>
      <p:bldP spid="433178" grpId="0" animBg="1"/>
      <p:bldP spid="433179" grpId="0" animBg="1"/>
      <p:bldP spid="433180" grpId="0"/>
      <p:bldP spid="433181" grpId="0"/>
      <p:bldP spid="433182" grpId="0"/>
      <p:bldP spid="433183" grpId="0" animBg="1"/>
      <p:bldP spid="433184" grpId="0" animBg="1"/>
      <p:bldP spid="433185" grpId="0" animBg="1"/>
      <p:bldP spid="433186" grpId="0" animBg="1"/>
      <p:bldP spid="433187" grpId="0" animBg="1"/>
      <p:bldP spid="433188" grpId="0" animBg="1"/>
      <p:bldP spid="433189" grpId="0" animBg="1"/>
      <p:bldP spid="433190" grpId="0" animBg="1"/>
      <p:bldP spid="433191" grpId="0" animBg="1"/>
      <p:bldP spid="433192" grpId="0" animBg="1"/>
      <p:bldP spid="433193" grpId="0" animBg="1"/>
      <p:bldP spid="433194" grpId="0" animBg="1"/>
      <p:bldP spid="433195" grpId="0" animBg="1"/>
      <p:bldP spid="433196" grpId="0"/>
      <p:bldP spid="433197" grpId="0"/>
      <p:bldP spid="433198" grpId="0"/>
      <p:bldP spid="433199" grpId="0"/>
      <p:bldP spid="433200" grpId="0"/>
      <p:bldP spid="433201" grpId="0"/>
      <p:bldP spid="433202" grpId="0"/>
      <p:bldP spid="433203" grpId="0"/>
      <p:bldP spid="433204" grpId="0"/>
      <p:bldP spid="433205" grpId="0"/>
      <p:bldP spid="433206" grpId="0" animBg="1"/>
      <p:bldP spid="433207" grpId="0" animBg="1"/>
      <p:bldP spid="433208" grpId="0" animBg="1"/>
      <p:bldP spid="433209" grpId="0" animBg="1"/>
      <p:bldP spid="433210" grpId="0" animBg="1"/>
      <p:bldP spid="433211" grpId="0" animBg="1"/>
      <p:bldP spid="433212" grpId="0" animBg="1"/>
      <p:bldP spid="433213" grpId="0" animBg="1"/>
      <p:bldP spid="433214" grpId="0" animBg="1"/>
      <p:bldP spid="433215" grpId="0" animBg="1"/>
      <p:bldP spid="433216" grpId="0" animBg="1"/>
      <p:bldP spid="433217" grpId="0"/>
      <p:bldP spid="433218" grpId="0"/>
      <p:bldP spid="433219" grpId="0"/>
      <p:bldP spid="433220" grpId="0" animBg="1"/>
      <p:bldP spid="433221" grpId="0" animBg="1"/>
      <p:bldP spid="433222" grpId="0" animBg="1"/>
      <p:bldP spid="433222" grpId="1" animBg="1"/>
      <p:bldP spid="433223" grpId="0"/>
      <p:bldP spid="433224" grpId="0"/>
      <p:bldP spid="433225" grpId="0" animBg="1"/>
      <p:bldP spid="433226" grpId="0" animBg="1"/>
      <p:bldP spid="433227" grpId="0" animBg="1"/>
      <p:bldP spid="433228" grpId="0"/>
      <p:bldP spid="433229" grpId="0" animBg="1"/>
      <p:bldP spid="433230" grpId="0" animBg="1"/>
      <p:bldP spid="433231" grpId="0" animBg="1"/>
      <p:bldP spid="433232" grpId="0" animBg="1"/>
      <p:bldP spid="433233" grpId="0"/>
      <p:bldP spid="433234" grpId="0"/>
      <p:bldP spid="433235" grpId="0"/>
      <p:bldP spid="433236" grpId="0"/>
      <p:bldP spid="433237" grpId="0" animBg="1"/>
      <p:bldP spid="433238" grpId="0" animBg="1"/>
      <p:bldP spid="433239" grpId="0" animBg="1"/>
      <p:bldP spid="433239" grpId="1" animBg="1"/>
      <p:bldP spid="433240" grpId="0" animBg="1"/>
      <p:bldP spid="433240" grpId="1" animBg="1"/>
      <p:bldP spid="433241" grpId="0" animBg="1"/>
      <p:bldP spid="433242" grpId="0" animBg="1"/>
      <p:bldP spid="433243" grpId="0" animBg="1"/>
      <p:bldP spid="433243" grpId="1" animBg="1"/>
      <p:bldP spid="433244" grpId="0" animBg="1"/>
      <p:bldP spid="433244" grpId="1" animBg="1"/>
      <p:bldP spid="433245" grpId="0"/>
      <p:bldP spid="433246" grpId="0" animBg="1"/>
      <p:bldP spid="433247" grpId="0" animBg="1"/>
      <p:bldP spid="433248" grpId="0"/>
      <p:bldP spid="433249" grpId="0"/>
      <p:bldP spid="433250" grpId="0" animBg="1"/>
      <p:bldP spid="433251" grpId="0"/>
      <p:bldP spid="433252" grpId="0" animBg="1"/>
      <p:bldP spid="433253" grpId="0" animBg="1"/>
      <p:bldP spid="433254" grpId="0" animBg="1"/>
      <p:bldP spid="433255" grpId="0" animBg="1"/>
      <p:bldP spid="433256" grpId="0" animBg="1"/>
      <p:bldP spid="433257" grpId="0" animBg="1"/>
      <p:bldP spid="433257" grpId="1" animBg="1"/>
      <p:bldP spid="433258" grpId="0" animBg="1"/>
      <p:bldP spid="433258" grpId="1" animBg="1"/>
      <p:bldP spid="433259" grpId="0"/>
      <p:bldP spid="433260" grpId="0"/>
      <p:bldP spid="433261" grpId="0" animBg="1"/>
      <p:bldP spid="433261" grpId="1" animBg="1"/>
      <p:bldP spid="433262" grpId="0" animBg="1"/>
      <p:bldP spid="433263" grpId="0" animBg="1"/>
      <p:bldP spid="433263" grpId="1" animBg="1"/>
      <p:bldP spid="433264" grpId="0" animBg="1"/>
      <p:bldP spid="433265" grpId="0"/>
      <p:bldP spid="433266" grpId="0"/>
      <p:bldP spid="433267" grpId="0" animBg="1"/>
      <p:bldP spid="433268" grpId="0" animBg="1"/>
      <p:bldP spid="433269" grpId="0" animBg="1"/>
      <p:bldP spid="433270" grpId="0" animBg="1"/>
      <p:bldP spid="433271" grpId="0"/>
      <p:bldP spid="433274" grpId="0" animBg="1"/>
      <p:bldP spid="433275" grpId="0" animBg="1"/>
      <p:bldP spid="433276" grpId="0" animBg="1"/>
      <p:bldP spid="433277" grpId="0" animBg="1"/>
      <p:bldP spid="433278" grpId="0" animBg="1"/>
      <p:bldP spid="433279" grpId="0" animBg="1"/>
      <p:bldP spid="433280" grpId="0" animBg="1"/>
      <p:bldP spid="433281" grpId="0" animBg="1"/>
      <p:bldP spid="433282" grpId="0" animBg="1"/>
      <p:bldP spid="433283" grpId="0" animBg="1"/>
      <p:bldP spid="433284" grpId="0" animBg="1"/>
      <p:bldP spid="433285" grpId="0" animBg="1"/>
      <p:bldP spid="433286" grpId="0" animBg="1"/>
      <p:bldP spid="433287" grpId="0" animBg="1"/>
      <p:bldP spid="433288" grpId="0" animBg="1"/>
      <p:bldP spid="433289" grpId="0" animBg="1"/>
      <p:bldP spid="433290" grpId="0" animBg="1"/>
      <p:bldP spid="433291" grpId="0"/>
      <p:bldP spid="433292" grpId="0"/>
      <p:bldP spid="433293" grpId="0"/>
      <p:bldP spid="433294" grpId="0"/>
      <p:bldP spid="433295" grpId="0"/>
      <p:bldP spid="433296" grpId="0" animBg="1"/>
      <p:bldP spid="433297" grpId="0" animBg="1"/>
      <p:bldP spid="433298" grpId="0" animBg="1"/>
      <p:bldP spid="433299" grpId="0" animBg="1"/>
      <p:bldP spid="433300" grpId="0" animBg="1"/>
      <p:bldP spid="433301" grpId="0" animBg="1"/>
      <p:bldP spid="433302" grpId="0" animBg="1"/>
      <p:bldP spid="433303" grpId="0" animBg="1"/>
      <p:bldP spid="433304" grpId="0" animBg="1"/>
      <p:bldP spid="433305" grpId="0" animBg="1"/>
      <p:bldP spid="433306" grpId="0" animBg="1"/>
      <p:bldP spid="433307" grpId="0" animBg="1"/>
      <p:bldP spid="433308" grpId="0" animBg="1"/>
      <p:bldP spid="433309" grpId="0" animBg="1"/>
      <p:bldP spid="433310" grpId="0" animBg="1"/>
      <p:bldP spid="433311" grpId="0" animBg="1"/>
      <p:bldP spid="433312" grpId="0" animBg="1"/>
      <p:bldP spid="433313" grpId="0" animBg="1"/>
      <p:bldP spid="433314" grpId="0" animBg="1"/>
      <p:bldP spid="433315" grpId="0" animBg="1"/>
      <p:bldP spid="433316" grpId="0" animBg="1"/>
      <p:bldP spid="433317" grpId="0" animBg="1"/>
      <p:bldP spid="433318" grpId="0" animBg="1"/>
      <p:bldP spid="433319" grpId="0" animBg="1"/>
      <p:bldP spid="433320" grpId="0" animBg="1"/>
      <p:bldP spid="433321" grpId="0" animBg="1"/>
      <p:bldP spid="433322" grpId="0" animBg="1"/>
      <p:bldP spid="433323" grpId="0" animBg="1"/>
      <p:bldP spid="433324" grpId="0" animBg="1"/>
      <p:bldP spid="433325" grpId="0" animBg="1"/>
      <p:bldP spid="433326" grpId="0" animBg="1"/>
      <p:bldP spid="433327" grpId="0" animBg="1"/>
      <p:bldP spid="433328" grpId="0" animBg="1"/>
      <p:bldP spid="433329" grpId="0" animBg="1"/>
      <p:bldP spid="433330" grpId="0" animBg="1"/>
      <p:bldP spid="433331" grpId="0" animBg="1"/>
      <p:bldP spid="433332" grpId="0" animBg="1"/>
      <p:bldP spid="433333" grpId="0" animBg="1"/>
      <p:bldP spid="433334" grpId="0" animBg="1"/>
      <p:bldP spid="433335" grpId="0" animBg="1"/>
      <p:bldP spid="433336" grpId="0" animBg="1"/>
      <p:bldP spid="433337" grpId="0" animBg="1"/>
      <p:bldP spid="433338" grpId="0" animBg="1"/>
      <p:bldP spid="433339" grpId="0" animBg="1"/>
      <p:bldP spid="433340" grpId="0" animBg="1"/>
      <p:bldP spid="433341" grpId="0" animBg="1"/>
      <p:bldP spid="433342" grpId="0" animBg="1"/>
      <p:bldP spid="433343" grpId="0" animBg="1"/>
      <p:bldP spid="433344" grpId="0" animBg="1"/>
      <p:bldP spid="433345" grpId="0"/>
      <p:bldP spid="433346" grpId="0" animBg="1"/>
      <p:bldP spid="433346" grpId="1" animBg="1"/>
      <p:bldP spid="433347" grpId="0" animBg="1"/>
      <p:bldP spid="433347" grpId="1" animBg="1"/>
      <p:bldP spid="433348" grpId="0" animBg="1"/>
      <p:bldP spid="433349" grpId="0" animBg="1"/>
      <p:bldP spid="433350" grpId="0" animBg="1"/>
      <p:bldP spid="433351" grpId="0" animBg="1"/>
      <p:bldP spid="433352" grpId="0" animBg="1"/>
      <p:bldP spid="433353" grpId="0"/>
      <p:bldP spid="433354" grpId="0" animBg="1"/>
      <p:bldP spid="433355" grpId="0" animBg="1"/>
      <p:bldP spid="433356" grpId="0" animBg="1"/>
      <p:bldP spid="433357" grpId="0" animBg="1"/>
      <p:bldP spid="205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4178" name="Rectangle 2"/>
          <p:cNvSpPr>
            <a:spLocks noChangeArrowheads="1"/>
          </p:cNvSpPr>
          <p:nvPr/>
        </p:nvSpPr>
        <p:spPr bwMode="auto">
          <a:xfrm>
            <a:off x="206375" y="1152525"/>
            <a:ext cx="5470525" cy="1057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có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   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</p:txBody>
      </p:sp>
      <p:sp>
        <p:nvSpPr>
          <p:cNvPr id="434179" name="Rectangle 3" descr="Wide downward diagonal"/>
          <p:cNvSpPr>
            <a:spLocks noChangeArrowheads="1"/>
          </p:cNvSpPr>
          <p:nvPr/>
        </p:nvSpPr>
        <p:spPr bwMode="auto">
          <a:xfrm>
            <a:off x="530225" y="4062413"/>
            <a:ext cx="2673350" cy="587375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0" name="Rectangle 4"/>
          <p:cNvSpPr>
            <a:spLocks noChangeArrowheads="1"/>
          </p:cNvSpPr>
          <p:nvPr/>
        </p:nvSpPr>
        <p:spPr bwMode="auto">
          <a:xfrm>
            <a:off x="-452438" y="5062538"/>
            <a:ext cx="4321176" cy="6524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91. </a:t>
            </a:r>
            <a:r>
              <a:rPr lang="en-US" i="1" dirty="0" err="1">
                <a:latin typeface="Times New Roman" pitchFamily="18" charset="0"/>
              </a:rPr>
              <a:t>Bảng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nối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xét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thấy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khuất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trên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đứng</a:t>
            </a: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  <a:p>
            <a:pPr marL="609600" indent="-609600">
              <a:spcBef>
                <a:spcPct val="20000"/>
              </a:spcBef>
            </a:pPr>
            <a:endParaRPr lang="en-US" i="1" dirty="0">
              <a:latin typeface="Times New Roman" pitchFamily="18" charset="0"/>
            </a:endParaRPr>
          </a:p>
        </p:txBody>
      </p:sp>
      <p:sp>
        <p:nvSpPr>
          <p:cNvPr id="434181" name="Rectangle 5" descr="Wide downward diagonal"/>
          <p:cNvSpPr>
            <a:spLocks noChangeArrowheads="1"/>
          </p:cNvSpPr>
          <p:nvPr/>
        </p:nvSpPr>
        <p:spPr bwMode="auto">
          <a:xfrm>
            <a:off x="1549400" y="2592388"/>
            <a:ext cx="596900" cy="2305050"/>
          </a:xfrm>
          <a:prstGeom prst="rect">
            <a:avLst/>
          </a:prstGeom>
          <a:pattFill prst="wdDnDiag">
            <a:fgClr>
              <a:schemeClr val="accent1"/>
            </a:fgClr>
            <a:bgClr>
              <a:schemeClr val="bg1"/>
            </a:bgClr>
          </a:pattFill>
          <a:ln w="9525" algn="ctr">
            <a:solidFill>
              <a:schemeClr val="bg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2" name="Line 6"/>
          <p:cNvSpPr>
            <a:spLocks noChangeShapeType="1"/>
          </p:cNvSpPr>
          <p:nvPr/>
        </p:nvSpPr>
        <p:spPr bwMode="auto">
          <a:xfrm>
            <a:off x="522288" y="2835275"/>
            <a:ext cx="2705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3" name="Line 7"/>
          <p:cNvSpPr>
            <a:spLocks noChangeShapeType="1"/>
          </p:cNvSpPr>
          <p:nvPr/>
        </p:nvSpPr>
        <p:spPr bwMode="auto">
          <a:xfrm>
            <a:off x="534988" y="4664075"/>
            <a:ext cx="2705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4" name="Line 8"/>
          <p:cNvSpPr>
            <a:spLocks noChangeShapeType="1"/>
          </p:cNvSpPr>
          <p:nvPr/>
        </p:nvSpPr>
        <p:spPr bwMode="auto">
          <a:xfrm>
            <a:off x="935038" y="2417763"/>
            <a:ext cx="0" cy="248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5" name="Line 9"/>
          <p:cNvSpPr>
            <a:spLocks noChangeShapeType="1"/>
          </p:cNvSpPr>
          <p:nvPr/>
        </p:nvSpPr>
        <p:spPr bwMode="auto">
          <a:xfrm>
            <a:off x="1544638" y="2417763"/>
            <a:ext cx="0" cy="249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6" name="Line 10"/>
          <p:cNvSpPr>
            <a:spLocks noChangeShapeType="1"/>
          </p:cNvSpPr>
          <p:nvPr/>
        </p:nvSpPr>
        <p:spPr bwMode="auto">
          <a:xfrm>
            <a:off x="500063" y="3444875"/>
            <a:ext cx="2705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7" name="Line 11"/>
          <p:cNvSpPr>
            <a:spLocks noChangeShapeType="1"/>
          </p:cNvSpPr>
          <p:nvPr/>
        </p:nvSpPr>
        <p:spPr bwMode="auto">
          <a:xfrm>
            <a:off x="522288" y="4054475"/>
            <a:ext cx="27051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88" name="Text Box 12"/>
          <p:cNvSpPr txBox="1">
            <a:spLocks noChangeArrowheads="1"/>
          </p:cNvSpPr>
          <p:nvPr/>
        </p:nvSpPr>
        <p:spPr bwMode="auto">
          <a:xfrm>
            <a:off x="957263" y="22431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189" name="Text Box 13"/>
          <p:cNvSpPr txBox="1">
            <a:spLocks noChangeArrowheads="1"/>
          </p:cNvSpPr>
          <p:nvPr/>
        </p:nvSpPr>
        <p:spPr bwMode="auto">
          <a:xfrm>
            <a:off x="1582738" y="22558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F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190" name="Text Box 14"/>
          <p:cNvSpPr txBox="1">
            <a:spLocks noChangeArrowheads="1"/>
          </p:cNvSpPr>
          <p:nvPr/>
        </p:nvSpPr>
        <p:spPr bwMode="auto">
          <a:xfrm>
            <a:off x="503238" y="26050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191" name="Text Box 15"/>
          <p:cNvSpPr txBox="1">
            <a:spLocks noChangeArrowheads="1"/>
          </p:cNvSpPr>
          <p:nvPr/>
        </p:nvSpPr>
        <p:spPr bwMode="auto">
          <a:xfrm>
            <a:off x="522288" y="32019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192" name="Text Box 16"/>
          <p:cNvSpPr txBox="1">
            <a:spLocks noChangeArrowheads="1"/>
          </p:cNvSpPr>
          <p:nvPr/>
        </p:nvSpPr>
        <p:spPr bwMode="auto">
          <a:xfrm>
            <a:off x="541338" y="37988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193" name="Text Box 17"/>
          <p:cNvSpPr txBox="1">
            <a:spLocks noChangeArrowheads="1"/>
          </p:cNvSpPr>
          <p:nvPr/>
        </p:nvSpPr>
        <p:spPr bwMode="auto">
          <a:xfrm>
            <a:off x="508000" y="46434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194" name="Line 18"/>
          <p:cNvSpPr>
            <a:spLocks noChangeShapeType="1"/>
          </p:cNvSpPr>
          <p:nvPr/>
        </p:nvSpPr>
        <p:spPr bwMode="auto">
          <a:xfrm flipH="1">
            <a:off x="1241425" y="3113088"/>
            <a:ext cx="292100" cy="330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5" name="Line 19"/>
          <p:cNvSpPr>
            <a:spLocks noChangeShapeType="1"/>
          </p:cNvSpPr>
          <p:nvPr/>
        </p:nvSpPr>
        <p:spPr bwMode="auto">
          <a:xfrm>
            <a:off x="1235075" y="3443288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6" name="Line 20"/>
          <p:cNvSpPr>
            <a:spLocks noChangeShapeType="1"/>
          </p:cNvSpPr>
          <p:nvPr/>
        </p:nvSpPr>
        <p:spPr bwMode="auto">
          <a:xfrm flipH="1" flipV="1">
            <a:off x="1552575" y="3100388"/>
            <a:ext cx="603250" cy="63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7" name="Line 21"/>
          <p:cNvSpPr>
            <a:spLocks noChangeShapeType="1"/>
          </p:cNvSpPr>
          <p:nvPr/>
        </p:nvSpPr>
        <p:spPr bwMode="auto">
          <a:xfrm flipH="1">
            <a:off x="1546225" y="4319588"/>
            <a:ext cx="615950" cy="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8" name="Line 22"/>
          <p:cNvSpPr>
            <a:spLocks noChangeShapeType="1"/>
          </p:cNvSpPr>
          <p:nvPr/>
        </p:nvSpPr>
        <p:spPr bwMode="auto">
          <a:xfrm flipH="1" flipV="1">
            <a:off x="1228725" y="4046538"/>
            <a:ext cx="311150" cy="2794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199" name="Line 23"/>
          <p:cNvSpPr>
            <a:spLocks noChangeShapeType="1"/>
          </p:cNvSpPr>
          <p:nvPr/>
        </p:nvSpPr>
        <p:spPr bwMode="auto">
          <a:xfrm>
            <a:off x="2154238" y="2430463"/>
            <a:ext cx="0" cy="2520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0" name="Line 24"/>
          <p:cNvSpPr>
            <a:spLocks noChangeShapeType="1"/>
          </p:cNvSpPr>
          <p:nvPr/>
        </p:nvSpPr>
        <p:spPr bwMode="auto">
          <a:xfrm>
            <a:off x="2763838" y="2436813"/>
            <a:ext cx="0" cy="2552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1" name="Text Box 25"/>
          <p:cNvSpPr txBox="1">
            <a:spLocks noChangeArrowheads="1"/>
          </p:cNvSpPr>
          <p:nvPr/>
        </p:nvSpPr>
        <p:spPr bwMode="auto">
          <a:xfrm>
            <a:off x="2173288" y="22558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02" name="Text Box 26"/>
          <p:cNvSpPr txBox="1">
            <a:spLocks noChangeArrowheads="1"/>
          </p:cNvSpPr>
          <p:nvPr/>
        </p:nvSpPr>
        <p:spPr bwMode="auto">
          <a:xfrm>
            <a:off x="2782888" y="22621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03" name="Line 27"/>
          <p:cNvSpPr>
            <a:spLocks noChangeShapeType="1"/>
          </p:cNvSpPr>
          <p:nvPr/>
        </p:nvSpPr>
        <p:spPr bwMode="auto">
          <a:xfrm>
            <a:off x="2143125" y="3100388"/>
            <a:ext cx="311150" cy="3429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4" name="Line 28"/>
          <p:cNvSpPr>
            <a:spLocks noChangeShapeType="1"/>
          </p:cNvSpPr>
          <p:nvPr/>
        </p:nvSpPr>
        <p:spPr bwMode="auto">
          <a:xfrm>
            <a:off x="2454275" y="3443288"/>
            <a:ext cx="0" cy="6096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5" name="Line 29"/>
          <p:cNvSpPr>
            <a:spLocks noChangeShapeType="1"/>
          </p:cNvSpPr>
          <p:nvPr/>
        </p:nvSpPr>
        <p:spPr bwMode="auto">
          <a:xfrm flipH="1">
            <a:off x="2155825" y="4052888"/>
            <a:ext cx="298450" cy="2667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6" name="Oval 30"/>
          <p:cNvSpPr>
            <a:spLocks noChangeArrowheads="1"/>
          </p:cNvSpPr>
          <p:nvPr/>
        </p:nvSpPr>
        <p:spPr bwMode="auto">
          <a:xfrm>
            <a:off x="1516063" y="30654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7" name="Oval 31"/>
          <p:cNvSpPr>
            <a:spLocks noChangeArrowheads="1"/>
          </p:cNvSpPr>
          <p:nvPr/>
        </p:nvSpPr>
        <p:spPr bwMode="auto">
          <a:xfrm>
            <a:off x="1204913" y="34274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8" name="Oval 32"/>
          <p:cNvSpPr>
            <a:spLocks noChangeArrowheads="1"/>
          </p:cNvSpPr>
          <p:nvPr/>
        </p:nvSpPr>
        <p:spPr bwMode="auto">
          <a:xfrm>
            <a:off x="1192213" y="40243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09" name="Oval 33"/>
          <p:cNvSpPr>
            <a:spLocks noChangeArrowheads="1"/>
          </p:cNvSpPr>
          <p:nvPr/>
        </p:nvSpPr>
        <p:spPr bwMode="auto">
          <a:xfrm>
            <a:off x="2106613" y="42910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10" name="Oval 34"/>
          <p:cNvSpPr>
            <a:spLocks noChangeArrowheads="1"/>
          </p:cNvSpPr>
          <p:nvPr/>
        </p:nvSpPr>
        <p:spPr bwMode="auto">
          <a:xfrm>
            <a:off x="1503363" y="42846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11" name="Oval 35"/>
          <p:cNvSpPr>
            <a:spLocks noChangeArrowheads="1"/>
          </p:cNvSpPr>
          <p:nvPr/>
        </p:nvSpPr>
        <p:spPr bwMode="auto">
          <a:xfrm>
            <a:off x="2119313" y="305276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12" name="Oval 36"/>
          <p:cNvSpPr>
            <a:spLocks noChangeArrowheads="1"/>
          </p:cNvSpPr>
          <p:nvPr/>
        </p:nvSpPr>
        <p:spPr bwMode="auto">
          <a:xfrm>
            <a:off x="2417763" y="34147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13" name="Oval 37"/>
          <p:cNvSpPr>
            <a:spLocks noChangeArrowheads="1"/>
          </p:cNvSpPr>
          <p:nvPr/>
        </p:nvSpPr>
        <p:spPr bwMode="auto">
          <a:xfrm>
            <a:off x="2417763" y="4024313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14" name="Text Box 38"/>
          <p:cNvSpPr txBox="1">
            <a:spLocks noChangeArrowheads="1"/>
          </p:cNvSpPr>
          <p:nvPr/>
        </p:nvSpPr>
        <p:spPr bwMode="auto">
          <a:xfrm>
            <a:off x="1085850" y="380206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5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15" name="Text Box 39"/>
          <p:cNvSpPr txBox="1">
            <a:spLocks noChangeArrowheads="1"/>
          </p:cNvSpPr>
          <p:nvPr/>
        </p:nvSpPr>
        <p:spPr bwMode="auto">
          <a:xfrm>
            <a:off x="1112838" y="32019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6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16" name="Text Box 40"/>
          <p:cNvSpPr txBox="1">
            <a:spLocks noChangeArrowheads="1"/>
          </p:cNvSpPr>
          <p:nvPr/>
        </p:nvSpPr>
        <p:spPr bwMode="auto">
          <a:xfrm>
            <a:off x="1401763" y="2868613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4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17" name="Text Box 41"/>
          <p:cNvSpPr txBox="1">
            <a:spLocks noChangeArrowheads="1"/>
          </p:cNvSpPr>
          <p:nvPr/>
        </p:nvSpPr>
        <p:spPr bwMode="auto">
          <a:xfrm>
            <a:off x="2489200" y="380523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2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18" name="Text Box 42"/>
          <p:cNvSpPr txBox="1">
            <a:spLocks noChangeArrowheads="1"/>
          </p:cNvSpPr>
          <p:nvPr/>
        </p:nvSpPr>
        <p:spPr bwMode="auto">
          <a:xfrm>
            <a:off x="1344613" y="42799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4’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19" name="Text Box 43"/>
          <p:cNvSpPr txBox="1">
            <a:spLocks noChangeArrowheads="1"/>
          </p:cNvSpPr>
          <p:nvPr/>
        </p:nvSpPr>
        <p:spPr bwMode="auto">
          <a:xfrm>
            <a:off x="2227263" y="29019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3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20" name="Text Box 44"/>
          <p:cNvSpPr txBox="1">
            <a:spLocks noChangeArrowheads="1"/>
          </p:cNvSpPr>
          <p:nvPr/>
        </p:nvSpPr>
        <p:spPr bwMode="auto">
          <a:xfrm>
            <a:off x="2509838" y="3176588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1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21" name="Text Box 45"/>
          <p:cNvSpPr txBox="1">
            <a:spLocks noChangeArrowheads="1"/>
          </p:cNvSpPr>
          <p:nvPr/>
        </p:nvSpPr>
        <p:spPr bwMode="auto">
          <a:xfrm>
            <a:off x="2211388" y="43084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3’</a:t>
            </a:r>
            <a:endParaRPr lang="en-US" sz="1600" baseline="-25000">
              <a:latin typeface="Times New Roman" pitchFamily="18" charset="0"/>
            </a:endParaRPr>
          </a:p>
        </p:txBody>
      </p:sp>
      <p:sp>
        <p:nvSpPr>
          <p:cNvPr id="434223" name="Rectangle 47"/>
          <p:cNvSpPr>
            <a:spLocks noChangeArrowheads="1"/>
          </p:cNvSpPr>
          <p:nvPr/>
        </p:nvSpPr>
        <p:spPr bwMode="auto">
          <a:xfrm>
            <a:off x="492125" y="4146550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(-)</a:t>
            </a:r>
          </a:p>
        </p:txBody>
      </p:sp>
      <p:sp>
        <p:nvSpPr>
          <p:cNvPr id="434224" name="Rectangle 48"/>
          <p:cNvSpPr>
            <a:spLocks noChangeArrowheads="1"/>
          </p:cNvSpPr>
          <p:nvPr/>
        </p:nvSpPr>
        <p:spPr bwMode="auto">
          <a:xfrm>
            <a:off x="1609725" y="2378075"/>
            <a:ext cx="4127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(-)</a:t>
            </a:r>
          </a:p>
        </p:txBody>
      </p:sp>
      <p:sp>
        <p:nvSpPr>
          <p:cNvPr id="434225" name="Freeform 49"/>
          <p:cNvSpPr>
            <a:spLocks/>
          </p:cNvSpPr>
          <p:nvPr/>
        </p:nvSpPr>
        <p:spPr bwMode="auto">
          <a:xfrm>
            <a:off x="4102100" y="1963737"/>
            <a:ext cx="2476500" cy="1638300"/>
          </a:xfrm>
          <a:custGeom>
            <a:avLst/>
            <a:gdLst>
              <a:gd name="T0" fmla="*/ 2147483647 w 1560"/>
              <a:gd name="T1" fmla="*/ 0 h 1032"/>
              <a:gd name="T2" fmla="*/ 0 w 1560"/>
              <a:gd name="T3" fmla="*/ 2147483647 h 1032"/>
              <a:gd name="T4" fmla="*/ 2147483647 w 1560"/>
              <a:gd name="T5" fmla="*/ 2147483647 h 1032"/>
              <a:gd name="T6" fmla="*/ 2147483647 w 1560"/>
              <a:gd name="T7" fmla="*/ 2147483647 h 1032"/>
              <a:gd name="T8" fmla="*/ 2147483647 w 1560"/>
              <a:gd name="T9" fmla="*/ 0 h 103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0" h="1032">
                <a:moveTo>
                  <a:pt x="1256" y="0"/>
                </a:moveTo>
                <a:lnTo>
                  <a:pt x="0" y="716"/>
                </a:lnTo>
                <a:lnTo>
                  <a:pt x="520" y="1032"/>
                </a:lnTo>
                <a:lnTo>
                  <a:pt x="1560" y="420"/>
                </a:lnTo>
                <a:lnTo>
                  <a:pt x="1256" y="0"/>
                </a:lnTo>
                <a:close/>
              </a:path>
            </a:pathLst>
          </a:custGeom>
          <a:solidFill>
            <a:srgbClr val="FFFF00">
              <a:alpha val="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26" name="Freeform 50"/>
          <p:cNvSpPr>
            <a:spLocks/>
          </p:cNvSpPr>
          <p:nvPr/>
        </p:nvSpPr>
        <p:spPr bwMode="auto">
          <a:xfrm>
            <a:off x="7137400" y="820737"/>
            <a:ext cx="1568450" cy="1504950"/>
          </a:xfrm>
          <a:custGeom>
            <a:avLst/>
            <a:gdLst>
              <a:gd name="T0" fmla="*/ 2147483647 w 988"/>
              <a:gd name="T1" fmla="*/ 0 h 948"/>
              <a:gd name="T2" fmla="*/ 2147483647 w 988"/>
              <a:gd name="T3" fmla="*/ 2147483647 h 948"/>
              <a:gd name="T4" fmla="*/ 0 w 988"/>
              <a:gd name="T5" fmla="*/ 2147483647 h 948"/>
              <a:gd name="T6" fmla="*/ 2147483647 w 988"/>
              <a:gd name="T7" fmla="*/ 2147483647 h 948"/>
              <a:gd name="T8" fmla="*/ 2147483647 w 988"/>
              <a:gd name="T9" fmla="*/ 2147483647 h 948"/>
              <a:gd name="T10" fmla="*/ 2147483647 w 988"/>
              <a:gd name="T11" fmla="*/ 2147483647 h 948"/>
              <a:gd name="T12" fmla="*/ 2147483647 w 988"/>
              <a:gd name="T13" fmla="*/ 2147483647 h 948"/>
              <a:gd name="T14" fmla="*/ 2147483647 w 988"/>
              <a:gd name="T15" fmla="*/ 2147483647 h 948"/>
              <a:gd name="T16" fmla="*/ 2147483647 w 988"/>
              <a:gd name="T17" fmla="*/ 2147483647 h 948"/>
              <a:gd name="T18" fmla="*/ 2147483647 w 988"/>
              <a:gd name="T19" fmla="*/ 2147483647 h 948"/>
              <a:gd name="T20" fmla="*/ 2147483647 w 988"/>
              <a:gd name="T21" fmla="*/ 2147483647 h 948"/>
              <a:gd name="T22" fmla="*/ 2147483647 w 988"/>
              <a:gd name="T23" fmla="*/ 2147483647 h 948"/>
              <a:gd name="T24" fmla="*/ 2147483647 w 988"/>
              <a:gd name="T25" fmla="*/ 0 h 94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988" h="948">
                <a:moveTo>
                  <a:pt x="584" y="0"/>
                </a:moveTo>
                <a:lnTo>
                  <a:pt x="352" y="132"/>
                </a:lnTo>
                <a:lnTo>
                  <a:pt x="0" y="948"/>
                </a:lnTo>
                <a:lnTo>
                  <a:pt x="988" y="376"/>
                </a:lnTo>
                <a:lnTo>
                  <a:pt x="900" y="372"/>
                </a:lnTo>
                <a:lnTo>
                  <a:pt x="804" y="324"/>
                </a:lnTo>
                <a:lnTo>
                  <a:pt x="728" y="284"/>
                </a:lnTo>
                <a:lnTo>
                  <a:pt x="656" y="232"/>
                </a:lnTo>
                <a:lnTo>
                  <a:pt x="608" y="184"/>
                </a:lnTo>
                <a:lnTo>
                  <a:pt x="584" y="144"/>
                </a:lnTo>
                <a:lnTo>
                  <a:pt x="576" y="92"/>
                </a:lnTo>
                <a:lnTo>
                  <a:pt x="576" y="28"/>
                </a:lnTo>
                <a:lnTo>
                  <a:pt x="584" y="0"/>
                </a:lnTo>
                <a:close/>
              </a:path>
            </a:pathLst>
          </a:custGeom>
          <a:solidFill>
            <a:srgbClr val="FFFF00">
              <a:alpha val="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27" name="Freeform 51"/>
          <p:cNvSpPr>
            <a:spLocks/>
          </p:cNvSpPr>
          <p:nvPr/>
        </p:nvSpPr>
        <p:spPr bwMode="auto">
          <a:xfrm>
            <a:off x="4933950" y="2636837"/>
            <a:ext cx="1644650" cy="1377950"/>
          </a:xfrm>
          <a:custGeom>
            <a:avLst/>
            <a:gdLst>
              <a:gd name="T0" fmla="*/ 0 w 1036"/>
              <a:gd name="T1" fmla="*/ 2147483647 h 868"/>
              <a:gd name="T2" fmla="*/ 2147483647 w 1036"/>
              <a:gd name="T3" fmla="*/ 0 h 868"/>
              <a:gd name="T4" fmla="*/ 2147483647 w 1036"/>
              <a:gd name="T5" fmla="*/ 2147483647 h 868"/>
              <a:gd name="T6" fmla="*/ 2147483647 w 1036"/>
              <a:gd name="T7" fmla="*/ 2147483647 h 868"/>
              <a:gd name="T8" fmla="*/ 2147483647 w 1036"/>
              <a:gd name="T9" fmla="*/ 2147483647 h 868"/>
              <a:gd name="T10" fmla="*/ 0 w 1036"/>
              <a:gd name="T11" fmla="*/ 2147483647 h 868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036" h="868">
                <a:moveTo>
                  <a:pt x="0" y="604"/>
                </a:moveTo>
                <a:lnTo>
                  <a:pt x="1036" y="0"/>
                </a:lnTo>
                <a:lnTo>
                  <a:pt x="644" y="640"/>
                </a:lnTo>
                <a:lnTo>
                  <a:pt x="644" y="740"/>
                </a:lnTo>
                <a:lnTo>
                  <a:pt x="408" y="868"/>
                </a:lnTo>
                <a:lnTo>
                  <a:pt x="0" y="604"/>
                </a:lnTo>
                <a:close/>
              </a:path>
            </a:pathLst>
          </a:custGeom>
          <a:solidFill>
            <a:srgbClr val="FFFF00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28" name="Freeform 52"/>
          <p:cNvSpPr>
            <a:spLocks/>
          </p:cNvSpPr>
          <p:nvPr/>
        </p:nvSpPr>
        <p:spPr bwMode="auto">
          <a:xfrm>
            <a:off x="7143750" y="1423987"/>
            <a:ext cx="1828800" cy="1314450"/>
          </a:xfrm>
          <a:custGeom>
            <a:avLst/>
            <a:gdLst>
              <a:gd name="T0" fmla="*/ 2147483647 w 1152"/>
              <a:gd name="T1" fmla="*/ 0 h 828"/>
              <a:gd name="T2" fmla="*/ 0 w 1152"/>
              <a:gd name="T3" fmla="*/ 2147483647 h 828"/>
              <a:gd name="T4" fmla="*/ 2147483647 w 1152"/>
              <a:gd name="T5" fmla="*/ 2147483647 h 828"/>
              <a:gd name="T6" fmla="*/ 2147483647 w 1152"/>
              <a:gd name="T7" fmla="*/ 2147483647 h 828"/>
              <a:gd name="T8" fmla="*/ 2147483647 w 1152"/>
              <a:gd name="T9" fmla="*/ 2147483647 h 828"/>
              <a:gd name="T10" fmla="*/ 2147483647 w 1152"/>
              <a:gd name="T11" fmla="*/ 2147483647 h 828"/>
              <a:gd name="T12" fmla="*/ 2147483647 w 1152"/>
              <a:gd name="T13" fmla="*/ 2147483647 h 828"/>
              <a:gd name="T14" fmla="*/ 2147483647 w 1152"/>
              <a:gd name="T15" fmla="*/ 2147483647 h 828"/>
              <a:gd name="T16" fmla="*/ 2147483647 w 1152"/>
              <a:gd name="T17" fmla="*/ 2147483647 h 828"/>
              <a:gd name="T18" fmla="*/ 2147483647 w 1152"/>
              <a:gd name="T19" fmla="*/ 2147483647 h 828"/>
              <a:gd name="T20" fmla="*/ 2147483647 w 1152"/>
              <a:gd name="T21" fmla="*/ 2147483647 h 828"/>
              <a:gd name="T22" fmla="*/ 2147483647 w 1152"/>
              <a:gd name="T23" fmla="*/ 2147483647 h 828"/>
              <a:gd name="T24" fmla="*/ 2147483647 w 1152"/>
              <a:gd name="T25" fmla="*/ 0 h 828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152" h="828">
                <a:moveTo>
                  <a:pt x="976" y="0"/>
                </a:moveTo>
                <a:lnTo>
                  <a:pt x="0" y="560"/>
                </a:lnTo>
                <a:lnTo>
                  <a:pt x="432" y="736"/>
                </a:lnTo>
                <a:lnTo>
                  <a:pt x="432" y="828"/>
                </a:lnTo>
                <a:lnTo>
                  <a:pt x="1092" y="452"/>
                </a:lnTo>
                <a:lnTo>
                  <a:pt x="1120" y="388"/>
                </a:lnTo>
                <a:lnTo>
                  <a:pt x="1148" y="308"/>
                </a:lnTo>
                <a:lnTo>
                  <a:pt x="1152" y="260"/>
                </a:lnTo>
                <a:lnTo>
                  <a:pt x="1152" y="184"/>
                </a:lnTo>
                <a:lnTo>
                  <a:pt x="1116" y="108"/>
                </a:lnTo>
                <a:lnTo>
                  <a:pt x="1080" y="44"/>
                </a:lnTo>
                <a:lnTo>
                  <a:pt x="1032" y="20"/>
                </a:lnTo>
                <a:lnTo>
                  <a:pt x="976" y="0"/>
                </a:lnTo>
                <a:close/>
              </a:path>
            </a:pathLst>
          </a:custGeom>
          <a:solidFill>
            <a:srgbClr val="FFFF00">
              <a:alpha val="18823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29" name="Freeform 53"/>
          <p:cNvSpPr>
            <a:spLocks/>
          </p:cNvSpPr>
          <p:nvPr/>
        </p:nvSpPr>
        <p:spPr bwMode="auto">
          <a:xfrm>
            <a:off x="4121150" y="5145087"/>
            <a:ext cx="2457450" cy="1035050"/>
          </a:xfrm>
          <a:custGeom>
            <a:avLst/>
            <a:gdLst>
              <a:gd name="T0" fmla="*/ 0 w 1548"/>
              <a:gd name="T1" fmla="*/ 0 h 652"/>
              <a:gd name="T2" fmla="*/ 2147483647 w 1548"/>
              <a:gd name="T3" fmla="*/ 0 h 652"/>
              <a:gd name="T4" fmla="*/ 2147483647 w 1548"/>
              <a:gd name="T5" fmla="*/ 2147483647 h 652"/>
              <a:gd name="T6" fmla="*/ 2147483647 w 1548"/>
              <a:gd name="T7" fmla="*/ 2147483647 h 652"/>
              <a:gd name="T8" fmla="*/ 0 w 1548"/>
              <a:gd name="T9" fmla="*/ 0 h 65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48" h="652">
                <a:moveTo>
                  <a:pt x="0" y="0"/>
                </a:moveTo>
                <a:lnTo>
                  <a:pt x="1244" y="0"/>
                </a:lnTo>
                <a:lnTo>
                  <a:pt x="1548" y="652"/>
                </a:lnTo>
                <a:lnTo>
                  <a:pt x="488" y="652"/>
                </a:lnTo>
                <a:lnTo>
                  <a:pt x="0" y="0"/>
                </a:lnTo>
                <a:close/>
              </a:path>
            </a:pathLst>
          </a:custGeom>
          <a:solidFill>
            <a:srgbClr val="FFFF00">
              <a:alpha val="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0" name="Freeform 54"/>
          <p:cNvSpPr>
            <a:spLocks/>
          </p:cNvSpPr>
          <p:nvPr/>
        </p:nvSpPr>
        <p:spPr bwMode="auto">
          <a:xfrm>
            <a:off x="7156450" y="5132387"/>
            <a:ext cx="1416050" cy="1047750"/>
          </a:xfrm>
          <a:custGeom>
            <a:avLst/>
            <a:gdLst>
              <a:gd name="T0" fmla="*/ 2147483647 w 892"/>
              <a:gd name="T1" fmla="*/ 0 h 660"/>
              <a:gd name="T2" fmla="*/ 2147483647 w 892"/>
              <a:gd name="T3" fmla="*/ 0 h 660"/>
              <a:gd name="T4" fmla="*/ 0 w 892"/>
              <a:gd name="T5" fmla="*/ 2147483647 h 660"/>
              <a:gd name="T6" fmla="*/ 2147483647 w 892"/>
              <a:gd name="T7" fmla="*/ 2147483647 h 660"/>
              <a:gd name="T8" fmla="*/ 2147483647 w 892"/>
              <a:gd name="T9" fmla="*/ 2147483647 h 660"/>
              <a:gd name="T10" fmla="*/ 2147483647 w 892"/>
              <a:gd name="T11" fmla="*/ 2147483647 h 660"/>
              <a:gd name="T12" fmla="*/ 2147483647 w 892"/>
              <a:gd name="T13" fmla="*/ 2147483647 h 660"/>
              <a:gd name="T14" fmla="*/ 2147483647 w 892"/>
              <a:gd name="T15" fmla="*/ 2147483647 h 660"/>
              <a:gd name="T16" fmla="*/ 2147483647 w 892"/>
              <a:gd name="T17" fmla="*/ 2147483647 h 660"/>
              <a:gd name="T18" fmla="*/ 2147483647 w 892"/>
              <a:gd name="T19" fmla="*/ 2147483647 h 660"/>
              <a:gd name="T20" fmla="*/ 2147483647 w 892"/>
              <a:gd name="T21" fmla="*/ 2147483647 h 660"/>
              <a:gd name="T22" fmla="*/ 2147483647 w 892"/>
              <a:gd name="T23" fmla="*/ 2147483647 h 660"/>
              <a:gd name="T24" fmla="*/ 2147483647 w 892"/>
              <a:gd name="T25" fmla="*/ 0 h 66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892" h="660">
                <a:moveTo>
                  <a:pt x="892" y="0"/>
                </a:moveTo>
                <a:lnTo>
                  <a:pt x="336" y="0"/>
                </a:lnTo>
                <a:lnTo>
                  <a:pt x="0" y="660"/>
                </a:lnTo>
                <a:lnTo>
                  <a:pt x="824" y="660"/>
                </a:lnTo>
                <a:lnTo>
                  <a:pt x="772" y="572"/>
                </a:lnTo>
                <a:lnTo>
                  <a:pt x="732" y="472"/>
                </a:lnTo>
                <a:lnTo>
                  <a:pt x="720" y="380"/>
                </a:lnTo>
                <a:lnTo>
                  <a:pt x="720" y="312"/>
                </a:lnTo>
                <a:lnTo>
                  <a:pt x="752" y="224"/>
                </a:lnTo>
                <a:lnTo>
                  <a:pt x="820" y="132"/>
                </a:lnTo>
                <a:lnTo>
                  <a:pt x="868" y="68"/>
                </a:lnTo>
                <a:lnTo>
                  <a:pt x="876" y="40"/>
                </a:lnTo>
                <a:lnTo>
                  <a:pt x="892" y="0"/>
                </a:lnTo>
                <a:close/>
              </a:path>
            </a:pathLst>
          </a:custGeom>
          <a:solidFill>
            <a:srgbClr val="FFFF00">
              <a:alpha val="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1" name="Freeform 55"/>
          <p:cNvSpPr>
            <a:spLocks/>
          </p:cNvSpPr>
          <p:nvPr/>
        </p:nvSpPr>
        <p:spPr bwMode="auto">
          <a:xfrm>
            <a:off x="4133850" y="4592637"/>
            <a:ext cx="4438650" cy="546100"/>
          </a:xfrm>
          <a:custGeom>
            <a:avLst/>
            <a:gdLst>
              <a:gd name="T0" fmla="*/ 2147483647 w 2796"/>
              <a:gd name="T1" fmla="*/ 2147483647 h 344"/>
              <a:gd name="T2" fmla="*/ 2147483647 w 2796"/>
              <a:gd name="T3" fmla="*/ 2147483647 h 344"/>
              <a:gd name="T4" fmla="*/ 2147483647 w 2796"/>
              <a:gd name="T5" fmla="*/ 2147483647 h 344"/>
              <a:gd name="T6" fmla="*/ 2147483647 w 2796"/>
              <a:gd name="T7" fmla="*/ 2147483647 h 344"/>
              <a:gd name="T8" fmla="*/ 2147483647 w 2796"/>
              <a:gd name="T9" fmla="*/ 2147483647 h 344"/>
              <a:gd name="T10" fmla="*/ 0 w 2796"/>
              <a:gd name="T11" fmla="*/ 2147483647 h 344"/>
              <a:gd name="T12" fmla="*/ 2147483647 w 2796"/>
              <a:gd name="T13" fmla="*/ 0 h 344"/>
              <a:gd name="T14" fmla="*/ 2147483647 w 2796"/>
              <a:gd name="T15" fmla="*/ 0 h 344"/>
              <a:gd name="T16" fmla="*/ 2147483647 w 2796"/>
              <a:gd name="T17" fmla="*/ 2147483647 h 344"/>
              <a:gd name="T18" fmla="*/ 2147483647 w 2796"/>
              <a:gd name="T19" fmla="*/ 2147483647 h 344"/>
              <a:gd name="T20" fmla="*/ 2147483647 w 2796"/>
              <a:gd name="T21" fmla="*/ 2147483647 h 344"/>
              <a:gd name="T22" fmla="*/ 2147483647 w 2796"/>
              <a:gd name="T23" fmla="*/ 2147483647 h 344"/>
              <a:gd name="T24" fmla="*/ 2147483647 w 2796"/>
              <a:gd name="T25" fmla="*/ 2147483647 h 344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2796" h="344">
                <a:moveTo>
                  <a:pt x="2796" y="336"/>
                </a:moveTo>
                <a:lnTo>
                  <a:pt x="2240" y="336"/>
                </a:lnTo>
                <a:lnTo>
                  <a:pt x="2328" y="176"/>
                </a:lnTo>
                <a:lnTo>
                  <a:pt x="1148" y="176"/>
                </a:lnTo>
                <a:lnTo>
                  <a:pt x="1228" y="344"/>
                </a:lnTo>
                <a:lnTo>
                  <a:pt x="0" y="344"/>
                </a:lnTo>
                <a:lnTo>
                  <a:pt x="908" y="0"/>
                </a:lnTo>
                <a:lnTo>
                  <a:pt x="2672" y="0"/>
                </a:lnTo>
                <a:lnTo>
                  <a:pt x="2712" y="72"/>
                </a:lnTo>
                <a:lnTo>
                  <a:pt x="2756" y="160"/>
                </a:lnTo>
                <a:lnTo>
                  <a:pt x="2780" y="236"/>
                </a:lnTo>
                <a:lnTo>
                  <a:pt x="2796" y="296"/>
                </a:lnTo>
                <a:lnTo>
                  <a:pt x="2796" y="336"/>
                </a:lnTo>
                <a:close/>
              </a:path>
            </a:pathLst>
          </a:custGeom>
          <a:solidFill>
            <a:srgbClr val="FFFF00">
              <a:alpha val="1490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2" name="Freeform 56"/>
          <p:cNvSpPr>
            <a:spLocks/>
          </p:cNvSpPr>
          <p:nvPr/>
        </p:nvSpPr>
        <p:spPr bwMode="auto">
          <a:xfrm>
            <a:off x="5956300" y="611187"/>
            <a:ext cx="908050" cy="3657600"/>
          </a:xfrm>
          <a:custGeom>
            <a:avLst/>
            <a:gdLst>
              <a:gd name="T0" fmla="*/ 2147483647 w 572"/>
              <a:gd name="T1" fmla="*/ 2147483647 h 2304"/>
              <a:gd name="T2" fmla="*/ 2147483647 w 572"/>
              <a:gd name="T3" fmla="*/ 2147483647 h 2304"/>
              <a:gd name="T4" fmla="*/ 2147483647 w 572"/>
              <a:gd name="T5" fmla="*/ 2147483647 h 2304"/>
              <a:gd name="T6" fmla="*/ 2147483647 w 572"/>
              <a:gd name="T7" fmla="*/ 2147483647 h 2304"/>
              <a:gd name="T8" fmla="*/ 0 w 572"/>
              <a:gd name="T9" fmla="*/ 2147483647 h 2304"/>
              <a:gd name="T10" fmla="*/ 0 w 572"/>
              <a:gd name="T11" fmla="*/ 2147483647 h 2304"/>
              <a:gd name="T12" fmla="*/ 2147483647 w 572"/>
              <a:gd name="T13" fmla="*/ 2147483647 h 2304"/>
              <a:gd name="T14" fmla="*/ 2147483647 w 572"/>
              <a:gd name="T15" fmla="*/ 2147483647 h 2304"/>
              <a:gd name="T16" fmla="*/ 2147483647 w 572"/>
              <a:gd name="T17" fmla="*/ 2147483647 h 2304"/>
              <a:gd name="T18" fmla="*/ 2147483647 w 572"/>
              <a:gd name="T19" fmla="*/ 2147483647 h 2304"/>
              <a:gd name="T20" fmla="*/ 2147483647 w 572"/>
              <a:gd name="T21" fmla="*/ 2147483647 h 2304"/>
              <a:gd name="T22" fmla="*/ 2147483647 w 572"/>
              <a:gd name="T23" fmla="*/ 2147483647 h 2304"/>
              <a:gd name="T24" fmla="*/ 2147483647 w 572"/>
              <a:gd name="T25" fmla="*/ 0 h 2304"/>
              <a:gd name="T26" fmla="*/ 2147483647 w 572"/>
              <a:gd name="T27" fmla="*/ 2147483647 h 2304"/>
              <a:gd name="T28" fmla="*/ 2147483647 w 572"/>
              <a:gd name="T29" fmla="*/ 2147483647 h 2304"/>
              <a:gd name="T30" fmla="*/ 2147483647 w 572"/>
              <a:gd name="T31" fmla="*/ 2147483647 h 2304"/>
              <a:gd name="T32" fmla="*/ 2147483647 w 572"/>
              <a:gd name="T33" fmla="*/ 2147483647 h 2304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572" h="2304">
                <a:moveTo>
                  <a:pt x="4" y="116"/>
                </a:moveTo>
                <a:lnTo>
                  <a:pt x="4" y="900"/>
                </a:lnTo>
                <a:lnTo>
                  <a:pt x="88" y="840"/>
                </a:lnTo>
                <a:lnTo>
                  <a:pt x="392" y="1288"/>
                </a:lnTo>
                <a:lnTo>
                  <a:pt x="0" y="1932"/>
                </a:lnTo>
                <a:lnTo>
                  <a:pt x="0" y="2304"/>
                </a:lnTo>
                <a:lnTo>
                  <a:pt x="572" y="2304"/>
                </a:lnTo>
                <a:lnTo>
                  <a:pt x="572" y="148"/>
                </a:lnTo>
                <a:lnTo>
                  <a:pt x="468" y="96"/>
                </a:lnTo>
                <a:lnTo>
                  <a:pt x="404" y="64"/>
                </a:lnTo>
                <a:lnTo>
                  <a:pt x="344" y="32"/>
                </a:lnTo>
                <a:lnTo>
                  <a:pt x="288" y="8"/>
                </a:lnTo>
                <a:lnTo>
                  <a:pt x="240" y="0"/>
                </a:lnTo>
                <a:lnTo>
                  <a:pt x="180" y="8"/>
                </a:lnTo>
                <a:lnTo>
                  <a:pt x="120" y="24"/>
                </a:lnTo>
                <a:lnTo>
                  <a:pt x="60" y="64"/>
                </a:lnTo>
                <a:lnTo>
                  <a:pt x="4" y="116"/>
                </a:lnTo>
                <a:close/>
              </a:path>
            </a:pathLst>
          </a:custGeom>
          <a:solidFill>
            <a:srgbClr val="00CCFF">
              <a:alpha val="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3" name="Freeform 57"/>
          <p:cNvSpPr>
            <a:spLocks/>
          </p:cNvSpPr>
          <p:nvPr/>
        </p:nvSpPr>
        <p:spPr bwMode="auto">
          <a:xfrm>
            <a:off x="6851650" y="763587"/>
            <a:ext cx="971550" cy="3492500"/>
          </a:xfrm>
          <a:custGeom>
            <a:avLst/>
            <a:gdLst>
              <a:gd name="T0" fmla="*/ 0 w 612"/>
              <a:gd name="T1" fmla="*/ 2147483647 h 2200"/>
              <a:gd name="T2" fmla="*/ 0 w 612"/>
              <a:gd name="T3" fmla="*/ 2147483647 h 2200"/>
              <a:gd name="T4" fmla="*/ 2147483647 w 612"/>
              <a:gd name="T5" fmla="*/ 2147483647 h 2200"/>
              <a:gd name="T6" fmla="*/ 2147483647 w 612"/>
              <a:gd name="T7" fmla="*/ 2147483647 h 2200"/>
              <a:gd name="T8" fmla="*/ 2147483647 w 612"/>
              <a:gd name="T9" fmla="*/ 2147483647 h 2200"/>
              <a:gd name="T10" fmla="*/ 2147483647 w 612"/>
              <a:gd name="T11" fmla="*/ 2147483647 h 2200"/>
              <a:gd name="T12" fmla="*/ 2147483647 w 612"/>
              <a:gd name="T13" fmla="*/ 2147483647 h 2200"/>
              <a:gd name="T14" fmla="*/ 2147483647 w 612"/>
              <a:gd name="T15" fmla="*/ 0 h 2200"/>
              <a:gd name="T16" fmla="*/ 2147483647 w 612"/>
              <a:gd name="T17" fmla="*/ 2147483647 h 2200"/>
              <a:gd name="T18" fmla="*/ 2147483647 w 612"/>
              <a:gd name="T19" fmla="*/ 2147483647 h 2200"/>
              <a:gd name="T20" fmla="*/ 2147483647 w 612"/>
              <a:gd name="T21" fmla="*/ 2147483647 h 2200"/>
              <a:gd name="T22" fmla="*/ 2147483647 w 612"/>
              <a:gd name="T23" fmla="*/ 2147483647 h 2200"/>
              <a:gd name="T24" fmla="*/ 2147483647 w 612"/>
              <a:gd name="T25" fmla="*/ 2147483647 h 2200"/>
              <a:gd name="T26" fmla="*/ 0 w 612"/>
              <a:gd name="T27" fmla="*/ 2147483647 h 220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612" h="2200">
                <a:moveTo>
                  <a:pt x="0" y="44"/>
                </a:moveTo>
                <a:lnTo>
                  <a:pt x="0" y="2200"/>
                </a:lnTo>
                <a:lnTo>
                  <a:pt x="612" y="2200"/>
                </a:lnTo>
                <a:lnTo>
                  <a:pt x="612" y="1148"/>
                </a:lnTo>
                <a:lnTo>
                  <a:pt x="176" y="976"/>
                </a:lnTo>
                <a:lnTo>
                  <a:pt x="524" y="164"/>
                </a:lnTo>
                <a:lnTo>
                  <a:pt x="612" y="120"/>
                </a:lnTo>
                <a:lnTo>
                  <a:pt x="612" y="0"/>
                </a:lnTo>
                <a:lnTo>
                  <a:pt x="548" y="12"/>
                </a:lnTo>
                <a:lnTo>
                  <a:pt x="452" y="36"/>
                </a:lnTo>
                <a:lnTo>
                  <a:pt x="312" y="76"/>
                </a:lnTo>
                <a:lnTo>
                  <a:pt x="200" y="92"/>
                </a:lnTo>
                <a:lnTo>
                  <a:pt x="84" y="76"/>
                </a:lnTo>
                <a:lnTo>
                  <a:pt x="0" y="44"/>
                </a:lnTo>
                <a:close/>
              </a:path>
            </a:pathLst>
          </a:custGeom>
          <a:solidFill>
            <a:srgbClr val="00CCFF">
              <a:alpha val="20000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4" name="Freeform 58"/>
          <p:cNvSpPr>
            <a:spLocks/>
          </p:cNvSpPr>
          <p:nvPr/>
        </p:nvSpPr>
        <p:spPr bwMode="auto">
          <a:xfrm>
            <a:off x="5965825" y="4881562"/>
            <a:ext cx="1860550" cy="1873250"/>
          </a:xfrm>
          <a:custGeom>
            <a:avLst/>
            <a:gdLst>
              <a:gd name="T0" fmla="*/ 0 w 1172"/>
              <a:gd name="T1" fmla="*/ 0 h 1180"/>
              <a:gd name="T2" fmla="*/ 2147483647 w 1172"/>
              <a:gd name="T3" fmla="*/ 0 h 1180"/>
              <a:gd name="T4" fmla="*/ 2147483647 w 1172"/>
              <a:gd name="T5" fmla="*/ 2147483647 h 1180"/>
              <a:gd name="T6" fmla="*/ 0 w 1172"/>
              <a:gd name="T7" fmla="*/ 0 h 1180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172" h="1180">
                <a:moveTo>
                  <a:pt x="0" y="0"/>
                </a:moveTo>
                <a:lnTo>
                  <a:pt x="1172" y="0"/>
                </a:lnTo>
                <a:lnTo>
                  <a:pt x="557" y="1180"/>
                </a:lnTo>
                <a:lnTo>
                  <a:pt x="0" y="0"/>
                </a:lnTo>
                <a:close/>
              </a:path>
            </a:pathLst>
          </a:custGeom>
          <a:solidFill>
            <a:srgbClr val="00CCFF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5" name="Line 59"/>
          <p:cNvSpPr>
            <a:spLocks noChangeShapeType="1"/>
          </p:cNvSpPr>
          <p:nvPr/>
        </p:nvSpPr>
        <p:spPr bwMode="auto">
          <a:xfrm>
            <a:off x="5961063" y="4257675"/>
            <a:ext cx="1866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6" name="Line 60"/>
          <p:cNvSpPr>
            <a:spLocks noChangeShapeType="1"/>
          </p:cNvSpPr>
          <p:nvPr/>
        </p:nvSpPr>
        <p:spPr bwMode="auto">
          <a:xfrm>
            <a:off x="5965825" y="4262437"/>
            <a:ext cx="0" cy="6238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7" name="Line 61"/>
          <p:cNvSpPr>
            <a:spLocks noChangeShapeType="1"/>
          </p:cNvSpPr>
          <p:nvPr/>
        </p:nvSpPr>
        <p:spPr bwMode="auto">
          <a:xfrm>
            <a:off x="6854825" y="4294187"/>
            <a:ext cx="0" cy="2449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8" name="Line 62"/>
          <p:cNvSpPr>
            <a:spLocks noChangeShapeType="1"/>
          </p:cNvSpPr>
          <p:nvPr/>
        </p:nvSpPr>
        <p:spPr bwMode="auto">
          <a:xfrm flipV="1">
            <a:off x="7824788" y="4244975"/>
            <a:ext cx="0" cy="658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39" name="Line 63"/>
          <p:cNvSpPr>
            <a:spLocks noChangeShapeType="1"/>
          </p:cNvSpPr>
          <p:nvPr/>
        </p:nvSpPr>
        <p:spPr bwMode="auto">
          <a:xfrm flipV="1">
            <a:off x="5965825" y="793750"/>
            <a:ext cx="0" cy="3455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0" name="Line 64"/>
          <p:cNvSpPr>
            <a:spLocks noChangeShapeType="1"/>
          </p:cNvSpPr>
          <p:nvPr/>
        </p:nvSpPr>
        <p:spPr bwMode="auto">
          <a:xfrm flipV="1">
            <a:off x="6854825" y="835025"/>
            <a:ext cx="0" cy="34242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1" name="Line 65"/>
          <p:cNvSpPr>
            <a:spLocks noChangeShapeType="1"/>
          </p:cNvSpPr>
          <p:nvPr/>
        </p:nvSpPr>
        <p:spPr bwMode="auto">
          <a:xfrm flipV="1">
            <a:off x="7824788" y="733425"/>
            <a:ext cx="0" cy="3516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2" name="Line 66"/>
          <p:cNvSpPr>
            <a:spLocks noChangeShapeType="1"/>
          </p:cNvSpPr>
          <p:nvPr/>
        </p:nvSpPr>
        <p:spPr bwMode="auto">
          <a:xfrm>
            <a:off x="5961063" y="4865687"/>
            <a:ext cx="887412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3" name="Line 67"/>
          <p:cNvSpPr>
            <a:spLocks noChangeShapeType="1"/>
          </p:cNvSpPr>
          <p:nvPr/>
        </p:nvSpPr>
        <p:spPr bwMode="auto">
          <a:xfrm flipV="1">
            <a:off x="6851650" y="4878387"/>
            <a:ext cx="968375" cy="187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4" name="Freeform 68"/>
          <p:cNvSpPr>
            <a:spLocks/>
          </p:cNvSpPr>
          <p:nvPr/>
        </p:nvSpPr>
        <p:spPr bwMode="auto">
          <a:xfrm>
            <a:off x="5961063" y="601662"/>
            <a:ext cx="1860550" cy="327025"/>
          </a:xfrm>
          <a:custGeom>
            <a:avLst/>
            <a:gdLst>
              <a:gd name="T0" fmla="*/ 0 w 700"/>
              <a:gd name="T1" fmla="*/ 2147483647 h 123"/>
              <a:gd name="T2" fmla="*/ 2147483647 w 700"/>
              <a:gd name="T3" fmla="*/ 2147483647 h 123"/>
              <a:gd name="T4" fmla="*/ 2147483647 w 700"/>
              <a:gd name="T5" fmla="*/ 2147483647 h 123"/>
              <a:gd name="T6" fmla="*/ 2147483647 w 700"/>
              <a:gd name="T7" fmla="*/ 2147483647 h 123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700" h="123">
                <a:moveTo>
                  <a:pt x="0" y="78"/>
                </a:moveTo>
                <a:cubicBezTo>
                  <a:pt x="38" y="39"/>
                  <a:pt x="77" y="0"/>
                  <a:pt x="148" y="6"/>
                </a:cubicBezTo>
                <a:cubicBezTo>
                  <a:pt x="219" y="12"/>
                  <a:pt x="332" y="105"/>
                  <a:pt x="424" y="114"/>
                </a:cubicBezTo>
                <a:cubicBezTo>
                  <a:pt x="516" y="123"/>
                  <a:pt x="633" y="68"/>
                  <a:pt x="700" y="62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5" name="Line 69"/>
          <p:cNvSpPr>
            <a:spLocks noChangeShapeType="1"/>
          </p:cNvSpPr>
          <p:nvPr/>
        </p:nvSpPr>
        <p:spPr bwMode="auto">
          <a:xfrm>
            <a:off x="5962650" y="4891087"/>
            <a:ext cx="18605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6" name="Line 70"/>
          <p:cNvSpPr>
            <a:spLocks noChangeShapeType="1"/>
          </p:cNvSpPr>
          <p:nvPr/>
        </p:nvSpPr>
        <p:spPr bwMode="auto">
          <a:xfrm>
            <a:off x="5575300" y="4592637"/>
            <a:ext cx="2819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7" name="Line 71"/>
          <p:cNvSpPr>
            <a:spLocks noChangeShapeType="1"/>
          </p:cNvSpPr>
          <p:nvPr/>
        </p:nvSpPr>
        <p:spPr bwMode="auto">
          <a:xfrm flipV="1">
            <a:off x="5572125" y="4014787"/>
            <a:ext cx="0" cy="571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8" name="Line 72"/>
          <p:cNvSpPr>
            <a:spLocks noChangeShapeType="1"/>
          </p:cNvSpPr>
          <p:nvPr/>
        </p:nvSpPr>
        <p:spPr bwMode="auto">
          <a:xfrm flipV="1">
            <a:off x="5570538" y="2127250"/>
            <a:ext cx="3313112" cy="1890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49" name="Line 73"/>
          <p:cNvSpPr>
            <a:spLocks noChangeShapeType="1"/>
          </p:cNvSpPr>
          <p:nvPr/>
        </p:nvSpPr>
        <p:spPr bwMode="auto">
          <a:xfrm flipH="1" flipV="1">
            <a:off x="4124325" y="3089275"/>
            <a:ext cx="1446213" cy="922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0" name="Line 74"/>
          <p:cNvSpPr>
            <a:spLocks noChangeShapeType="1"/>
          </p:cNvSpPr>
          <p:nvPr/>
        </p:nvSpPr>
        <p:spPr bwMode="auto">
          <a:xfrm>
            <a:off x="4900613" y="3598862"/>
            <a:ext cx="0" cy="25765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1" name="Line 75"/>
          <p:cNvSpPr>
            <a:spLocks noChangeShapeType="1"/>
          </p:cNvSpPr>
          <p:nvPr/>
        </p:nvSpPr>
        <p:spPr bwMode="auto">
          <a:xfrm>
            <a:off x="4119563" y="3065462"/>
            <a:ext cx="0" cy="2058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2" name="Line 76"/>
          <p:cNvSpPr>
            <a:spLocks noChangeShapeType="1"/>
          </p:cNvSpPr>
          <p:nvPr/>
        </p:nvSpPr>
        <p:spPr bwMode="auto">
          <a:xfrm>
            <a:off x="4117975" y="5137150"/>
            <a:ext cx="44497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3" name="Line 77"/>
          <p:cNvSpPr>
            <a:spLocks noChangeShapeType="1"/>
          </p:cNvSpPr>
          <p:nvPr/>
        </p:nvSpPr>
        <p:spPr bwMode="auto">
          <a:xfrm>
            <a:off x="4899025" y="6176962"/>
            <a:ext cx="35512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4" name="Line 78"/>
          <p:cNvSpPr>
            <a:spLocks noChangeShapeType="1"/>
          </p:cNvSpPr>
          <p:nvPr/>
        </p:nvSpPr>
        <p:spPr bwMode="auto">
          <a:xfrm flipH="1">
            <a:off x="4076700" y="4589462"/>
            <a:ext cx="1477963" cy="561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5" name="Line 79"/>
          <p:cNvSpPr>
            <a:spLocks noChangeShapeType="1"/>
          </p:cNvSpPr>
          <p:nvPr/>
        </p:nvSpPr>
        <p:spPr bwMode="auto">
          <a:xfrm>
            <a:off x="4105275" y="5105400"/>
            <a:ext cx="779463" cy="1069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56" name="Text Box 80"/>
          <p:cNvSpPr txBox="1">
            <a:spLocks noChangeArrowheads="1"/>
          </p:cNvSpPr>
          <p:nvPr/>
        </p:nvSpPr>
        <p:spPr bwMode="auto">
          <a:xfrm>
            <a:off x="4945063" y="3675062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B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57" name="Text Box 81"/>
          <p:cNvSpPr txBox="1">
            <a:spLocks noChangeArrowheads="1"/>
          </p:cNvSpPr>
          <p:nvPr/>
        </p:nvSpPr>
        <p:spPr bwMode="auto">
          <a:xfrm>
            <a:off x="3913188" y="295910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A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4258" name="Text Box 82"/>
          <p:cNvSpPr txBox="1">
            <a:spLocks noChangeArrowheads="1"/>
          </p:cNvSpPr>
          <p:nvPr/>
        </p:nvSpPr>
        <p:spPr bwMode="auto">
          <a:xfrm>
            <a:off x="4821238" y="617855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B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59" name="Text Box 83"/>
          <p:cNvSpPr txBox="1">
            <a:spLocks noChangeArrowheads="1"/>
          </p:cNvSpPr>
          <p:nvPr/>
        </p:nvSpPr>
        <p:spPr bwMode="auto">
          <a:xfrm>
            <a:off x="5581650" y="4002087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C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60" name="Text Box 84"/>
          <p:cNvSpPr txBox="1">
            <a:spLocks noChangeArrowheads="1"/>
          </p:cNvSpPr>
          <p:nvPr/>
        </p:nvSpPr>
        <p:spPr bwMode="auto">
          <a:xfrm>
            <a:off x="3905250" y="5064125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A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61" name="Text Box 85"/>
          <p:cNvSpPr txBox="1">
            <a:spLocks noChangeArrowheads="1"/>
          </p:cNvSpPr>
          <p:nvPr/>
        </p:nvSpPr>
        <p:spPr bwMode="auto">
          <a:xfrm>
            <a:off x="5583238" y="438150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C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62" name="Text Box 86"/>
          <p:cNvSpPr txBox="1">
            <a:spLocks noChangeArrowheads="1"/>
          </p:cNvSpPr>
          <p:nvPr/>
        </p:nvSpPr>
        <p:spPr bwMode="auto">
          <a:xfrm>
            <a:off x="5792788" y="4048125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D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4263" name="Text Box 87"/>
          <p:cNvSpPr txBox="1">
            <a:spLocks noChangeArrowheads="1"/>
          </p:cNvSpPr>
          <p:nvPr/>
        </p:nvSpPr>
        <p:spPr bwMode="auto">
          <a:xfrm>
            <a:off x="6894513" y="403860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E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4264" name="Text Box 88"/>
          <p:cNvSpPr txBox="1">
            <a:spLocks noChangeArrowheads="1"/>
          </p:cNvSpPr>
          <p:nvPr/>
        </p:nvSpPr>
        <p:spPr bwMode="auto">
          <a:xfrm>
            <a:off x="7870825" y="4060825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F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4265" name="Text Box 89"/>
          <p:cNvSpPr txBox="1">
            <a:spLocks noChangeArrowheads="1"/>
          </p:cNvSpPr>
          <p:nvPr/>
        </p:nvSpPr>
        <p:spPr bwMode="auto">
          <a:xfrm>
            <a:off x="5773738" y="488315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D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66" name="Text Box 90"/>
          <p:cNvSpPr txBox="1">
            <a:spLocks noChangeArrowheads="1"/>
          </p:cNvSpPr>
          <p:nvPr/>
        </p:nvSpPr>
        <p:spPr bwMode="auto">
          <a:xfrm>
            <a:off x="6965042" y="662940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E</a:t>
            </a:r>
            <a:r>
              <a:rPr lang="en-US" sz="12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34267" name="Text Box 91"/>
          <p:cNvSpPr txBox="1">
            <a:spLocks noChangeArrowheads="1"/>
          </p:cNvSpPr>
          <p:nvPr/>
        </p:nvSpPr>
        <p:spPr bwMode="auto">
          <a:xfrm>
            <a:off x="7835900" y="491490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F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68" name="Line 92"/>
          <p:cNvSpPr>
            <a:spLocks noChangeShapeType="1"/>
          </p:cNvSpPr>
          <p:nvPr/>
        </p:nvSpPr>
        <p:spPr bwMode="auto">
          <a:xfrm flipV="1">
            <a:off x="4784725" y="3513137"/>
            <a:ext cx="0" cy="833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69" name="Line 93"/>
          <p:cNvSpPr>
            <a:spLocks noChangeShapeType="1"/>
          </p:cNvSpPr>
          <p:nvPr/>
        </p:nvSpPr>
        <p:spPr bwMode="auto">
          <a:xfrm flipV="1">
            <a:off x="4781550" y="4281487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70" name="Line 94"/>
          <p:cNvSpPr>
            <a:spLocks noChangeShapeType="1"/>
          </p:cNvSpPr>
          <p:nvPr/>
        </p:nvSpPr>
        <p:spPr bwMode="auto">
          <a:xfrm flipH="1">
            <a:off x="4781550" y="4892675"/>
            <a:ext cx="84613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71" name="Line 95"/>
          <p:cNvSpPr>
            <a:spLocks noChangeShapeType="1"/>
          </p:cNvSpPr>
          <p:nvPr/>
        </p:nvSpPr>
        <p:spPr bwMode="auto">
          <a:xfrm flipV="1">
            <a:off x="4102100" y="827087"/>
            <a:ext cx="3975100" cy="22685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72" name="Line 96"/>
          <p:cNvSpPr>
            <a:spLocks noChangeShapeType="1"/>
          </p:cNvSpPr>
          <p:nvPr/>
        </p:nvSpPr>
        <p:spPr bwMode="auto">
          <a:xfrm flipV="1">
            <a:off x="4913313" y="1435100"/>
            <a:ext cx="3778250" cy="21574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73" name="Line 97"/>
          <p:cNvSpPr>
            <a:spLocks noChangeShapeType="1"/>
          </p:cNvSpPr>
          <p:nvPr/>
        </p:nvSpPr>
        <p:spPr bwMode="auto">
          <a:xfrm flipV="1">
            <a:off x="5556250" y="1393825"/>
            <a:ext cx="2941638" cy="16795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74" name="Text Box 98"/>
          <p:cNvSpPr txBox="1">
            <a:spLocks noChangeArrowheads="1"/>
          </p:cNvSpPr>
          <p:nvPr/>
        </p:nvSpPr>
        <p:spPr bwMode="auto">
          <a:xfrm>
            <a:off x="7870825" y="1504950"/>
            <a:ext cx="5715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4’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75" name="Text Box 99"/>
          <p:cNvSpPr txBox="1">
            <a:spLocks noChangeArrowheads="1"/>
          </p:cNvSpPr>
          <p:nvPr/>
        </p:nvSpPr>
        <p:spPr bwMode="auto">
          <a:xfrm>
            <a:off x="6040438" y="1727200"/>
            <a:ext cx="5715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76" name="Text Box 100"/>
          <p:cNvSpPr txBox="1">
            <a:spLocks noChangeArrowheads="1"/>
          </p:cNvSpPr>
          <p:nvPr/>
        </p:nvSpPr>
        <p:spPr bwMode="auto">
          <a:xfrm>
            <a:off x="7875588" y="4679950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1</a:t>
            </a:r>
            <a:r>
              <a:rPr lang="en-US" sz="1200">
                <a:latin typeface="Times New Roman" pitchFamily="18" charset="0"/>
              </a:rPr>
              <a:t>≡4’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77" name="Text Box 101"/>
          <p:cNvSpPr txBox="1">
            <a:spLocks noChangeArrowheads="1"/>
          </p:cNvSpPr>
          <p:nvPr/>
        </p:nvSpPr>
        <p:spPr bwMode="auto">
          <a:xfrm>
            <a:off x="6448425" y="6157912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78" name="Text Box 102"/>
          <p:cNvSpPr txBox="1">
            <a:spLocks noChangeArrowheads="1"/>
          </p:cNvSpPr>
          <p:nvPr/>
        </p:nvSpPr>
        <p:spPr bwMode="auto">
          <a:xfrm>
            <a:off x="5805488" y="3460750"/>
            <a:ext cx="5715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79" name="Text Box 103"/>
          <p:cNvSpPr txBox="1">
            <a:spLocks noChangeArrowheads="1"/>
          </p:cNvSpPr>
          <p:nvPr/>
        </p:nvSpPr>
        <p:spPr bwMode="auto">
          <a:xfrm>
            <a:off x="6604000" y="2655887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80" name="Text Box 104"/>
          <p:cNvSpPr txBox="1">
            <a:spLocks noChangeArrowheads="1"/>
          </p:cNvSpPr>
          <p:nvPr/>
        </p:nvSpPr>
        <p:spPr bwMode="auto">
          <a:xfrm>
            <a:off x="5551488" y="4665662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1</a:t>
            </a:r>
            <a:r>
              <a:rPr lang="en-US" sz="1200">
                <a:latin typeface="Times New Roman" pitchFamily="18" charset="0"/>
              </a:rPr>
              <a:t>≡3’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81" name="Text Box 105"/>
          <p:cNvSpPr txBox="1">
            <a:spLocks noChangeArrowheads="1"/>
          </p:cNvSpPr>
          <p:nvPr/>
        </p:nvSpPr>
        <p:spPr bwMode="auto">
          <a:xfrm>
            <a:off x="7847013" y="2284412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82" name="Text Box 106"/>
          <p:cNvSpPr txBox="1">
            <a:spLocks noChangeArrowheads="1"/>
          </p:cNvSpPr>
          <p:nvPr/>
        </p:nvSpPr>
        <p:spPr bwMode="auto">
          <a:xfrm>
            <a:off x="7175500" y="6194425"/>
            <a:ext cx="5715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6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83" name="Text Box 107"/>
          <p:cNvSpPr txBox="1">
            <a:spLocks noChangeArrowheads="1"/>
          </p:cNvSpPr>
          <p:nvPr/>
        </p:nvSpPr>
        <p:spPr bwMode="auto">
          <a:xfrm>
            <a:off x="7848600" y="990600"/>
            <a:ext cx="1270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5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4284" name="Text Box 108"/>
          <p:cNvSpPr txBox="1">
            <a:spLocks noChangeArrowheads="1"/>
          </p:cNvSpPr>
          <p:nvPr/>
        </p:nvSpPr>
        <p:spPr bwMode="auto">
          <a:xfrm>
            <a:off x="7689850" y="5141912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85" name="Text Box 109"/>
          <p:cNvSpPr txBox="1">
            <a:spLocks noChangeArrowheads="1"/>
          </p:cNvSpPr>
          <p:nvPr/>
        </p:nvSpPr>
        <p:spPr bwMode="auto">
          <a:xfrm>
            <a:off x="5741988" y="2662237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3’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86" name="Line 110"/>
          <p:cNvSpPr>
            <a:spLocks noChangeShapeType="1"/>
          </p:cNvSpPr>
          <p:nvPr/>
        </p:nvSpPr>
        <p:spPr bwMode="auto">
          <a:xfrm flipV="1">
            <a:off x="6584950" y="2646362"/>
            <a:ext cx="0" cy="1852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87" name="Line 111"/>
          <p:cNvSpPr>
            <a:spLocks noChangeShapeType="1"/>
          </p:cNvSpPr>
          <p:nvPr/>
        </p:nvSpPr>
        <p:spPr bwMode="auto">
          <a:xfrm flipV="1">
            <a:off x="6581775" y="4414837"/>
            <a:ext cx="0" cy="1758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88" name="Line 112"/>
          <p:cNvSpPr>
            <a:spLocks noChangeShapeType="1"/>
          </p:cNvSpPr>
          <p:nvPr/>
        </p:nvSpPr>
        <p:spPr bwMode="auto">
          <a:xfrm flipV="1">
            <a:off x="7146925" y="2303462"/>
            <a:ext cx="0" cy="21859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89" name="Line 113"/>
          <p:cNvSpPr>
            <a:spLocks noChangeShapeType="1"/>
          </p:cNvSpPr>
          <p:nvPr/>
        </p:nvSpPr>
        <p:spPr bwMode="auto">
          <a:xfrm flipV="1">
            <a:off x="7143750" y="4405312"/>
            <a:ext cx="0" cy="1758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0" name="Line 114"/>
          <p:cNvSpPr>
            <a:spLocks noChangeShapeType="1"/>
          </p:cNvSpPr>
          <p:nvPr/>
        </p:nvSpPr>
        <p:spPr bwMode="auto">
          <a:xfrm flipV="1">
            <a:off x="6089650" y="1960562"/>
            <a:ext cx="0" cy="20050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1" name="Line 115"/>
          <p:cNvSpPr>
            <a:spLocks noChangeShapeType="1"/>
          </p:cNvSpPr>
          <p:nvPr/>
        </p:nvSpPr>
        <p:spPr bwMode="auto">
          <a:xfrm flipV="1">
            <a:off x="6086475" y="3906837"/>
            <a:ext cx="0" cy="1238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2" name="Line 116"/>
          <p:cNvSpPr>
            <a:spLocks noChangeShapeType="1"/>
          </p:cNvSpPr>
          <p:nvPr/>
        </p:nvSpPr>
        <p:spPr bwMode="auto">
          <a:xfrm flipV="1">
            <a:off x="7681913" y="1036637"/>
            <a:ext cx="0" cy="24336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3" name="Line 117"/>
          <p:cNvSpPr>
            <a:spLocks noChangeShapeType="1"/>
          </p:cNvSpPr>
          <p:nvPr/>
        </p:nvSpPr>
        <p:spPr bwMode="auto">
          <a:xfrm flipV="1">
            <a:off x="7686675" y="3386137"/>
            <a:ext cx="0" cy="1758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4" name="Line 118"/>
          <p:cNvSpPr>
            <a:spLocks noChangeShapeType="1"/>
          </p:cNvSpPr>
          <p:nvPr/>
        </p:nvSpPr>
        <p:spPr bwMode="auto">
          <a:xfrm flipV="1">
            <a:off x="5451475" y="3932237"/>
            <a:ext cx="0" cy="4238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5" name="Line 119"/>
          <p:cNvSpPr>
            <a:spLocks noChangeShapeType="1"/>
          </p:cNvSpPr>
          <p:nvPr/>
        </p:nvSpPr>
        <p:spPr bwMode="auto">
          <a:xfrm flipV="1">
            <a:off x="5448300" y="4291012"/>
            <a:ext cx="0" cy="596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6" name="Line 120"/>
          <p:cNvSpPr>
            <a:spLocks noChangeShapeType="1"/>
          </p:cNvSpPr>
          <p:nvPr/>
        </p:nvSpPr>
        <p:spPr bwMode="auto">
          <a:xfrm flipV="1">
            <a:off x="5772150" y="1933575"/>
            <a:ext cx="3198813" cy="1825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297" name="Text Box 121"/>
          <p:cNvSpPr txBox="1">
            <a:spLocks noChangeArrowheads="1"/>
          </p:cNvSpPr>
          <p:nvPr/>
        </p:nvSpPr>
        <p:spPr bwMode="auto">
          <a:xfrm>
            <a:off x="7170738" y="2360612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6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298" name="Text Box 122"/>
          <p:cNvSpPr txBox="1">
            <a:spLocks noChangeArrowheads="1"/>
          </p:cNvSpPr>
          <p:nvPr/>
        </p:nvSpPr>
        <p:spPr bwMode="auto">
          <a:xfrm>
            <a:off x="4573588" y="469265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H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299" name="Text Box 123"/>
          <p:cNvSpPr txBox="1">
            <a:spLocks noChangeArrowheads="1"/>
          </p:cNvSpPr>
          <p:nvPr/>
        </p:nvSpPr>
        <p:spPr bwMode="auto">
          <a:xfrm>
            <a:off x="5211763" y="4864100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G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300" name="Text Box 124"/>
          <p:cNvSpPr txBox="1">
            <a:spLocks noChangeArrowheads="1"/>
          </p:cNvSpPr>
          <p:nvPr/>
        </p:nvSpPr>
        <p:spPr bwMode="auto">
          <a:xfrm>
            <a:off x="4611688" y="3465512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H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301" name="Text Box 125"/>
          <p:cNvSpPr txBox="1">
            <a:spLocks noChangeArrowheads="1"/>
          </p:cNvSpPr>
          <p:nvPr/>
        </p:nvSpPr>
        <p:spPr bwMode="auto">
          <a:xfrm>
            <a:off x="5276850" y="3868737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G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4302" name="Line 126"/>
          <p:cNvSpPr>
            <a:spLocks noChangeShapeType="1"/>
          </p:cNvSpPr>
          <p:nvPr/>
        </p:nvSpPr>
        <p:spPr bwMode="auto">
          <a:xfrm>
            <a:off x="5964238" y="4865687"/>
            <a:ext cx="631825" cy="13287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3" name="Line 127"/>
          <p:cNvSpPr>
            <a:spLocks noChangeShapeType="1"/>
          </p:cNvSpPr>
          <p:nvPr/>
        </p:nvSpPr>
        <p:spPr bwMode="auto">
          <a:xfrm flipV="1">
            <a:off x="7137401" y="4878387"/>
            <a:ext cx="685800" cy="13160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4" name="Line 128"/>
          <p:cNvSpPr>
            <a:spLocks noChangeShapeType="1"/>
          </p:cNvSpPr>
          <p:nvPr/>
        </p:nvSpPr>
        <p:spPr bwMode="auto">
          <a:xfrm>
            <a:off x="5965825" y="4891087"/>
            <a:ext cx="1860550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5" name="Line 129"/>
          <p:cNvSpPr>
            <a:spLocks noChangeShapeType="1"/>
          </p:cNvSpPr>
          <p:nvPr/>
        </p:nvSpPr>
        <p:spPr bwMode="auto">
          <a:xfrm>
            <a:off x="5572125" y="4592637"/>
            <a:ext cx="28067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6" name="Line 130"/>
          <p:cNvSpPr>
            <a:spLocks noChangeShapeType="1"/>
          </p:cNvSpPr>
          <p:nvPr/>
        </p:nvSpPr>
        <p:spPr bwMode="auto">
          <a:xfrm>
            <a:off x="4129088" y="5137150"/>
            <a:ext cx="19796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7" name="Line 131"/>
          <p:cNvSpPr>
            <a:spLocks noChangeShapeType="1"/>
          </p:cNvSpPr>
          <p:nvPr/>
        </p:nvSpPr>
        <p:spPr bwMode="auto">
          <a:xfrm>
            <a:off x="4883150" y="6176962"/>
            <a:ext cx="167798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8" name="Line 132"/>
          <p:cNvSpPr>
            <a:spLocks noChangeShapeType="1"/>
          </p:cNvSpPr>
          <p:nvPr/>
        </p:nvSpPr>
        <p:spPr bwMode="auto">
          <a:xfrm flipH="1">
            <a:off x="4140200" y="4589462"/>
            <a:ext cx="1411288" cy="536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09" name="Line 133"/>
          <p:cNvSpPr>
            <a:spLocks noChangeShapeType="1"/>
          </p:cNvSpPr>
          <p:nvPr/>
        </p:nvSpPr>
        <p:spPr bwMode="auto">
          <a:xfrm>
            <a:off x="4116388" y="5124450"/>
            <a:ext cx="765175" cy="10509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0" name="Line 134"/>
          <p:cNvSpPr>
            <a:spLocks noChangeShapeType="1"/>
          </p:cNvSpPr>
          <p:nvPr/>
        </p:nvSpPr>
        <p:spPr bwMode="auto">
          <a:xfrm flipH="1">
            <a:off x="4891088" y="4595812"/>
            <a:ext cx="671512" cy="1585913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1" name="Line 135"/>
          <p:cNvSpPr>
            <a:spLocks noChangeShapeType="1"/>
          </p:cNvSpPr>
          <p:nvPr/>
        </p:nvSpPr>
        <p:spPr bwMode="auto">
          <a:xfrm>
            <a:off x="6092825" y="5132387"/>
            <a:ext cx="1581150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2" name="Line 136"/>
          <p:cNvSpPr>
            <a:spLocks noChangeShapeType="1"/>
          </p:cNvSpPr>
          <p:nvPr/>
        </p:nvSpPr>
        <p:spPr bwMode="auto">
          <a:xfrm>
            <a:off x="7683500" y="5132387"/>
            <a:ext cx="8890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3" name="Text Box 137"/>
          <p:cNvSpPr txBox="1">
            <a:spLocks noChangeArrowheads="1"/>
          </p:cNvSpPr>
          <p:nvPr/>
        </p:nvSpPr>
        <p:spPr bwMode="auto">
          <a:xfrm>
            <a:off x="5972175" y="5148262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4314" name="Line 138"/>
          <p:cNvSpPr>
            <a:spLocks noChangeShapeType="1"/>
          </p:cNvSpPr>
          <p:nvPr/>
        </p:nvSpPr>
        <p:spPr bwMode="auto">
          <a:xfrm>
            <a:off x="6083300" y="1951037"/>
            <a:ext cx="495300" cy="6794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5" name="Line 139"/>
          <p:cNvSpPr>
            <a:spLocks noChangeShapeType="1"/>
          </p:cNvSpPr>
          <p:nvPr/>
        </p:nvSpPr>
        <p:spPr bwMode="auto">
          <a:xfrm flipH="1">
            <a:off x="5962650" y="2630487"/>
            <a:ext cx="622300" cy="1028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6" name="Line 140"/>
          <p:cNvSpPr>
            <a:spLocks noChangeShapeType="1"/>
          </p:cNvSpPr>
          <p:nvPr/>
        </p:nvSpPr>
        <p:spPr bwMode="auto">
          <a:xfrm flipH="1">
            <a:off x="5962650" y="1951037"/>
            <a:ext cx="127000" cy="8826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7" name="Line 141"/>
          <p:cNvSpPr>
            <a:spLocks noChangeShapeType="1"/>
          </p:cNvSpPr>
          <p:nvPr/>
        </p:nvSpPr>
        <p:spPr bwMode="auto">
          <a:xfrm>
            <a:off x="7689850" y="1049337"/>
            <a:ext cx="139700" cy="7239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8" name="Line 142"/>
          <p:cNvSpPr>
            <a:spLocks noChangeShapeType="1"/>
          </p:cNvSpPr>
          <p:nvPr/>
        </p:nvSpPr>
        <p:spPr bwMode="auto">
          <a:xfrm flipH="1">
            <a:off x="5949950" y="1779587"/>
            <a:ext cx="1873250" cy="106680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19" name="Line 143"/>
          <p:cNvSpPr>
            <a:spLocks noChangeShapeType="1"/>
          </p:cNvSpPr>
          <p:nvPr/>
        </p:nvSpPr>
        <p:spPr bwMode="auto">
          <a:xfrm flipH="1">
            <a:off x="7137400" y="1042987"/>
            <a:ext cx="558800" cy="1282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0" name="Line 144"/>
          <p:cNvSpPr>
            <a:spLocks noChangeShapeType="1"/>
          </p:cNvSpPr>
          <p:nvPr/>
        </p:nvSpPr>
        <p:spPr bwMode="auto">
          <a:xfrm>
            <a:off x="7143750" y="2319337"/>
            <a:ext cx="679450" cy="2667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1" name="Line 145"/>
          <p:cNvSpPr>
            <a:spLocks noChangeShapeType="1"/>
          </p:cNvSpPr>
          <p:nvPr/>
        </p:nvSpPr>
        <p:spPr bwMode="auto">
          <a:xfrm flipV="1">
            <a:off x="5962650" y="2586037"/>
            <a:ext cx="1860550" cy="1060450"/>
          </a:xfrm>
          <a:prstGeom prst="line">
            <a:avLst/>
          </a:prstGeom>
          <a:noFill/>
          <a:ln w="28575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2" name="Line 146"/>
          <p:cNvSpPr>
            <a:spLocks noChangeShapeType="1"/>
          </p:cNvSpPr>
          <p:nvPr/>
        </p:nvSpPr>
        <p:spPr bwMode="auto">
          <a:xfrm flipV="1">
            <a:off x="6848475" y="828675"/>
            <a:ext cx="0" cy="34242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3" name="Line 147"/>
          <p:cNvSpPr>
            <a:spLocks noChangeShapeType="1"/>
          </p:cNvSpPr>
          <p:nvPr/>
        </p:nvSpPr>
        <p:spPr bwMode="auto">
          <a:xfrm>
            <a:off x="5954713" y="4257675"/>
            <a:ext cx="18669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4" name="Line 148"/>
          <p:cNvSpPr>
            <a:spLocks noChangeShapeType="1"/>
          </p:cNvSpPr>
          <p:nvPr/>
        </p:nvSpPr>
        <p:spPr bwMode="auto">
          <a:xfrm>
            <a:off x="5969000" y="769937"/>
            <a:ext cx="0" cy="1244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5" name="Line 149"/>
          <p:cNvSpPr>
            <a:spLocks noChangeShapeType="1"/>
          </p:cNvSpPr>
          <p:nvPr/>
        </p:nvSpPr>
        <p:spPr bwMode="auto">
          <a:xfrm>
            <a:off x="5962650" y="2027237"/>
            <a:ext cx="0" cy="162560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6" name="Line 150"/>
          <p:cNvSpPr>
            <a:spLocks noChangeShapeType="1"/>
          </p:cNvSpPr>
          <p:nvPr/>
        </p:nvSpPr>
        <p:spPr bwMode="auto">
          <a:xfrm>
            <a:off x="5969000" y="3652837"/>
            <a:ext cx="0" cy="596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7" name="Line 151"/>
          <p:cNvSpPr>
            <a:spLocks noChangeShapeType="1"/>
          </p:cNvSpPr>
          <p:nvPr/>
        </p:nvSpPr>
        <p:spPr bwMode="auto">
          <a:xfrm>
            <a:off x="7816850" y="757237"/>
            <a:ext cx="0" cy="2159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8" name="Line 152"/>
          <p:cNvSpPr>
            <a:spLocks noChangeShapeType="1"/>
          </p:cNvSpPr>
          <p:nvPr/>
        </p:nvSpPr>
        <p:spPr bwMode="auto">
          <a:xfrm>
            <a:off x="7823200" y="966787"/>
            <a:ext cx="0" cy="161925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29" name="Line 153"/>
          <p:cNvSpPr>
            <a:spLocks noChangeShapeType="1"/>
          </p:cNvSpPr>
          <p:nvPr/>
        </p:nvSpPr>
        <p:spPr bwMode="auto">
          <a:xfrm>
            <a:off x="7816850" y="2573337"/>
            <a:ext cx="0" cy="1689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0" name="Line 154"/>
          <p:cNvSpPr>
            <a:spLocks noChangeShapeType="1"/>
          </p:cNvSpPr>
          <p:nvPr/>
        </p:nvSpPr>
        <p:spPr bwMode="auto">
          <a:xfrm flipV="1">
            <a:off x="4105275" y="1957387"/>
            <a:ext cx="1966913" cy="11223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1" name="Line 155"/>
          <p:cNvSpPr>
            <a:spLocks noChangeShapeType="1"/>
          </p:cNvSpPr>
          <p:nvPr/>
        </p:nvSpPr>
        <p:spPr bwMode="auto">
          <a:xfrm flipV="1">
            <a:off x="6083300" y="1046162"/>
            <a:ext cx="1606550" cy="91757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2" name="Line 156"/>
          <p:cNvSpPr>
            <a:spLocks noChangeShapeType="1"/>
          </p:cNvSpPr>
          <p:nvPr/>
        </p:nvSpPr>
        <p:spPr bwMode="auto">
          <a:xfrm flipV="1">
            <a:off x="7696200" y="823912"/>
            <a:ext cx="365125" cy="20796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3" name="Freeform 157"/>
          <p:cNvSpPr>
            <a:spLocks/>
          </p:cNvSpPr>
          <p:nvPr/>
        </p:nvSpPr>
        <p:spPr bwMode="auto">
          <a:xfrm>
            <a:off x="8027988" y="827087"/>
            <a:ext cx="958850" cy="1308100"/>
          </a:xfrm>
          <a:custGeom>
            <a:avLst/>
            <a:gdLst>
              <a:gd name="T0" fmla="*/ 2147483647 w 604"/>
              <a:gd name="T1" fmla="*/ 0 h 824"/>
              <a:gd name="T2" fmla="*/ 2147483647 w 604"/>
              <a:gd name="T3" fmla="*/ 2147483647 h 824"/>
              <a:gd name="T4" fmla="*/ 2147483647 w 604"/>
              <a:gd name="T5" fmla="*/ 2147483647 h 824"/>
              <a:gd name="T6" fmla="*/ 2147483647 w 604"/>
              <a:gd name="T7" fmla="*/ 2147483647 h 824"/>
              <a:gd name="T8" fmla="*/ 2147483647 w 604"/>
              <a:gd name="T9" fmla="*/ 2147483647 h 824"/>
              <a:gd name="T10" fmla="*/ 2147483647 w 604"/>
              <a:gd name="T11" fmla="*/ 2147483647 h 82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604" h="824">
                <a:moveTo>
                  <a:pt x="23" y="0"/>
                </a:moveTo>
                <a:cubicBezTo>
                  <a:pt x="11" y="59"/>
                  <a:pt x="0" y="119"/>
                  <a:pt x="43" y="176"/>
                </a:cubicBezTo>
                <a:cubicBezTo>
                  <a:pt x="86" y="233"/>
                  <a:pt x="206" y="301"/>
                  <a:pt x="283" y="340"/>
                </a:cubicBezTo>
                <a:cubicBezTo>
                  <a:pt x="360" y="379"/>
                  <a:pt x="454" y="367"/>
                  <a:pt x="507" y="412"/>
                </a:cubicBezTo>
                <a:cubicBezTo>
                  <a:pt x="560" y="457"/>
                  <a:pt x="594" y="543"/>
                  <a:pt x="599" y="612"/>
                </a:cubicBezTo>
                <a:cubicBezTo>
                  <a:pt x="604" y="681"/>
                  <a:pt x="563" y="765"/>
                  <a:pt x="535" y="824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4" name="Line 158"/>
          <p:cNvSpPr>
            <a:spLocks noChangeShapeType="1"/>
          </p:cNvSpPr>
          <p:nvPr/>
        </p:nvSpPr>
        <p:spPr bwMode="auto">
          <a:xfrm flipH="1" flipV="1">
            <a:off x="4127500" y="3086100"/>
            <a:ext cx="1446213" cy="9223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5" name="Line 159"/>
          <p:cNvSpPr>
            <a:spLocks noChangeShapeType="1"/>
          </p:cNvSpPr>
          <p:nvPr/>
        </p:nvSpPr>
        <p:spPr bwMode="auto">
          <a:xfrm flipV="1">
            <a:off x="4903788" y="2632075"/>
            <a:ext cx="1665287" cy="950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6" name="Line 160"/>
          <p:cNvSpPr>
            <a:spLocks noChangeShapeType="1"/>
          </p:cNvSpPr>
          <p:nvPr/>
        </p:nvSpPr>
        <p:spPr bwMode="auto">
          <a:xfrm flipV="1">
            <a:off x="6596063" y="2325687"/>
            <a:ext cx="539750" cy="307975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7" name="Line 161"/>
          <p:cNvSpPr>
            <a:spLocks noChangeShapeType="1"/>
          </p:cNvSpPr>
          <p:nvPr/>
        </p:nvSpPr>
        <p:spPr bwMode="auto">
          <a:xfrm flipV="1">
            <a:off x="7167563" y="1409700"/>
            <a:ext cx="1554162" cy="8874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8" name="Line 162"/>
          <p:cNvSpPr>
            <a:spLocks noChangeShapeType="1"/>
          </p:cNvSpPr>
          <p:nvPr/>
        </p:nvSpPr>
        <p:spPr bwMode="auto">
          <a:xfrm flipV="1">
            <a:off x="5567363" y="3794125"/>
            <a:ext cx="392112" cy="2238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39" name="Line 163"/>
          <p:cNvSpPr>
            <a:spLocks noChangeShapeType="1"/>
          </p:cNvSpPr>
          <p:nvPr/>
        </p:nvSpPr>
        <p:spPr bwMode="auto">
          <a:xfrm flipV="1">
            <a:off x="5970588" y="2743200"/>
            <a:ext cx="1833562" cy="104616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0" name="Line 164"/>
          <p:cNvSpPr>
            <a:spLocks noChangeShapeType="1"/>
          </p:cNvSpPr>
          <p:nvPr/>
        </p:nvSpPr>
        <p:spPr bwMode="auto">
          <a:xfrm flipV="1">
            <a:off x="7831138" y="2143125"/>
            <a:ext cx="1042987" cy="5953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1" name="Oval 165"/>
          <p:cNvSpPr>
            <a:spLocks noChangeArrowheads="1"/>
          </p:cNvSpPr>
          <p:nvPr/>
        </p:nvSpPr>
        <p:spPr bwMode="auto">
          <a:xfrm>
            <a:off x="6054725" y="19272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2" name="Oval 166"/>
          <p:cNvSpPr>
            <a:spLocks noChangeArrowheads="1"/>
          </p:cNvSpPr>
          <p:nvPr/>
        </p:nvSpPr>
        <p:spPr bwMode="auto">
          <a:xfrm>
            <a:off x="6550025" y="26130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3" name="Oval 167"/>
          <p:cNvSpPr>
            <a:spLocks noChangeArrowheads="1"/>
          </p:cNvSpPr>
          <p:nvPr/>
        </p:nvSpPr>
        <p:spPr bwMode="auto">
          <a:xfrm>
            <a:off x="5546725" y="39909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4" name="Oval 168"/>
          <p:cNvSpPr>
            <a:spLocks noChangeArrowheads="1"/>
          </p:cNvSpPr>
          <p:nvPr/>
        </p:nvSpPr>
        <p:spPr bwMode="auto">
          <a:xfrm>
            <a:off x="4879975" y="35591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5" name="Oval 169"/>
          <p:cNvSpPr>
            <a:spLocks noChangeArrowheads="1"/>
          </p:cNvSpPr>
          <p:nvPr/>
        </p:nvSpPr>
        <p:spPr bwMode="auto">
          <a:xfrm>
            <a:off x="4081463" y="3059112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6" name="Oval 170"/>
          <p:cNvSpPr>
            <a:spLocks noChangeArrowheads="1"/>
          </p:cNvSpPr>
          <p:nvPr/>
        </p:nvSpPr>
        <p:spPr bwMode="auto">
          <a:xfrm>
            <a:off x="7794625" y="42259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7" name="Oval 171"/>
          <p:cNvSpPr>
            <a:spLocks noChangeArrowheads="1"/>
          </p:cNvSpPr>
          <p:nvPr/>
        </p:nvSpPr>
        <p:spPr bwMode="auto">
          <a:xfrm>
            <a:off x="6823075" y="42259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8" name="Oval 172"/>
          <p:cNvSpPr>
            <a:spLocks noChangeArrowheads="1"/>
          </p:cNvSpPr>
          <p:nvPr/>
        </p:nvSpPr>
        <p:spPr bwMode="auto">
          <a:xfrm>
            <a:off x="5927725" y="42259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49" name="Oval 173"/>
          <p:cNvSpPr>
            <a:spLocks noChangeArrowheads="1"/>
          </p:cNvSpPr>
          <p:nvPr/>
        </p:nvSpPr>
        <p:spPr bwMode="auto">
          <a:xfrm>
            <a:off x="4079875" y="51085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0" name="Oval 174"/>
          <p:cNvSpPr>
            <a:spLocks noChangeArrowheads="1"/>
          </p:cNvSpPr>
          <p:nvPr/>
        </p:nvSpPr>
        <p:spPr bwMode="auto">
          <a:xfrm>
            <a:off x="7788275" y="48545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1" name="Oval 175"/>
          <p:cNvSpPr>
            <a:spLocks noChangeArrowheads="1"/>
          </p:cNvSpPr>
          <p:nvPr/>
        </p:nvSpPr>
        <p:spPr bwMode="auto">
          <a:xfrm>
            <a:off x="6054725" y="51085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2" name="Oval 176"/>
          <p:cNvSpPr>
            <a:spLocks noChangeArrowheads="1"/>
          </p:cNvSpPr>
          <p:nvPr/>
        </p:nvSpPr>
        <p:spPr bwMode="auto">
          <a:xfrm>
            <a:off x="6816725" y="67024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3" name="Freeform 177"/>
          <p:cNvSpPr>
            <a:spLocks/>
          </p:cNvSpPr>
          <p:nvPr/>
        </p:nvSpPr>
        <p:spPr bwMode="auto">
          <a:xfrm>
            <a:off x="8278813" y="4598987"/>
            <a:ext cx="307975" cy="1568450"/>
          </a:xfrm>
          <a:custGeom>
            <a:avLst/>
            <a:gdLst>
              <a:gd name="T0" fmla="*/ 2147483647 w 194"/>
              <a:gd name="T1" fmla="*/ 2147483647 h 988"/>
              <a:gd name="T2" fmla="*/ 2147483647 w 194"/>
              <a:gd name="T3" fmla="*/ 2147483647 h 988"/>
              <a:gd name="T4" fmla="*/ 2147483647 w 194"/>
              <a:gd name="T5" fmla="*/ 2147483647 h 988"/>
              <a:gd name="T6" fmla="*/ 2147483647 w 194"/>
              <a:gd name="T7" fmla="*/ 0 h 98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94" h="988">
                <a:moveTo>
                  <a:pt x="109" y="988"/>
                </a:moveTo>
                <a:cubicBezTo>
                  <a:pt x="54" y="879"/>
                  <a:pt x="0" y="771"/>
                  <a:pt x="13" y="660"/>
                </a:cubicBezTo>
                <a:cubicBezTo>
                  <a:pt x="26" y="549"/>
                  <a:pt x="176" y="434"/>
                  <a:pt x="185" y="324"/>
                </a:cubicBezTo>
                <a:cubicBezTo>
                  <a:pt x="194" y="214"/>
                  <a:pt x="88" y="57"/>
                  <a:pt x="69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4" name="Line 178"/>
          <p:cNvSpPr>
            <a:spLocks noChangeShapeType="1"/>
          </p:cNvSpPr>
          <p:nvPr/>
        </p:nvSpPr>
        <p:spPr bwMode="auto">
          <a:xfrm flipV="1">
            <a:off x="4799013" y="3052762"/>
            <a:ext cx="785812" cy="4476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5" name="Oval 179"/>
          <p:cNvSpPr>
            <a:spLocks noChangeArrowheads="1"/>
          </p:cNvSpPr>
          <p:nvPr/>
        </p:nvSpPr>
        <p:spPr bwMode="auto">
          <a:xfrm>
            <a:off x="4756150" y="3482975"/>
            <a:ext cx="57150" cy="5715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6" name="Line 180"/>
          <p:cNvSpPr>
            <a:spLocks noChangeShapeType="1"/>
          </p:cNvSpPr>
          <p:nvPr/>
        </p:nvSpPr>
        <p:spPr bwMode="auto">
          <a:xfrm flipV="1">
            <a:off x="5438775" y="3743325"/>
            <a:ext cx="363538" cy="206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7" name="Oval 181"/>
          <p:cNvSpPr>
            <a:spLocks noChangeArrowheads="1"/>
          </p:cNvSpPr>
          <p:nvPr/>
        </p:nvSpPr>
        <p:spPr bwMode="auto">
          <a:xfrm>
            <a:off x="5427663" y="3910012"/>
            <a:ext cx="57150" cy="5715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8" name="Oval 182"/>
          <p:cNvSpPr>
            <a:spLocks noChangeArrowheads="1"/>
          </p:cNvSpPr>
          <p:nvPr/>
        </p:nvSpPr>
        <p:spPr bwMode="auto">
          <a:xfrm>
            <a:off x="4749800" y="4862512"/>
            <a:ext cx="57150" cy="5715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59" name="Line 183"/>
          <p:cNvSpPr>
            <a:spLocks noChangeShapeType="1"/>
          </p:cNvSpPr>
          <p:nvPr/>
        </p:nvSpPr>
        <p:spPr bwMode="auto">
          <a:xfrm flipH="1">
            <a:off x="5610225" y="4889500"/>
            <a:ext cx="3492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0" name="Oval 184"/>
          <p:cNvSpPr>
            <a:spLocks noChangeArrowheads="1"/>
          </p:cNvSpPr>
          <p:nvPr/>
        </p:nvSpPr>
        <p:spPr bwMode="auto">
          <a:xfrm>
            <a:off x="5927725" y="48545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1" name="Line 185"/>
          <p:cNvSpPr>
            <a:spLocks noChangeShapeType="1"/>
          </p:cNvSpPr>
          <p:nvPr/>
        </p:nvSpPr>
        <p:spPr bwMode="auto">
          <a:xfrm flipV="1">
            <a:off x="5559425" y="2844800"/>
            <a:ext cx="392113" cy="223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2" name="Line 186"/>
          <p:cNvSpPr>
            <a:spLocks noChangeShapeType="1"/>
          </p:cNvSpPr>
          <p:nvPr/>
        </p:nvSpPr>
        <p:spPr bwMode="auto">
          <a:xfrm flipV="1">
            <a:off x="7832725" y="1389062"/>
            <a:ext cx="673100" cy="384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3" name="Oval 187"/>
          <p:cNvSpPr>
            <a:spLocks noChangeArrowheads="1"/>
          </p:cNvSpPr>
          <p:nvPr/>
        </p:nvSpPr>
        <p:spPr bwMode="auto">
          <a:xfrm>
            <a:off x="7788275" y="17494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4" name="Oval 188"/>
          <p:cNvSpPr>
            <a:spLocks noChangeArrowheads="1"/>
          </p:cNvSpPr>
          <p:nvPr/>
        </p:nvSpPr>
        <p:spPr bwMode="auto">
          <a:xfrm>
            <a:off x="5927725" y="28162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5" name="Line 189"/>
          <p:cNvSpPr>
            <a:spLocks noChangeShapeType="1"/>
          </p:cNvSpPr>
          <p:nvPr/>
        </p:nvSpPr>
        <p:spPr bwMode="auto">
          <a:xfrm flipV="1">
            <a:off x="7818438" y="2133600"/>
            <a:ext cx="1054100" cy="601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6" name="Line 190"/>
          <p:cNvSpPr>
            <a:spLocks noChangeShapeType="1"/>
          </p:cNvSpPr>
          <p:nvPr/>
        </p:nvSpPr>
        <p:spPr bwMode="auto">
          <a:xfrm flipV="1">
            <a:off x="5786438" y="3665537"/>
            <a:ext cx="155575" cy="889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7" name="Line 191"/>
          <p:cNvSpPr>
            <a:spLocks noChangeShapeType="1"/>
          </p:cNvSpPr>
          <p:nvPr/>
        </p:nvSpPr>
        <p:spPr bwMode="auto">
          <a:xfrm flipV="1">
            <a:off x="7824788" y="1941512"/>
            <a:ext cx="1127125" cy="644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8" name="Oval 192"/>
          <p:cNvSpPr>
            <a:spLocks noChangeArrowheads="1"/>
          </p:cNvSpPr>
          <p:nvPr/>
        </p:nvSpPr>
        <p:spPr bwMode="auto">
          <a:xfrm>
            <a:off x="7794625" y="25558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69" name="Oval 193"/>
          <p:cNvSpPr>
            <a:spLocks noChangeArrowheads="1"/>
          </p:cNvSpPr>
          <p:nvPr/>
        </p:nvSpPr>
        <p:spPr bwMode="auto">
          <a:xfrm>
            <a:off x="5927725" y="36226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0" name="Line 194"/>
          <p:cNvSpPr>
            <a:spLocks noChangeShapeType="1"/>
          </p:cNvSpPr>
          <p:nvPr/>
        </p:nvSpPr>
        <p:spPr bwMode="auto">
          <a:xfrm flipV="1">
            <a:off x="7675563" y="842962"/>
            <a:ext cx="369887" cy="211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1" name="Oval 195"/>
          <p:cNvSpPr>
            <a:spLocks noChangeArrowheads="1"/>
          </p:cNvSpPr>
          <p:nvPr/>
        </p:nvSpPr>
        <p:spPr bwMode="auto">
          <a:xfrm>
            <a:off x="7654925" y="10064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2" name="Line 196"/>
          <p:cNvSpPr>
            <a:spLocks noChangeShapeType="1"/>
          </p:cNvSpPr>
          <p:nvPr/>
        </p:nvSpPr>
        <p:spPr bwMode="auto">
          <a:xfrm flipV="1">
            <a:off x="7151688" y="1435100"/>
            <a:ext cx="1544637" cy="8810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3" name="Oval 197"/>
          <p:cNvSpPr>
            <a:spLocks noChangeArrowheads="1"/>
          </p:cNvSpPr>
          <p:nvPr/>
        </p:nvSpPr>
        <p:spPr bwMode="auto">
          <a:xfrm>
            <a:off x="7115175" y="22891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4" name="Line 198"/>
          <p:cNvSpPr>
            <a:spLocks noChangeShapeType="1"/>
          </p:cNvSpPr>
          <p:nvPr/>
        </p:nvSpPr>
        <p:spPr bwMode="auto">
          <a:xfrm>
            <a:off x="7680325" y="5135562"/>
            <a:ext cx="889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5" name="Oval 199"/>
          <p:cNvSpPr>
            <a:spLocks noChangeArrowheads="1"/>
          </p:cNvSpPr>
          <p:nvPr/>
        </p:nvSpPr>
        <p:spPr bwMode="auto">
          <a:xfrm>
            <a:off x="7654925" y="50958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6" name="Line 200"/>
          <p:cNvSpPr>
            <a:spLocks noChangeShapeType="1"/>
          </p:cNvSpPr>
          <p:nvPr/>
        </p:nvSpPr>
        <p:spPr bwMode="auto">
          <a:xfrm>
            <a:off x="7127875" y="6176962"/>
            <a:ext cx="13414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7" name="Line 201"/>
          <p:cNvSpPr>
            <a:spLocks noChangeShapeType="1"/>
          </p:cNvSpPr>
          <p:nvPr/>
        </p:nvSpPr>
        <p:spPr bwMode="auto">
          <a:xfrm>
            <a:off x="6546850" y="6176962"/>
            <a:ext cx="592138" cy="0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8" name="Line 202"/>
          <p:cNvSpPr>
            <a:spLocks noChangeShapeType="1"/>
          </p:cNvSpPr>
          <p:nvPr/>
        </p:nvSpPr>
        <p:spPr bwMode="auto">
          <a:xfrm>
            <a:off x="7131050" y="6176962"/>
            <a:ext cx="1335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79" name="Oval 203"/>
          <p:cNvSpPr>
            <a:spLocks noChangeArrowheads="1"/>
          </p:cNvSpPr>
          <p:nvPr/>
        </p:nvSpPr>
        <p:spPr bwMode="auto">
          <a:xfrm>
            <a:off x="7121525" y="61436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0" name="Oval 204"/>
          <p:cNvSpPr>
            <a:spLocks noChangeArrowheads="1"/>
          </p:cNvSpPr>
          <p:nvPr/>
        </p:nvSpPr>
        <p:spPr bwMode="auto">
          <a:xfrm>
            <a:off x="6543675" y="61499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1" name="Line 205"/>
          <p:cNvSpPr>
            <a:spLocks noChangeShapeType="1"/>
          </p:cNvSpPr>
          <p:nvPr/>
        </p:nvSpPr>
        <p:spPr bwMode="auto">
          <a:xfrm flipH="1">
            <a:off x="4894263" y="4594225"/>
            <a:ext cx="671512" cy="1585912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2" name="Oval 206"/>
          <p:cNvSpPr>
            <a:spLocks noChangeArrowheads="1"/>
          </p:cNvSpPr>
          <p:nvPr/>
        </p:nvSpPr>
        <p:spPr bwMode="auto">
          <a:xfrm>
            <a:off x="5534025" y="455612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3" name="Oval 207"/>
          <p:cNvSpPr>
            <a:spLocks noChangeArrowheads="1"/>
          </p:cNvSpPr>
          <p:nvPr/>
        </p:nvSpPr>
        <p:spPr bwMode="auto">
          <a:xfrm>
            <a:off x="4860925" y="6149975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4" name="Oval 208"/>
          <p:cNvSpPr>
            <a:spLocks noChangeArrowheads="1"/>
          </p:cNvSpPr>
          <p:nvPr/>
        </p:nvSpPr>
        <p:spPr bwMode="auto">
          <a:xfrm>
            <a:off x="5421313" y="4860925"/>
            <a:ext cx="57150" cy="57150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5" name="Line 209"/>
          <p:cNvSpPr>
            <a:spLocks noChangeShapeType="1"/>
          </p:cNvSpPr>
          <p:nvPr/>
        </p:nvSpPr>
        <p:spPr bwMode="auto">
          <a:xfrm>
            <a:off x="5970588" y="3686175"/>
            <a:ext cx="0" cy="531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4386" name="Line 210"/>
          <p:cNvSpPr>
            <a:spLocks noChangeShapeType="1"/>
          </p:cNvSpPr>
          <p:nvPr/>
        </p:nvSpPr>
        <p:spPr bwMode="auto">
          <a:xfrm>
            <a:off x="7826375" y="2622550"/>
            <a:ext cx="0" cy="15986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11" name="Group 210"/>
          <p:cNvGrpSpPr/>
          <p:nvPr/>
        </p:nvGrpSpPr>
        <p:grpSpPr>
          <a:xfrm>
            <a:off x="4057651" y="4002088"/>
            <a:ext cx="4552949" cy="274637"/>
            <a:chOff x="4438651" y="3367881"/>
            <a:chExt cx="4552949" cy="274637"/>
          </a:xfrm>
        </p:grpSpPr>
        <p:sp>
          <p:nvSpPr>
            <p:cNvPr id="212" name="Line 9"/>
            <p:cNvSpPr>
              <a:spLocks noChangeShapeType="1"/>
            </p:cNvSpPr>
            <p:nvPr/>
          </p:nvSpPr>
          <p:spPr bwMode="auto">
            <a:xfrm>
              <a:off x="4438651" y="3620293"/>
              <a:ext cx="4298950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3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215" name="Picture 21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418865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41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341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1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 nodeType="clickPar">
                      <p:stCondLst>
                        <p:cond delay="indefinite"/>
                      </p:stCondLst>
                      <p:childTnLst>
                        <p:par>
                          <p:cTn id="1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"/>
                                        <p:tgtEl>
                                          <p:spTgt spid="434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434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434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4343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434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434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434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434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434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"/>
                                        <p:tgtEl>
                                          <p:spTgt spid="434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4343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6" dur="500"/>
                                        <p:tgtEl>
                                          <p:spTgt spid="4343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0" dur="500"/>
                                        <p:tgtEl>
                                          <p:spTgt spid="434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 nodeType="clickPar">
                      <p:stCondLst>
                        <p:cond delay="indefinite"/>
                      </p:stCondLst>
                      <p:childTnLst>
                        <p:par>
                          <p:cTn id="1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3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5" dur="500"/>
                                        <p:tgtEl>
                                          <p:spTgt spid="434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9" dur="500"/>
                                        <p:tgtEl>
                                          <p:spTgt spid="434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3" dur="500"/>
                                        <p:tgtEl>
                                          <p:spTgt spid="434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7" dur="500"/>
                                        <p:tgtEl>
                                          <p:spTgt spid="434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 nodeType="clickPar">
                      <p:stCondLst>
                        <p:cond delay="indefinite"/>
                      </p:stCondLst>
                      <p:childTnLst>
                        <p:par>
                          <p:cTn id="1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2" dur="500"/>
                                        <p:tgtEl>
                                          <p:spTgt spid="434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6" dur="500"/>
                                        <p:tgtEl>
                                          <p:spTgt spid="434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0" dur="500"/>
                                        <p:tgtEl>
                                          <p:spTgt spid="434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0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4" dur="500"/>
                                        <p:tgtEl>
                                          <p:spTgt spid="434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09" dur="500"/>
                                        <p:tgtEl>
                                          <p:spTgt spid="434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3" dur="500"/>
                                        <p:tgtEl>
                                          <p:spTgt spid="434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1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7" dur="500"/>
                                        <p:tgtEl>
                                          <p:spTgt spid="434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1" dur="500"/>
                                        <p:tgtEl>
                                          <p:spTgt spid="4342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2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5" dur="500"/>
                                        <p:tgtEl>
                                          <p:spTgt spid="43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9" dur="500"/>
                                        <p:tgtEl>
                                          <p:spTgt spid="434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 nodeType="clickPar">
                      <p:stCondLst>
                        <p:cond delay="indefinite"/>
                      </p:stCondLst>
                      <p:childTnLst>
                        <p:par>
                          <p:cTn id="2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4" dur="500"/>
                                        <p:tgtEl>
                                          <p:spTgt spid="434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38" dur="500"/>
                                        <p:tgtEl>
                                          <p:spTgt spid="434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2" dur="500"/>
                                        <p:tgtEl>
                                          <p:spTgt spid="434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46" dur="500"/>
                                        <p:tgtEl>
                                          <p:spTgt spid="4343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0" dur="500"/>
                                        <p:tgtEl>
                                          <p:spTgt spid="434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52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4" dur="500"/>
                                        <p:tgtEl>
                                          <p:spTgt spid="434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434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434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3" fill="hold" nodeType="clickPar">
                      <p:stCondLst>
                        <p:cond delay="indefinite"/>
                      </p:stCondLst>
                      <p:childTnLst>
                        <p:par>
                          <p:cTn id="2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67" dur="500"/>
                                        <p:tgtEl>
                                          <p:spTgt spid="434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6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1" dur="500"/>
                                        <p:tgtEl>
                                          <p:spTgt spid="434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5" dur="500"/>
                                        <p:tgtEl>
                                          <p:spTgt spid="434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7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79" dur="500"/>
                                        <p:tgtEl>
                                          <p:spTgt spid="434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3" dur="500"/>
                                        <p:tgtEl>
                                          <p:spTgt spid="434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87" dur="500"/>
                                        <p:tgtEl>
                                          <p:spTgt spid="434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8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1" dur="500"/>
                                        <p:tgtEl>
                                          <p:spTgt spid="434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95" dur="500"/>
                                        <p:tgtEl>
                                          <p:spTgt spid="434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6" fill="hold" nodeType="clickPar">
                      <p:stCondLst>
                        <p:cond delay="indefinite"/>
                      </p:stCondLst>
                      <p:childTnLst>
                        <p:par>
                          <p:cTn id="2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0" dur="500"/>
                                        <p:tgtEl>
                                          <p:spTgt spid="434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4" dur="500"/>
                                        <p:tgtEl>
                                          <p:spTgt spid="434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8" dur="500"/>
                                        <p:tgtEl>
                                          <p:spTgt spid="43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2" dur="500"/>
                                        <p:tgtEl>
                                          <p:spTgt spid="43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 nodeType="clickPar">
                      <p:stCondLst>
                        <p:cond delay="indefinite"/>
                      </p:stCondLst>
                      <p:childTnLst>
                        <p:par>
                          <p:cTn id="3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17" dur="500"/>
                                        <p:tgtEl>
                                          <p:spTgt spid="434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1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1" dur="500"/>
                                        <p:tgtEl>
                                          <p:spTgt spid="43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5" dur="500"/>
                                        <p:tgtEl>
                                          <p:spTgt spid="434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2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29" dur="500"/>
                                        <p:tgtEl>
                                          <p:spTgt spid="434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0" fill="hold" nodeType="clickPar">
                      <p:stCondLst>
                        <p:cond delay="indefinite"/>
                      </p:stCondLst>
                      <p:childTnLst>
                        <p:par>
                          <p:cTn id="3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4" dur="500"/>
                                        <p:tgtEl>
                                          <p:spTgt spid="4342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3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38" dur="500"/>
                                        <p:tgtEl>
                                          <p:spTgt spid="4342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2" dur="500"/>
                                        <p:tgtEl>
                                          <p:spTgt spid="434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4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46" dur="500"/>
                                        <p:tgtEl>
                                          <p:spTgt spid="434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 nodeType="clickPar">
                      <p:stCondLst>
                        <p:cond delay="indefinite"/>
                      </p:stCondLst>
                      <p:childTnLst>
                        <p:par>
                          <p:cTn id="3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3" fill="hold" nodeType="clickPar">
                      <p:stCondLst>
                        <p:cond delay="indefinite"/>
                      </p:stCondLst>
                      <p:childTnLst>
                        <p:par>
                          <p:cTn id="3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7" dur="500"/>
                                        <p:tgtEl>
                                          <p:spTgt spid="434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0" dur="500"/>
                                        <p:tgtEl>
                                          <p:spTgt spid="434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1" fill="hold" nodeType="clickPar">
                      <p:stCondLst>
                        <p:cond delay="indefinite"/>
                      </p:stCondLst>
                      <p:childTnLst>
                        <p:par>
                          <p:cTn id="3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5" dur="500"/>
                                        <p:tgtEl>
                                          <p:spTgt spid="434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8" dur="500"/>
                                        <p:tgtEl>
                                          <p:spTgt spid="434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9" fill="hold" nodeType="clickPar">
                      <p:stCondLst>
                        <p:cond delay="indefinite"/>
                      </p:stCondLst>
                      <p:childTnLst>
                        <p:par>
                          <p:cTn id="4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3" dur="500"/>
                                        <p:tgtEl>
                                          <p:spTgt spid="434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6" dur="500"/>
                                        <p:tgtEl>
                                          <p:spTgt spid="4342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7" fill="hold" nodeType="clickPar">
                      <p:stCondLst>
                        <p:cond delay="indefinite"/>
                      </p:stCondLst>
                      <p:childTnLst>
                        <p:par>
                          <p:cTn id="40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1" dur="500"/>
                                        <p:tgtEl>
                                          <p:spTgt spid="434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4" dur="500"/>
                                        <p:tgtEl>
                                          <p:spTgt spid="4342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5" fill="hold" nodeType="clickPar">
                      <p:stCondLst>
                        <p:cond delay="indefinite"/>
                      </p:stCondLst>
                      <p:childTnLst>
                        <p:par>
                          <p:cTn id="4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9" dur="500"/>
                                        <p:tgtEl>
                                          <p:spTgt spid="4342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2" dur="500"/>
                                        <p:tgtEl>
                                          <p:spTgt spid="434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3" fill="hold" nodeType="clickPar">
                      <p:stCondLst>
                        <p:cond delay="indefinite"/>
                      </p:stCondLst>
                      <p:childTnLst>
                        <p:par>
                          <p:cTn id="4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7" dur="500"/>
                                        <p:tgtEl>
                                          <p:spTgt spid="4342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0" dur="500"/>
                                        <p:tgtEl>
                                          <p:spTgt spid="434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1" fill="hold" nodeType="clickPar">
                      <p:stCondLst>
                        <p:cond delay="indefinite"/>
                      </p:stCondLst>
                      <p:childTnLst>
                        <p:par>
                          <p:cTn id="4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5" dur="500"/>
                                        <p:tgtEl>
                                          <p:spTgt spid="434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6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8" dur="500"/>
                                        <p:tgtEl>
                                          <p:spTgt spid="434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9" fill="hold" nodeType="clickPar">
                      <p:stCondLst>
                        <p:cond delay="indefinite"/>
                      </p:stCondLst>
                      <p:childTnLst>
                        <p:par>
                          <p:cTn id="4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3" dur="500"/>
                                        <p:tgtEl>
                                          <p:spTgt spid="4342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6" dur="500"/>
                                        <p:tgtEl>
                                          <p:spTgt spid="434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7" fill="hold" nodeType="clickPar">
                      <p:stCondLst>
                        <p:cond delay="indefinite"/>
                      </p:stCondLst>
                      <p:childTnLst>
                        <p:par>
                          <p:cTn id="4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1" dur="500"/>
                                        <p:tgtEl>
                                          <p:spTgt spid="434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4" dur="500"/>
                                        <p:tgtEl>
                                          <p:spTgt spid="434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5" fill="hold" nodeType="clickPar">
                      <p:stCondLst>
                        <p:cond delay="indefinite"/>
                      </p:stCondLst>
                      <p:childTnLst>
                        <p:par>
                          <p:cTn id="4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9" dur="500"/>
                                        <p:tgtEl>
                                          <p:spTgt spid="434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0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2" dur="500"/>
                                        <p:tgtEl>
                                          <p:spTgt spid="434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3" fill="hold" nodeType="clickPar">
                      <p:stCondLst>
                        <p:cond delay="indefinite"/>
                      </p:stCondLst>
                      <p:childTnLst>
                        <p:par>
                          <p:cTn id="4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7" dur="500"/>
                                        <p:tgtEl>
                                          <p:spTgt spid="434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1" dur="500"/>
                                        <p:tgtEl>
                                          <p:spTgt spid="434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7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5" dur="500"/>
                                        <p:tgtEl>
                                          <p:spTgt spid="4341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7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79" dur="500"/>
                                        <p:tgtEl>
                                          <p:spTgt spid="434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3" dur="500"/>
                                        <p:tgtEl>
                                          <p:spTgt spid="434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85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87" dur="500"/>
                                        <p:tgtEl>
                                          <p:spTgt spid="434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1" dur="500"/>
                                        <p:tgtEl>
                                          <p:spTgt spid="434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2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4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5" dur="500"/>
                                        <p:tgtEl>
                                          <p:spTgt spid="434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6" fill="hold" nodeType="clickPar">
                      <p:stCondLst>
                        <p:cond delay="indefinite"/>
                      </p:stCondLst>
                      <p:childTnLst>
                        <p:par>
                          <p:cTn id="4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8" presetID="18" presetClass="entr" presetSubtype="9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00" dur="500"/>
                                        <p:tgtEl>
                                          <p:spTgt spid="434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4" dur="500"/>
                                        <p:tgtEl>
                                          <p:spTgt spid="434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0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1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15" dur="500"/>
                                        <p:tgtEl>
                                          <p:spTgt spid="4343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517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519" dur="500"/>
                                        <p:tgtEl>
                                          <p:spTgt spid="434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52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3" dur="500"/>
                                        <p:tgtEl>
                                          <p:spTgt spid="4343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5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7" dur="500"/>
                                        <p:tgtEl>
                                          <p:spTgt spid="4343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529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53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8" dur="500"/>
                                        <p:tgtEl>
                                          <p:spTgt spid="434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54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42" dur="500"/>
                                        <p:tgtEl>
                                          <p:spTgt spid="434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3" fill="hold" nodeType="clickPar">
                      <p:stCondLst>
                        <p:cond delay="indefinite"/>
                      </p:stCondLst>
                      <p:childTnLst>
                        <p:par>
                          <p:cTn id="5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7" dur="500"/>
                                        <p:tgtEl>
                                          <p:spTgt spid="4343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8" fill="hold" nodeType="clickPar">
                      <p:stCondLst>
                        <p:cond delay="indefinite"/>
                      </p:stCondLst>
                      <p:childTnLst>
                        <p:par>
                          <p:cTn id="5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0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52" dur="500"/>
                                        <p:tgtEl>
                                          <p:spTgt spid="4343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1" dur="500"/>
                                        <p:tgtEl>
                                          <p:spTgt spid="4343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6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5" dur="500"/>
                                        <p:tgtEl>
                                          <p:spTgt spid="4343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6" fill="hold" nodeType="clickPar">
                      <p:stCondLst>
                        <p:cond delay="indefinite"/>
                      </p:stCondLst>
                      <p:childTnLst>
                        <p:par>
                          <p:cTn id="5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8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0" dur="500"/>
                                        <p:tgtEl>
                                          <p:spTgt spid="4343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9" dur="500"/>
                                        <p:tgtEl>
                                          <p:spTgt spid="4343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3" dur="500"/>
                                        <p:tgtEl>
                                          <p:spTgt spid="4343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4" fill="hold" nodeType="clickPar">
                      <p:stCondLst>
                        <p:cond delay="indefinite"/>
                      </p:stCondLst>
                      <p:childTnLst>
                        <p:par>
                          <p:cTn id="5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8" dur="500"/>
                                        <p:tgtEl>
                                          <p:spTgt spid="4343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0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9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7" dur="500"/>
                                        <p:tgtEl>
                                          <p:spTgt spid="434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9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1" dur="500"/>
                                        <p:tgtEl>
                                          <p:spTgt spid="4343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2" fill="hold" nodeType="clickPar">
                      <p:stCondLst>
                        <p:cond delay="indefinite"/>
                      </p:stCondLst>
                      <p:childTnLst>
                        <p:par>
                          <p:cTn id="6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6" dur="500"/>
                                        <p:tgtEl>
                                          <p:spTgt spid="4343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8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5" dur="500"/>
                                        <p:tgtEl>
                                          <p:spTgt spid="4343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9" dur="500"/>
                                        <p:tgtEl>
                                          <p:spTgt spid="4343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6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3" dur="500"/>
                                        <p:tgtEl>
                                          <p:spTgt spid="4343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4" fill="hold" nodeType="clickPar">
                      <p:stCondLst>
                        <p:cond delay="indefinite"/>
                      </p:stCondLst>
                      <p:childTnLst>
                        <p:par>
                          <p:cTn id="6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8" dur="500"/>
                                        <p:tgtEl>
                                          <p:spTgt spid="434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9" fill="hold" nodeType="clickPar">
                      <p:stCondLst>
                        <p:cond delay="indefinite"/>
                      </p:stCondLst>
                      <p:childTnLst>
                        <p:par>
                          <p:cTn id="6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3" dur="500"/>
                                        <p:tgtEl>
                                          <p:spTgt spid="4343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3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2" dur="500"/>
                                        <p:tgtEl>
                                          <p:spTgt spid="4343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46" dur="500"/>
                                        <p:tgtEl>
                                          <p:spTgt spid="4343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7" fill="hold" nodeType="clickPar">
                      <p:stCondLst>
                        <p:cond delay="indefinite"/>
                      </p:stCondLst>
                      <p:childTnLst>
                        <p:par>
                          <p:cTn id="64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51" dur="500"/>
                                        <p:tgtEl>
                                          <p:spTgt spid="4343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5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658" dur="500"/>
                                        <p:tgtEl>
                                          <p:spTgt spid="4343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6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62" dur="500"/>
                                        <p:tgtEl>
                                          <p:spTgt spid="4343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3" fill="hold" nodeType="clickPar">
                      <p:stCondLst>
                        <p:cond delay="indefinite"/>
                      </p:stCondLst>
                      <p:childTnLst>
                        <p:par>
                          <p:cTn id="6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67" dur="500"/>
                                        <p:tgtEl>
                                          <p:spTgt spid="434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8" fill="hold" nodeType="clickPar">
                      <p:stCondLst>
                        <p:cond delay="indefinite"/>
                      </p:stCondLst>
                      <p:childTnLst>
                        <p:par>
                          <p:cTn id="6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7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2" dur="500"/>
                                        <p:tgtEl>
                                          <p:spTgt spid="4343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7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1" dur="500"/>
                                        <p:tgtEl>
                                          <p:spTgt spid="4343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6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5" dur="500"/>
                                        <p:tgtEl>
                                          <p:spTgt spid="4343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6" fill="hold" nodeType="clickPar">
                      <p:stCondLst>
                        <p:cond delay="indefinite"/>
                      </p:stCondLst>
                      <p:childTnLst>
                        <p:par>
                          <p:cTn id="6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0" dur="500"/>
                                        <p:tgtEl>
                                          <p:spTgt spid="4343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92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4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9" dur="500"/>
                                        <p:tgtEl>
                                          <p:spTgt spid="434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3" dur="500"/>
                                        <p:tgtEl>
                                          <p:spTgt spid="434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4" fill="hold" nodeType="clickPar">
                      <p:stCondLst>
                        <p:cond delay="indefinite"/>
                      </p:stCondLst>
                      <p:childTnLst>
                        <p:par>
                          <p:cTn id="7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8" dur="500"/>
                                        <p:tgtEl>
                                          <p:spTgt spid="434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2" dur="500"/>
                                        <p:tgtEl>
                                          <p:spTgt spid="434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3" fill="hold" nodeType="clickPar">
                      <p:stCondLst>
                        <p:cond delay="indefinite"/>
                      </p:stCondLst>
                      <p:childTnLst>
                        <p:par>
                          <p:cTn id="7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7" dur="500"/>
                                        <p:tgtEl>
                                          <p:spTgt spid="434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1" dur="500"/>
                                        <p:tgtEl>
                                          <p:spTgt spid="434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5" dur="500"/>
                                        <p:tgtEl>
                                          <p:spTgt spid="434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9" dur="500"/>
                                        <p:tgtEl>
                                          <p:spTgt spid="434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0" fill="hold" nodeType="clickPar">
                      <p:stCondLst>
                        <p:cond delay="indefinite"/>
                      </p:stCondLst>
                      <p:childTnLst>
                        <p:par>
                          <p:cTn id="7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4" dur="500"/>
                                        <p:tgtEl>
                                          <p:spTgt spid="434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5" fill="hold" nodeType="clickPar">
                      <p:stCondLst>
                        <p:cond delay="indefinite"/>
                      </p:stCondLst>
                      <p:childTnLst>
                        <p:par>
                          <p:cTn id="7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39" dur="500"/>
                                        <p:tgtEl>
                                          <p:spTgt spid="434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4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3" dur="500"/>
                                        <p:tgtEl>
                                          <p:spTgt spid="434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4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47" dur="500"/>
                                        <p:tgtEl>
                                          <p:spTgt spid="434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4179" grpId="0" animBg="1"/>
      <p:bldP spid="434180" grpId="0"/>
      <p:bldP spid="434181" grpId="0" animBg="1"/>
      <p:bldP spid="434182" grpId="0" animBg="1"/>
      <p:bldP spid="434183" grpId="0" animBg="1"/>
      <p:bldP spid="434184" grpId="0" animBg="1"/>
      <p:bldP spid="434185" grpId="0" animBg="1"/>
      <p:bldP spid="434186" grpId="0" animBg="1"/>
      <p:bldP spid="434187" grpId="0" animBg="1"/>
      <p:bldP spid="434188" grpId="0"/>
      <p:bldP spid="434189" grpId="0"/>
      <p:bldP spid="434190" grpId="0"/>
      <p:bldP spid="434191" grpId="0"/>
      <p:bldP spid="434192" grpId="0"/>
      <p:bldP spid="434193" grpId="0"/>
      <p:bldP spid="434194" grpId="0" animBg="1"/>
      <p:bldP spid="434195" grpId="0" animBg="1"/>
      <p:bldP spid="434196" grpId="0" animBg="1"/>
      <p:bldP spid="434197" grpId="0" animBg="1"/>
      <p:bldP spid="434198" grpId="0" animBg="1"/>
      <p:bldP spid="434199" grpId="0" animBg="1"/>
      <p:bldP spid="434200" grpId="0" animBg="1"/>
      <p:bldP spid="434201" grpId="0"/>
      <p:bldP spid="434202" grpId="0"/>
      <p:bldP spid="434203" grpId="0" animBg="1"/>
      <p:bldP spid="434204" grpId="0" animBg="1"/>
      <p:bldP spid="434205" grpId="0" animBg="1"/>
      <p:bldP spid="434206" grpId="0" animBg="1"/>
      <p:bldP spid="434207" grpId="0" animBg="1"/>
      <p:bldP spid="434208" grpId="0" animBg="1"/>
      <p:bldP spid="434209" grpId="0" animBg="1"/>
      <p:bldP spid="434210" grpId="0" animBg="1"/>
      <p:bldP spid="434211" grpId="0" animBg="1"/>
      <p:bldP spid="434212" grpId="0" animBg="1"/>
      <p:bldP spid="434213" grpId="0" animBg="1"/>
      <p:bldP spid="434214" grpId="0"/>
      <p:bldP spid="434215" grpId="0"/>
      <p:bldP spid="434216" grpId="0"/>
      <p:bldP spid="434217" grpId="0"/>
      <p:bldP spid="434218" grpId="0"/>
      <p:bldP spid="434219" grpId="0"/>
      <p:bldP spid="434220" grpId="0"/>
      <p:bldP spid="434221" grpId="0"/>
      <p:bldP spid="434223" grpId="0"/>
      <p:bldP spid="434224" grpId="0"/>
      <p:bldP spid="434225" grpId="0" animBg="1"/>
      <p:bldP spid="434226" grpId="0" animBg="1"/>
      <p:bldP spid="434227" grpId="0" animBg="1"/>
      <p:bldP spid="434228" grpId="0" animBg="1"/>
      <p:bldP spid="434229" grpId="0" animBg="1"/>
      <p:bldP spid="434230" grpId="0" animBg="1"/>
      <p:bldP spid="434231" grpId="0" animBg="1"/>
      <p:bldP spid="434232" grpId="0" animBg="1"/>
      <p:bldP spid="434233" grpId="0" animBg="1"/>
      <p:bldP spid="434234" grpId="0" animBg="1"/>
      <p:bldP spid="434235" grpId="0" animBg="1"/>
      <p:bldP spid="434236" grpId="0" animBg="1"/>
      <p:bldP spid="434237" grpId="0" animBg="1"/>
      <p:bldP spid="434238" grpId="0" animBg="1"/>
      <p:bldP spid="434239" grpId="0" animBg="1"/>
      <p:bldP spid="434239" grpId="1" animBg="1"/>
      <p:bldP spid="434240" grpId="0" animBg="1"/>
      <p:bldP spid="434241" grpId="0" animBg="1"/>
      <p:bldP spid="434241" grpId="1" animBg="1"/>
      <p:bldP spid="434242" grpId="0" animBg="1"/>
      <p:bldP spid="434243" grpId="0" animBg="1"/>
      <p:bldP spid="434244" grpId="0" animBg="1"/>
      <p:bldP spid="434245" grpId="0" animBg="1"/>
      <p:bldP spid="434246" grpId="0" animBg="1"/>
      <p:bldP spid="434247" grpId="0" animBg="1"/>
      <p:bldP spid="434248" grpId="0" animBg="1"/>
      <p:bldP spid="434248" grpId="1" animBg="1"/>
      <p:bldP spid="434249" grpId="0" animBg="1"/>
      <p:bldP spid="434250" grpId="0" animBg="1"/>
      <p:bldP spid="434251" grpId="0" animBg="1"/>
      <p:bldP spid="434251" grpId="1" animBg="1"/>
      <p:bldP spid="434252" grpId="0" animBg="1"/>
      <p:bldP spid="434252" grpId="1" animBg="1"/>
      <p:bldP spid="434253" grpId="0" animBg="1"/>
      <p:bldP spid="434253" grpId="1" animBg="1"/>
      <p:bldP spid="434254" grpId="0" animBg="1"/>
      <p:bldP spid="434255" grpId="0" animBg="1"/>
      <p:bldP spid="434256" grpId="0"/>
      <p:bldP spid="434257" grpId="0"/>
      <p:bldP spid="434258" grpId="0"/>
      <p:bldP spid="434259" grpId="0"/>
      <p:bldP spid="434260" grpId="0"/>
      <p:bldP spid="434261" grpId="0"/>
      <p:bldP spid="434262" grpId="0"/>
      <p:bldP spid="434263" grpId="0"/>
      <p:bldP spid="434264" grpId="0"/>
      <p:bldP spid="434265" grpId="0"/>
      <p:bldP spid="434266" grpId="0"/>
      <p:bldP spid="434267" grpId="0"/>
      <p:bldP spid="434268" grpId="0" animBg="1"/>
      <p:bldP spid="434269" grpId="0" animBg="1"/>
      <p:bldP spid="434270" grpId="0" animBg="1"/>
      <p:bldP spid="434271" grpId="0" animBg="1"/>
      <p:bldP spid="434271" grpId="1" animBg="1"/>
      <p:bldP spid="434272" grpId="0" animBg="1"/>
      <p:bldP spid="434272" grpId="1" animBg="1"/>
      <p:bldP spid="434273" grpId="0" animBg="1"/>
      <p:bldP spid="434273" grpId="1" animBg="1"/>
      <p:bldP spid="434274" grpId="0"/>
      <p:bldP spid="434275" grpId="0"/>
      <p:bldP spid="434276" grpId="0"/>
      <p:bldP spid="434277" grpId="0"/>
      <p:bldP spid="434278" grpId="0"/>
      <p:bldP spid="434279" grpId="0"/>
      <p:bldP spid="434280" grpId="0"/>
      <p:bldP spid="434281" grpId="0"/>
      <p:bldP spid="434282" grpId="0"/>
      <p:bldP spid="434283" grpId="0"/>
      <p:bldP spid="434284" grpId="0"/>
      <p:bldP spid="434285" grpId="0"/>
      <p:bldP spid="434286" grpId="0" animBg="1"/>
      <p:bldP spid="434287" grpId="0" animBg="1"/>
      <p:bldP spid="434288" grpId="0" animBg="1"/>
      <p:bldP spid="434289" grpId="0" animBg="1"/>
      <p:bldP spid="434290" grpId="0" animBg="1"/>
      <p:bldP spid="434291" grpId="0" animBg="1"/>
      <p:bldP spid="434292" grpId="0" animBg="1"/>
      <p:bldP spid="434293" grpId="0" animBg="1"/>
      <p:bldP spid="434294" grpId="0" animBg="1"/>
      <p:bldP spid="434295" grpId="0" animBg="1"/>
      <p:bldP spid="434296" grpId="0" animBg="1"/>
      <p:bldP spid="434296" grpId="1" animBg="1"/>
      <p:bldP spid="434297" grpId="0"/>
      <p:bldP spid="434298" grpId="0"/>
      <p:bldP spid="434299" grpId="0"/>
      <p:bldP spid="434300" grpId="0"/>
      <p:bldP spid="434301" grpId="0"/>
      <p:bldP spid="434302" grpId="0" animBg="1"/>
      <p:bldP spid="434303" grpId="0" animBg="1"/>
      <p:bldP spid="434304" grpId="0" animBg="1"/>
      <p:bldP spid="434305" grpId="0" animBg="1"/>
      <p:bldP spid="434306" grpId="0" animBg="1"/>
      <p:bldP spid="434307" grpId="0" animBg="1"/>
      <p:bldP spid="434308" grpId="0" animBg="1"/>
      <p:bldP spid="434309" grpId="0" animBg="1"/>
      <p:bldP spid="434310" grpId="0" animBg="1"/>
      <p:bldP spid="434311" grpId="0" animBg="1"/>
      <p:bldP spid="434312" grpId="0" animBg="1"/>
      <p:bldP spid="434313" grpId="0"/>
      <p:bldP spid="434314" grpId="0" animBg="1"/>
      <p:bldP spid="434315" grpId="0" animBg="1"/>
      <p:bldP spid="434316" grpId="0" animBg="1"/>
      <p:bldP spid="434317" grpId="0" animBg="1"/>
      <p:bldP spid="434318" grpId="0" animBg="1"/>
      <p:bldP spid="434319" grpId="0" animBg="1"/>
      <p:bldP spid="434320" grpId="0" animBg="1"/>
      <p:bldP spid="434321" grpId="0" animBg="1"/>
      <p:bldP spid="434322" grpId="0" animBg="1"/>
      <p:bldP spid="434323" grpId="0" animBg="1"/>
      <p:bldP spid="434324" grpId="0" animBg="1"/>
      <p:bldP spid="434325" grpId="0" animBg="1"/>
      <p:bldP spid="434326" grpId="0" animBg="1"/>
      <p:bldP spid="434327" grpId="0" animBg="1"/>
      <p:bldP spid="434328" grpId="0" animBg="1"/>
      <p:bldP spid="434329" grpId="0" animBg="1"/>
      <p:bldP spid="434330" grpId="0" animBg="1"/>
      <p:bldP spid="434331" grpId="0" animBg="1"/>
      <p:bldP spid="434332" grpId="0" animBg="1"/>
      <p:bldP spid="434333" grpId="0" animBg="1"/>
      <p:bldP spid="434334" grpId="0" animBg="1"/>
      <p:bldP spid="434335" grpId="0" animBg="1"/>
      <p:bldP spid="434336" grpId="0" animBg="1"/>
      <p:bldP spid="434337" grpId="0" animBg="1"/>
      <p:bldP spid="434338" grpId="0" animBg="1"/>
      <p:bldP spid="434339" grpId="0" animBg="1"/>
      <p:bldP spid="434340" grpId="0" animBg="1"/>
      <p:bldP spid="434341" grpId="0" animBg="1"/>
      <p:bldP spid="434342" grpId="0" animBg="1"/>
      <p:bldP spid="434343" grpId="0" animBg="1"/>
      <p:bldP spid="434344" grpId="0" animBg="1"/>
      <p:bldP spid="434345" grpId="0" animBg="1"/>
      <p:bldP spid="434346" grpId="0" animBg="1"/>
      <p:bldP spid="434347" grpId="0" animBg="1"/>
      <p:bldP spid="434348" grpId="0" animBg="1"/>
      <p:bldP spid="434349" grpId="0" animBg="1"/>
      <p:bldP spid="434350" grpId="0" animBg="1"/>
      <p:bldP spid="434351" grpId="0" animBg="1"/>
      <p:bldP spid="434352" grpId="0" animBg="1"/>
      <p:bldP spid="434353" grpId="0" animBg="1"/>
      <p:bldP spid="434354" grpId="0" animBg="1"/>
      <p:bldP spid="434355" grpId="0" animBg="1"/>
      <p:bldP spid="434356" grpId="0" animBg="1"/>
      <p:bldP spid="434357" grpId="0" animBg="1"/>
      <p:bldP spid="434358" grpId="0" animBg="1"/>
      <p:bldP spid="434359" grpId="0" animBg="1"/>
      <p:bldP spid="434360" grpId="0" animBg="1"/>
      <p:bldP spid="434361" grpId="0" animBg="1"/>
      <p:bldP spid="434362" grpId="0" animBg="1"/>
      <p:bldP spid="434363" grpId="0" animBg="1"/>
      <p:bldP spid="434364" grpId="0" animBg="1"/>
      <p:bldP spid="434365" grpId="0" animBg="1"/>
      <p:bldP spid="434366" grpId="0" animBg="1"/>
      <p:bldP spid="434367" grpId="0" animBg="1"/>
      <p:bldP spid="434368" grpId="0" animBg="1"/>
      <p:bldP spid="434369" grpId="0" animBg="1"/>
      <p:bldP spid="434370" grpId="0" animBg="1"/>
      <p:bldP spid="434371" grpId="0" animBg="1"/>
      <p:bldP spid="434372" grpId="0" animBg="1"/>
      <p:bldP spid="434373" grpId="0" animBg="1"/>
      <p:bldP spid="434374" grpId="0" animBg="1"/>
      <p:bldP spid="434375" grpId="0" animBg="1"/>
      <p:bldP spid="434376" grpId="0" animBg="1"/>
      <p:bldP spid="434377" grpId="0" animBg="1"/>
      <p:bldP spid="434378" grpId="0" animBg="1"/>
      <p:bldP spid="434379" grpId="0" animBg="1"/>
      <p:bldP spid="434380" grpId="0" animBg="1"/>
      <p:bldP spid="434381" grpId="0" animBg="1"/>
      <p:bldP spid="434381" grpId="1" animBg="1"/>
      <p:bldP spid="434382" grpId="0" animBg="1"/>
      <p:bldP spid="434383" grpId="0" animBg="1"/>
      <p:bldP spid="434384" grpId="0" animBg="1"/>
      <p:bldP spid="434385" grpId="0" animBg="1"/>
      <p:bldP spid="43438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5202" name="Rectangle 2"/>
          <p:cNvSpPr>
            <a:spLocks noChangeArrowheads="1"/>
          </p:cNvSpPr>
          <p:nvPr/>
        </p:nvSpPr>
        <p:spPr bwMode="auto">
          <a:xfrm>
            <a:off x="0" y="1120775"/>
            <a:ext cx="5684838" cy="5280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7.4-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diện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với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cong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	    </a:t>
            </a:r>
            <a:r>
              <a:rPr lang="en-US" sz="1600" dirty="0" err="1">
                <a:latin typeface="Times New Roman" pitchFamily="18" charset="0"/>
              </a:rPr>
              <a:t>Mỗi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một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diện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cong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bậc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2 có  thể theo một đường thẳng hoặc </a:t>
            </a:r>
            <a:r>
              <a:rPr lang="en-US" sz="1600" dirty="0" err="1">
                <a:latin typeface="Times New Roman" pitchFamily="18" charset="0"/>
              </a:rPr>
              <a:t>đường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bậc</a:t>
            </a:r>
            <a:r>
              <a:rPr lang="en-US" sz="1600" dirty="0">
                <a:latin typeface="Times New Roman" pitchFamily="18" charset="0"/>
              </a:rPr>
              <a:t> 2.Vì </a:t>
            </a:r>
            <a:r>
              <a:rPr lang="en-US" sz="1600" dirty="0" err="1">
                <a:latin typeface="Times New Roman" pitchFamily="18" charset="0"/>
              </a:rPr>
              <a:t>vậy</a:t>
            </a:r>
            <a:r>
              <a:rPr lang="en-US" sz="1600" dirty="0">
                <a:latin typeface="Times New Roman" pitchFamily="18" charset="0"/>
              </a:rPr>
              <a:t>, </a:t>
            </a:r>
            <a:r>
              <a:rPr lang="en-US" sz="1600" dirty="0" err="1">
                <a:latin typeface="Times New Roman" pitchFamily="18" charset="0"/>
              </a:rPr>
              <a:t>giao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diện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với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cong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tổ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hợp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err="1">
                <a:latin typeface="Times New Roman" pitchFamily="18" charset="0"/>
              </a:rPr>
              <a:t>các</a:t>
            </a:r>
            <a:r>
              <a:rPr lang="en-US" sz="1600">
                <a:latin typeface="Times New Roman" pitchFamily="18" charset="0"/>
              </a:rPr>
              <a:t> đường thẳng - cong </a:t>
            </a:r>
            <a:r>
              <a:rPr lang="en-US" sz="1600" dirty="0" err="1">
                <a:latin typeface="Times New Roman" pitchFamily="18" charset="0"/>
              </a:rPr>
              <a:t>bậc</a:t>
            </a:r>
            <a:r>
              <a:rPr lang="en-US" sz="1600" dirty="0">
                <a:latin typeface="Times New Roman" pitchFamily="18" charset="0"/>
              </a:rPr>
              <a:t> 2.</a:t>
            </a:r>
            <a:r>
              <a:rPr lang="en-US" i="1" dirty="0">
                <a:latin typeface="Times New Roman" pitchFamily="18" charset="0"/>
              </a:rPr>
              <a:t>	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 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tuyến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   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nón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xoay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được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cho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trên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hình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1600" dirty="0" err="1">
                <a:solidFill>
                  <a:srgbClr val="FF0000"/>
                </a:solidFill>
                <a:latin typeface="Times New Roman" pitchFamily="18" charset="0"/>
              </a:rPr>
              <a:t>bên</a:t>
            </a:r>
            <a:r>
              <a:rPr lang="en-US" sz="1600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     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-  </a:t>
            </a:r>
            <a:r>
              <a:rPr lang="en-US" sz="1600" dirty="0" err="1">
                <a:latin typeface="Times New Roman" pitchFamily="18" charset="0"/>
              </a:rPr>
              <a:t>Vì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lăng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trụ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đã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lăng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trụ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chiếu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đứng</a:t>
            </a:r>
            <a:r>
              <a:rPr lang="en-US" sz="1600" dirty="0">
                <a:latin typeface="Times New Roman" pitchFamily="18" charset="0"/>
              </a:rPr>
              <a:t>, do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đã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biết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hình</a:t>
            </a:r>
            <a:endParaRPr lang="en-US" sz="16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</a:t>
            </a:r>
            <a:r>
              <a:rPr lang="en-US" sz="1600" dirty="0" err="1">
                <a:latin typeface="Times New Roman" pitchFamily="18" charset="0"/>
              </a:rPr>
              <a:t>chiếu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đứng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giao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tuyến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là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đoạn</a:t>
            </a:r>
            <a:r>
              <a:rPr lang="en-US" sz="1600" dirty="0">
                <a:latin typeface="Times New Roman" pitchFamily="18" charset="0"/>
              </a:rPr>
              <a:t> 1-2-3-4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-  </a:t>
            </a:r>
            <a:r>
              <a:rPr lang="en-US" sz="1600" dirty="0" err="1">
                <a:latin typeface="Times New Roman" pitchFamily="18" charset="0"/>
              </a:rPr>
              <a:t>Tìm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hình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chiếu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bằng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giao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tuyến</a:t>
            </a:r>
            <a:r>
              <a:rPr lang="en-US" sz="1600" dirty="0">
                <a:latin typeface="Times New Roman" pitchFamily="18" charset="0"/>
              </a:rPr>
              <a:t> : </a:t>
            </a:r>
            <a:r>
              <a:rPr lang="en-US" sz="1600" dirty="0" err="1">
                <a:latin typeface="Times New Roman" pitchFamily="18" charset="0"/>
              </a:rPr>
              <a:t>bài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toán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điểm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thuộc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</a:t>
            </a:r>
            <a:r>
              <a:rPr lang="en-US" sz="1600" dirty="0" err="1">
                <a:latin typeface="Times New Roman" pitchFamily="18" charset="0"/>
              </a:rPr>
              <a:t>Bổ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xung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thêm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điểm</a:t>
            </a:r>
            <a:r>
              <a:rPr lang="en-US" sz="1600" dirty="0">
                <a:latin typeface="Times New Roman" pitchFamily="18" charset="0"/>
              </a:rPr>
              <a:t>  5-6 </a:t>
            </a:r>
            <a:r>
              <a:rPr lang="en-US" sz="1600" dirty="0" err="1">
                <a:latin typeface="Times New Roman" pitchFamily="18" charset="0"/>
              </a:rPr>
              <a:t>để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vẽ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giao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tuyến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được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chính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xác</a:t>
            </a:r>
            <a:r>
              <a:rPr lang="en-US" sz="1600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-   </a:t>
            </a:r>
            <a:r>
              <a:rPr lang="en-US" sz="1600" dirty="0" err="1">
                <a:latin typeface="Times New Roman" pitchFamily="18" charset="0"/>
              </a:rPr>
              <a:t>Nhận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xét</a:t>
            </a:r>
            <a:r>
              <a:rPr lang="en-US" sz="1600" dirty="0">
                <a:latin typeface="Times New Roman" pitchFamily="18" charset="0"/>
              </a:rPr>
              <a:t>: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+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(AA’B’B) song </a:t>
            </a:r>
            <a:r>
              <a:rPr lang="en-US" sz="1600" dirty="0" err="1">
                <a:latin typeface="Times New Roman" pitchFamily="18" charset="0"/>
              </a:rPr>
              <a:t>song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với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đáy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hình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, do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này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theo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cung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tròn</a:t>
            </a:r>
            <a:r>
              <a:rPr lang="en-US" sz="1600" dirty="0">
                <a:latin typeface="Times New Roman" pitchFamily="18" charset="0"/>
              </a:rPr>
              <a:t> 1-2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+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(BB’C’C) song </a:t>
            </a:r>
            <a:r>
              <a:rPr lang="en-US" sz="1600" dirty="0" err="1">
                <a:latin typeface="Times New Roman" pitchFamily="18" charset="0"/>
              </a:rPr>
              <a:t>song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với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một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đường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sinh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hình</a:t>
            </a:r>
            <a:r>
              <a:rPr lang="en-US" sz="1600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, do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này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theo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cung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parabol</a:t>
            </a:r>
            <a:r>
              <a:rPr lang="en-US" sz="1600" dirty="0">
                <a:latin typeface="Times New Roman" pitchFamily="18" charset="0"/>
              </a:rPr>
              <a:t>: 2-5-3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    +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(AA’C’C)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tất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cả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các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đường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sinh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của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hình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,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dirty="0">
                <a:latin typeface="Times New Roman" pitchFamily="18" charset="0"/>
              </a:rPr>
              <a:t>    do </a:t>
            </a:r>
            <a:r>
              <a:rPr lang="en-US" sz="1600" dirty="0" err="1">
                <a:latin typeface="Times New Roman" pitchFamily="18" charset="0"/>
              </a:rPr>
              <a:t>đó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phẳng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này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cắt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mặt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nón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theo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cung</a:t>
            </a:r>
            <a:r>
              <a:rPr lang="en-US" sz="1600" dirty="0">
                <a:latin typeface="Times New Roman" pitchFamily="18" charset="0"/>
              </a:rPr>
              <a:t> </a:t>
            </a:r>
            <a:r>
              <a:rPr lang="en-US" sz="1600" dirty="0" err="1">
                <a:latin typeface="Times New Roman" pitchFamily="18" charset="0"/>
              </a:rPr>
              <a:t>elip</a:t>
            </a:r>
            <a:r>
              <a:rPr lang="en-US" sz="1600" dirty="0">
                <a:latin typeface="Times New Roman" pitchFamily="18" charset="0"/>
              </a:rPr>
              <a:t> 3-6-4.</a:t>
            </a:r>
          </a:p>
          <a:p>
            <a:pPr marL="342900" indent="-342900">
              <a:spcBef>
                <a:spcPct val="20000"/>
              </a:spcBef>
            </a:pPr>
            <a:r>
              <a:rPr lang="en-US" sz="1600" i="1" dirty="0">
                <a:latin typeface="Times New Roman" pitchFamily="18" charset="0"/>
              </a:rPr>
              <a:t>	</a:t>
            </a:r>
          </a:p>
        </p:txBody>
      </p:sp>
      <p:sp>
        <p:nvSpPr>
          <p:cNvPr id="435204" name="Freeform 4"/>
          <p:cNvSpPr>
            <a:spLocks/>
          </p:cNvSpPr>
          <p:nvPr/>
        </p:nvSpPr>
        <p:spPr bwMode="auto">
          <a:xfrm>
            <a:off x="6245225" y="581025"/>
            <a:ext cx="2698750" cy="2609850"/>
          </a:xfrm>
          <a:custGeom>
            <a:avLst/>
            <a:gdLst>
              <a:gd name="T0" fmla="*/ 848 w 1700"/>
              <a:gd name="T1" fmla="*/ 0 h 1644"/>
              <a:gd name="T2" fmla="*/ 1700 w 1700"/>
              <a:gd name="T3" fmla="*/ 1644 h 1644"/>
              <a:gd name="T4" fmla="*/ 0 w 1700"/>
              <a:gd name="T5" fmla="*/ 1644 h 1644"/>
              <a:gd name="T6" fmla="*/ 312 w 1700"/>
              <a:gd name="T7" fmla="*/ 1060 h 1644"/>
              <a:gd name="T8" fmla="*/ 684 w 1700"/>
              <a:gd name="T9" fmla="*/ 1376 h 1644"/>
              <a:gd name="T10" fmla="*/ 1076 w 1700"/>
              <a:gd name="T11" fmla="*/ 608 h 1644"/>
              <a:gd name="T12" fmla="*/ 532 w 1700"/>
              <a:gd name="T13" fmla="*/ 608 h 1644"/>
              <a:gd name="T14" fmla="*/ 848 w 1700"/>
              <a:gd name="T15" fmla="*/ 0 h 164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700" h="1644">
                <a:moveTo>
                  <a:pt x="848" y="0"/>
                </a:moveTo>
                <a:lnTo>
                  <a:pt x="1700" y="1644"/>
                </a:lnTo>
                <a:lnTo>
                  <a:pt x="0" y="1644"/>
                </a:lnTo>
                <a:lnTo>
                  <a:pt x="312" y="1060"/>
                </a:lnTo>
                <a:lnTo>
                  <a:pt x="684" y="1376"/>
                </a:lnTo>
                <a:lnTo>
                  <a:pt x="1076" y="608"/>
                </a:lnTo>
                <a:lnTo>
                  <a:pt x="532" y="608"/>
                </a:lnTo>
                <a:lnTo>
                  <a:pt x="848" y="0"/>
                </a:lnTo>
                <a:close/>
              </a:path>
            </a:pathLst>
          </a:custGeom>
          <a:gradFill rotWithShape="1">
            <a:gsLst>
              <a:gs pos="0">
                <a:srgbClr val="FFFF00">
                  <a:gamma/>
                  <a:shade val="95294"/>
                  <a:invGamma/>
                  <a:alpha val="41000"/>
                </a:srgbClr>
              </a:gs>
              <a:gs pos="50000">
                <a:srgbClr val="FFFF00">
                  <a:alpha val="0"/>
                </a:srgbClr>
              </a:gs>
              <a:gs pos="100000">
                <a:srgbClr val="FFFF00">
                  <a:gamma/>
                  <a:shade val="95294"/>
                  <a:invGamma/>
                  <a:alpha val="4100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99334" name="Freeform 5"/>
          <p:cNvSpPr>
            <a:spLocks/>
          </p:cNvSpPr>
          <p:nvPr/>
        </p:nvSpPr>
        <p:spPr bwMode="auto">
          <a:xfrm>
            <a:off x="5934075" y="1558925"/>
            <a:ext cx="2025650" cy="1219200"/>
          </a:xfrm>
          <a:custGeom>
            <a:avLst/>
            <a:gdLst>
              <a:gd name="T0" fmla="*/ 0 w 1276"/>
              <a:gd name="T1" fmla="*/ 0 h 768"/>
              <a:gd name="T2" fmla="*/ 2147483647 w 1276"/>
              <a:gd name="T3" fmla="*/ 0 h 768"/>
              <a:gd name="T4" fmla="*/ 2147483647 w 1276"/>
              <a:gd name="T5" fmla="*/ 2147483647 h 768"/>
              <a:gd name="T6" fmla="*/ 0 w 1276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76" h="768">
                <a:moveTo>
                  <a:pt x="0" y="0"/>
                </a:moveTo>
                <a:lnTo>
                  <a:pt x="1276" y="0"/>
                </a:lnTo>
                <a:lnTo>
                  <a:pt x="876" y="768"/>
                </a:lnTo>
                <a:lnTo>
                  <a:pt x="0" y="0"/>
                </a:lnTo>
                <a:close/>
              </a:path>
            </a:pathLst>
          </a:cu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6" name="Freeform 6"/>
          <p:cNvSpPr>
            <a:spLocks/>
          </p:cNvSpPr>
          <p:nvPr/>
        </p:nvSpPr>
        <p:spPr bwMode="auto">
          <a:xfrm>
            <a:off x="7107238" y="3749675"/>
            <a:ext cx="1841500" cy="2603500"/>
          </a:xfrm>
          <a:custGeom>
            <a:avLst/>
            <a:gdLst>
              <a:gd name="T0" fmla="*/ 528 w 1160"/>
              <a:gd name="T1" fmla="*/ 0 h 1640"/>
              <a:gd name="T2" fmla="*/ 528 w 1160"/>
              <a:gd name="T3" fmla="*/ 596 h 1640"/>
              <a:gd name="T4" fmla="*/ 460 w 1160"/>
              <a:gd name="T5" fmla="*/ 556 h 1640"/>
              <a:gd name="T6" fmla="*/ 372 w 1160"/>
              <a:gd name="T7" fmla="*/ 516 h 1640"/>
              <a:gd name="T8" fmla="*/ 308 w 1160"/>
              <a:gd name="T9" fmla="*/ 516 h 1640"/>
              <a:gd name="T10" fmla="*/ 172 w 1160"/>
              <a:gd name="T11" fmla="*/ 540 h 1640"/>
              <a:gd name="T12" fmla="*/ 92 w 1160"/>
              <a:gd name="T13" fmla="*/ 600 h 1640"/>
              <a:gd name="T14" fmla="*/ 16 w 1160"/>
              <a:gd name="T15" fmla="*/ 696 h 1640"/>
              <a:gd name="T16" fmla="*/ 0 w 1160"/>
              <a:gd name="T17" fmla="*/ 776 h 1640"/>
              <a:gd name="T18" fmla="*/ 0 w 1160"/>
              <a:gd name="T19" fmla="*/ 852 h 1640"/>
              <a:gd name="T20" fmla="*/ 12 w 1160"/>
              <a:gd name="T21" fmla="*/ 936 h 1640"/>
              <a:gd name="T22" fmla="*/ 56 w 1160"/>
              <a:gd name="T23" fmla="*/ 1008 h 1640"/>
              <a:gd name="T24" fmla="*/ 136 w 1160"/>
              <a:gd name="T25" fmla="*/ 1092 h 1640"/>
              <a:gd name="T26" fmla="*/ 208 w 1160"/>
              <a:gd name="T27" fmla="*/ 1124 h 1640"/>
              <a:gd name="T28" fmla="*/ 328 w 1160"/>
              <a:gd name="T29" fmla="*/ 1140 h 1640"/>
              <a:gd name="T30" fmla="*/ 432 w 1160"/>
              <a:gd name="T31" fmla="*/ 1108 h 1640"/>
              <a:gd name="T32" fmla="*/ 516 w 1160"/>
              <a:gd name="T33" fmla="*/ 1060 h 1640"/>
              <a:gd name="T34" fmla="*/ 536 w 1160"/>
              <a:gd name="T35" fmla="*/ 1036 h 1640"/>
              <a:gd name="T36" fmla="*/ 536 w 1160"/>
              <a:gd name="T37" fmla="*/ 1640 h 1640"/>
              <a:gd name="T38" fmla="*/ 716 w 1160"/>
              <a:gd name="T39" fmla="*/ 1560 h 1640"/>
              <a:gd name="T40" fmla="*/ 816 w 1160"/>
              <a:gd name="T41" fmla="*/ 1492 h 1640"/>
              <a:gd name="T42" fmla="*/ 940 w 1160"/>
              <a:gd name="T43" fmla="*/ 1396 h 1640"/>
              <a:gd name="T44" fmla="*/ 1036 w 1160"/>
              <a:gd name="T45" fmla="*/ 1256 h 1640"/>
              <a:gd name="T46" fmla="*/ 1104 w 1160"/>
              <a:gd name="T47" fmla="*/ 1116 h 1640"/>
              <a:gd name="T48" fmla="*/ 1144 w 1160"/>
              <a:gd name="T49" fmla="*/ 952 h 1640"/>
              <a:gd name="T50" fmla="*/ 1160 w 1160"/>
              <a:gd name="T51" fmla="*/ 788 h 1640"/>
              <a:gd name="T52" fmla="*/ 1136 w 1160"/>
              <a:gd name="T53" fmla="*/ 636 h 1640"/>
              <a:gd name="T54" fmla="*/ 1080 w 1160"/>
              <a:gd name="T55" fmla="*/ 468 h 1640"/>
              <a:gd name="T56" fmla="*/ 1020 w 1160"/>
              <a:gd name="T57" fmla="*/ 352 h 1640"/>
              <a:gd name="T58" fmla="*/ 948 w 1160"/>
              <a:gd name="T59" fmla="*/ 268 h 1640"/>
              <a:gd name="T60" fmla="*/ 872 w 1160"/>
              <a:gd name="T61" fmla="*/ 192 h 1640"/>
              <a:gd name="T62" fmla="*/ 776 w 1160"/>
              <a:gd name="T63" fmla="*/ 116 h 1640"/>
              <a:gd name="T64" fmla="*/ 660 w 1160"/>
              <a:gd name="T65" fmla="*/ 44 h 1640"/>
              <a:gd name="T66" fmla="*/ 528 w 1160"/>
              <a:gd name="T67" fmla="*/ 0 h 16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</a:cxnLst>
            <a:rect l="0" t="0" r="r" b="b"/>
            <a:pathLst>
              <a:path w="1160" h="1640">
                <a:moveTo>
                  <a:pt x="528" y="0"/>
                </a:moveTo>
                <a:lnTo>
                  <a:pt x="528" y="596"/>
                </a:lnTo>
                <a:lnTo>
                  <a:pt x="460" y="556"/>
                </a:lnTo>
                <a:lnTo>
                  <a:pt x="372" y="516"/>
                </a:lnTo>
                <a:lnTo>
                  <a:pt x="308" y="516"/>
                </a:lnTo>
                <a:lnTo>
                  <a:pt x="172" y="540"/>
                </a:lnTo>
                <a:lnTo>
                  <a:pt x="92" y="600"/>
                </a:lnTo>
                <a:lnTo>
                  <a:pt x="16" y="696"/>
                </a:lnTo>
                <a:lnTo>
                  <a:pt x="0" y="776"/>
                </a:lnTo>
                <a:lnTo>
                  <a:pt x="0" y="852"/>
                </a:lnTo>
                <a:lnTo>
                  <a:pt x="12" y="936"/>
                </a:lnTo>
                <a:lnTo>
                  <a:pt x="56" y="1008"/>
                </a:lnTo>
                <a:lnTo>
                  <a:pt x="136" y="1092"/>
                </a:lnTo>
                <a:lnTo>
                  <a:pt x="208" y="1124"/>
                </a:lnTo>
                <a:lnTo>
                  <a:pt x="328" y="1140"/>
                </a:lnTo>
                <a:lnTo>
                  <a:pt x="432" y="1108"/>
                </a:lnTo>
                <a:lnTo>
                  <a:pt x="516" y="1060"/>
                </a:lnTo>
                <a:lnTo>
                  <a:pt x="536" y="1036"/>
                </a:lnTo>
                <a:lnTo>
                  <a:pt x="536" y="1640"/>
                </a:lnTo>
                <a:lnTo>
                  <a:pt x="716" y="1560"/>
                </a:lnTo>
                <a:lnTo>
                  <a:pt x="816" y="1492"/>
                </a:lnTo>
                <a:lnTo>
                  <a:pt x="940" y="1396"/>
                </a:lnTo>
                <a:lnTo>
                  <a:pt x="1036" y="1256"/>
                </a:lnTo>
                <a:lnTo>
                  <a:pt x="1104" y="1116"/>
                </a:lnTo>
                <a:lnTo>
                  <a:pt x="1144" y="952"/>
                </a:lnTo>
                <a:lnTo>
                  <a:pt x="1160" y="788"/>
                </a:lnTo>
                <a:lnTo>
                  <a:pt x="1136" y="636"/>
                </a:lnTo>
                <a:lnTo>
                  <a:pt x="1080" y="468"/>
                </a:lnTo>
                <a:lnTo>
                  <a:pt x="1020" y="352"/>
                </a:lnTo>
                <a:lnTo>
                  <a:pt x="948" y="268"/>
                </a:lnTo>
                <a:lnTo>
                  <a:pt x="872" y="192"/>
                </a:lnTo>
                <a:lnTo>
                  <a:pt x="776" y="116"/>
                </a:lnTo>
                <a:lnTo>
                  <a:pt x="660" y="44"/>
                </a:lnTo>
                <a:lnTo>
                  <a:pt x="528" y="0"/>
                </a:lnTo>
                <a:close/>
              </a:path>
            </a:pathLst>
          </a:custGeom>
          <a:gradFill rotWithShape="1">
            <a:gsLst>
              <a:gs pos="0">
                <a:srgbClr val="FFFF00">
                  <a:alpha val="0"/>
                </a:srgbClr>
              </a:gs>
              <a:gs pos="50000">
                <a:srgbClr val="FFFF00">
                  <a:gamma/>
                  <a:tint val="85882"/>
                  <a:invGamma/>
                  <a:alpha val="41000"/>
                </a:srgbClr>
              </a:gs>
              <a:gs pos="100000">
                <a:srgbClr val="FFFF00">
                  <a:alpha val="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5207" name="Freeform 7"/>
          <p:cNvSpPr>
            <a:spLocks/>
          </p:cNvSpPr>
          <p:nvPr/>
        </p:nvSpPr>
        <p:spPr bwMode="auto">
          <a:xfrm>
            <a:off x="5930900" y="1558925"/>
            <a:ext cx="2033588" cy="1219200"/>
          </a:xfrm>
          <a:custGeom>
            <a:avLst/>
            <a:gdLst>
              <a:gd name="T0" fmla="*/ 0 w 1281"/>
              <a:gd name="T1" fmla="*/ 0 h 768"/>
              <a:gd name="T2" fmla="*/ 2147483647 w 1281"/>
              <a:gd name="T3" fmla="*/ 0 h 768"/>
              <a:gd name="T4" fmla="*/ 2147483647 w 1281"/>
              <a:gd name="T5" fmla="*/ 2147483647 h 768"/>
              <a:gd name="T6" fmla="*/ 0 w 1281"/>
              <a:gd name="T7" fmla="*/ 0 h 768"/>
              <a:gd name="T8" fmla="*/ 0 60000 65536"/>
              <a:gd name="T9" fmla="*/ 0 60000 65536"/>
              <a:gd name="T10" fmla="*/ 0 60000 65536"/>
              <a:gd name="T11" fmla="*/ 0 60000 65536"/>
            </a:gdLst>
            <a:ahLst/>
            <a:cxnLst>
              <a:cxn ang="T8">
                <a:pos x="T0" y="T1"/>
              </a:cxn>
              <a:cxn ang="T9">
                <a:pos x="T2" y="T3"/>
              </a:cxn>
              <a:cxn ang="T10">
                <a:pos x="T4" y="T5"/>
              </a:cxn>
              <a:cxn ang="T11">
                <a:pos x="T6" y="T7"/>
              </a:cxn>
            </a:cxnLst>
            <a:rect l="0" t="0" r="r" b="b"/>
            <a:pathLst>
              <a:path w="1281" h="768">
                <a:moveTo>
                  <a:pt x="0" y="0"/>
                </a:moveTo>
                <a:lnTo>
                  <a:pt x="1281" y="0"/>
                </a:lnTo>
                <a:lnTo>
                  <a:pt x="883" y="768"/>
                </a:lnTo>
                <a:lnTo>
                  <a:pt x="0" y="0"/>
                </a:lnTo>
                <a:close/>
              </a:path>
            </a:pathLst>
          </a:custGeom>
          <a:solidFill>
            <a:srgbClr val="00CCFF">
              <a:alpha val="10196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8" name="Freeform 8"/>
          <p:cNvSpPr>
            <a:spLocks/>
          </p:cNvSpPr>
          <p:nvPr/>
        </p:nvSpPr>
        <p:spPr bwMode="auto">
          <a:xfrm>
            <a:off x="5907088" y="3455988"/>
            <a:ext cx="2049462" cy="3170237"/>
          </a:xfrm>
          <a:custGeom>
            <a:avLst/>
            <a:gdLst>
              <a:gd name="T0" fmla="*/ 0 w 1291"/>
              <a:gd name="T1" fmla="*/ 0 h 1997"/>
              <a:gd name="T2" fmla="*/ 2147483647 w 1291"/>
              <a:gd name="T3" fmla="*/ 0 h 1997"/>
              <a:gd name="T4" fmla="*/ 2147483647 w 1291"/>
              <a:gd name="T5" fmla="*/ 2147483647 h 1997"/>
              <a:gd name="T6" fmla="*/ 2147483647 w 1291"/>
              <a:gd name="T7" fmla="*/ 2147483647 h 1997"/>
              <a:gd name="T8" fmla="*/ 2147483647 w 1291"/>
              <a:gd name="T9" fmla="*/ 2147483647 h 1997"/>
              <a:gd name="T10" fmla="*/ 2147483647 w 1291"/>
              <a:gd name="T11" fmla="*/ 2147483647 h 1997"/>
              <a:gd name="T12" fmla="*/ 2147483647 w 1291"/>
              <a:gd name="T13" fmla="*/ 2147483647 h 1997"/>
              <a:gd name="T14" fmla="*/ 2147483647 w 1291"/>
              <a:gd name="T15" fmla="*/ 2147483647 h 1997"/>
              <a:gd name="T16" fmla="*/ 2147483647 w 1291"/>
              <a:gd name="T17" fmla="*/ 2147483647 h 1997"/>
              <a:gd name="T18" fmla="*/ 2147483647 w 1291"/>
              <a:gd name="T19" fmla="*/ 2147483647 h 1997"/>
              <a:gd name="T20" fmla="*/ 2147483647 w 1291"/>
              <a:gd name="T21" fmla="*/ 2147483647 h 1997"/>
              <a:gd name="T22" fmla="*/ 2147483647 w 1291"/>
              <a:gd name="T23" fmla="*/ 2147483647 h 1997"/>
              <a:gd name="T24" fmla="*/ 2147483647 w 1291"/>
              <a:gd name="T25" fmla="*/ 2147483647 h 1997"/>
              <a:gd name="T26" fmla="*/ 2147483647 w 1291"/>
              <a:gd name="T27" fmla="*/ 2147483647 h 1997"/>
              <a:gd name="T28" fmla="*/ 2147483647 w 1291"/>
              <a:gd name="T29" fmla="*/ 2147483647 h 1997"/>
              <a:gd name="T30" fmla="*/ 2147483647 w 1291"/>
              <a:gd name="T31" fmla="*/ 2147483647 h 1997"/>
              <a:gd name="T32" fmla="*/ 2147483647 w 1291"/>
              <a:gd name="T33" fmla="*/ 2147483647 h 1997"/>
              <a:gd name="T34" fmla="*/ 2147483647 w 1291"/>
              <a:gd name="T35" fmla="*/ 2147483647 h 1997"/>
              <a:gd name="T36" fmla="*/ 0 w 1291"/>
              <a:gd name="T37" fmla="*/ 2147483647 h 1997"/>
              <a:gd name="T38" fmla="*/ 0 w 1291"/>
              <a:gd name="T39" fmla="*/ 0 h 1997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1291" h="1997">
                <a:moveTo>
                  <a:pt x="0" y="0"/>
                </a:moveTo>
                <a:lnTo>
                  <a:pt x="1287" y="0"/>
                </a:lnTo>
                <a:lnTo>
                  <a:pt x="1287" y="787"/>
                </a:lnTo>
                <a:lnTo>
                  <a:pt x="1191" y="720"/>
                </a:lnTo>
                <a:lnTo>
                  <a:pt x="1075" y="691"/>
                </a:lnTo>
                <a:lnTo>
                  <a:pt x="984" y="715"/>
                </a:lnTo>
                <a:lnTo>
                  <a:pt x="898" y="739"/>
                </a:lnTo>
                <a:lnTo>
                  <a:pt x="816" y="816"/>
                </a:lnTo>
                <a:lnTo>
                  <a:pt x="763" y="898"/>
                </a:lnTo>
                <a:lnTo>
                  <a:pt x="744" y="999"/>
                </a:lnTo>
                <a:lnTo>
                  <a:pt x="768" y="1123"/>
                </a:lnTo>
                <a:lnTo>
                  <a:pt x="816" y="1210"/>
                </a:lnTo>
                <a:lnTo>
                  <a:pt x="898" y="1277"/>
                </a:lnTo>
                <a:lnTo>
                  <a:pt x="994" y="1311"/>
                </a:lnTo>
                <a:lnTo>
                  <a:pt x="1095" y="1320"/>
                </a:lnTo>
                <a:lnTo>
                  <a:pt x="1200" y="1291"/>
                </a:lnTo>
                <a:lnTo>
                  <a:pt x="1291" y="1234"/>
                </a:lnTo>
                <a:lnTo>
                  <a:pt x="1291" y="1997"/>
                </a:lnTo>
                <a:lnTo>
                  <a:pt x="0" y="1997"/>
                </a:lnTo>
                <a:lnTo>
                  <a:pt x="0" y="0"/>
                </a:lnTo>
                <a:close/>
              </a:path>
            </a:pathLst>
          </a:custGeom>
          <a:solidFill>
            <a:srgbClr val="00CCFF">
              <a:alpha val="5098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09" name="Line 9"/>
          <p:cNvSpPr>
            <a:spLocks noChangeShapeType="1"/>
          </p:cNvSpPr>
          <p:nvPr/>
        </p:nvSpPr>
        <p:spPr bwMode="auto">
          <a:xfrm flipH="1" flipV="1">
            <a:off x="7589838" y="571500"/>
            <a:ext cx="1355725" cy="26177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0" name="Line 10"/>
          <p:cNvSpPr>
            <a:spLocks noChangeShapeType="1"/>
          </p:cNvSpPr>
          <p:nvPr/>
        </p:nvSpPr>
        <p:spPr bwMode="auto">
          <a:xfrm flipH="1">
            <a:off x="6246813" y="588963"/>
            <a:ext cx="1343025" cy="2598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1" name="Line 11"/>
          <p:cNvSpPr>
            <a:spLocks noChangeShapeType="1"/>
          </p:cNvSpPr>
          <p:nvPr/>
        </p:nvSpPr>
        <p:spPr bwMode="auto">
          <a:xfrm flipV="1">
            <a:off x="7318375" y="1570038"/>
            <a:ext cx="630238" cy="1225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2" name="Line 12"/>
          <p:cNvSpPr>
            <a:spLocks noChangeShapeType="1"/>
          </p:cNvSpPr>
          <p:nvPr/>
        </p:nvSpPr>
        <p:spPr bwMode="auto">
          <a:xfrm>
            <a:off x="8027988" y="1401763"/>
            <a:ext cx="0" cy="22606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3" name="Line 13"/>
          <p:cNvSpPr>
            <a:spLocks noChangeShapeType="1"/>
          </p:cNvSpPr>
          <p:nvPr/>
        </p:nvSpPr>
        <p:spPr bwMode="auto">
          <a:xfrm>
            <a:off x="6565900" y="2579688"/>
            <a:ext cx="0" cy="109378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4" name="Line 14"/>
          <p:cNvSpPr>
            <a:spLocks noChangeShapeType="1"/>
          </p:cNvSpPr>
          <p:nvPr/>
        </p:nvSpPr>
        <p:spPr bwMode="auto">
          <a:xfrm flipH="1">
            <a:off x="6850063" y="2776538"/>
            <a:ext cx="4667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5" name="Line 15"/>
          <p:cNvSpPr>
            <a:spLocks noChangeShapeType="1"/>
          </p:cNvSpPr>
          <p:nvPr/>
        </p:nvSpPr>
        <p:spPr bwMode="auto">
          <a:xfrm>
            <a:off x="6467475" y="2771775"/>
            <a:ext cx="4318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6" name="Line 16"/>
          <p:cNvSpPr>
            <a:spLocks noChangeShapeType="1"/>
          </p:cNvSpPr>
          <p:nvPr/>
        </p:nvSpPr>
        <p:spPr bwMode="auto">
          <a:xfrm>
            <a:off x="6464300" y="2762250"/>
            <a:ext cx="0" cy="11398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17" name="Text Box 17"/>
          <p:cNvSpPr txBox="1">
            <a:spLocks noChangeArrowheads="1"/>
          </p:cNvSpPr>
          <p:nvPr/>
        </p:nvSpPr>
        <p:spPr bwMode="auto">
          <a:xfrm>
            <a:off x="7661275" y="419100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S</a:t>
            </a:r>
            <a:r>
              <a:rPr lang="en-US" sz="14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5218" name="Text Box 18"/>
          <p:cNvSpPr txBox="1">
            <a:spLocks noChangeArrowheads="1"/>
          </p:cNvSpPr>
          <p:nvPr/>
        </p:nvSpPr>
        <p:spPr bwMode="auto">
          <a:xfrm>
            <a:off x="7143750" y="2365375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6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5219" name="Text Box 19"/>
          <p:cNvSpPr txBox="1">
            <a:spLocks noChangeArrowheads="1"/>
          </p:cNvSpPr>
          <p:nvPr/>
        </p:nvSpPr>
        <p:spPr bwMode="auto">
          <a:xfrm>
            <a:off x="5680075" y="1301750"/>
            <a:ext cx="6731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A</a:t>
            </a:r>
            <a:r>
              <a:rPr lang="en-US" sz="1400" baseline="-25000" dirty="0">
                <a:latin typeface="Times New Roman" pitchFamily="18" charset="0"/>
              </a:rPr>
              <a:t>2 </a:t>
            </a:r>
          </a:p>
        </p:txBody>
      </p:sp>
      <p:sp>
        <p:nvSpPr>
          <p:cNvPr id="435220" name="Line 20"/>
          <p:cNvSpPr>
            <a:spLocks noChangeShapeType="1"/>
          </p:cNvSpPr>
          <p:nvPr/>
        </p:nvSpPr>
        <p:spPr bwMode="auto">
          <a:xfrm>
            <a:off x="6248400" y="3189288"/>
            <a:ext cx="2697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1" name="Line 21"/>
          <p:cNvSpPr>
            <a:spLocks noChangeShapeType="1"/>
          </p:cNvSpPr>
          <p:nvPr/>
        </p:nvSpPr>
        <p:spPr bwMode="auto">
          <a:xfrm>
            <a:off x="7096125" y="1573213"/>
            <a:ext cx="0" cy="15113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2" name="Line 22"/>
          <p:cNvSpPr>
            <a:spLocks noChangeShapeType="1"/>
          </p:cNvSpPr>
          <p:nvPr/>
        </p:nvSpPr>
        <p:spPr bwMode="auto">
          <a:xfrm>
            <a:off x="6567488" y="3627438"/>
            <a:ext cx="0" cy="14382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3" name="Line 23"/>
          <p:cNvSpPr>
            <a:spLocks noChangeShapeType="1"/>
          </p:cNvSpPr>
          <p:nvPr/>
        </p:nvSpPr>
        <p:spPr bwMode="auto">
          <a:xfrm>
            <a:off x="6465888" y="3856038"/>
            <a:ext cx="0" cy="12223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4" name="Line 24"/>
          <p:cNvSpPr>
            <a:spLocks noChangeShapeType="1"/>
          </p:cNvSpPr>
          <p:nvPr/>
        </p:nvSpPr>
        <p:spPr bwMode="auto">
          <a:xfrm>
            <a:off x="7097713" y="3084513"/>
            <a:ext cx="0" cy="2895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5" name="Line 25"/>
          <p:cNvSpPr>
            <a:spLocks noChangeShapeType="1"/>
          </p:cNvSpPr>
          <p:nvPr/>
        </p:nvSpPr>
        <p:spPr bwMode="auto">
          <a:xfrm>
            <a:off x="8023225" y="3629025"/>
            <a:ext cx="0" cy="1462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26" name="Text Box 26"/>
          <p:cNvSpPr txBox="1">
            <a:spLocks noChangeArrowheads="1"/>
          </p:cNvSpPr>
          <p:nvPr/>
        </p:nvSpPr>
        <p:spPr bwMode="auto">
          <a:xfrm>
            <a:off x="7794625" y="3200400"/>
            <a:ext cx="3048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B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27" name="Text Box 27"/>
          <p:cNvSpPr txBox="1">
            <a:spLocks noChangeArrowheads="1"/>
          </p:cNvSpPr>
          <p:nvPr/>
        </p:nvSpPr>
        <p:spPr bwMode="auto">
          <a:xfrm>
            <a:off x="7335838" y="3798888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28" name="Text Box 28"/>
          <p:cNvSpPr txBox="1">
            <a:spLocks noChangeArrowheads="1"/>
          </p:cNvSpPr>
          <p:nvPr/>
        </p:nvSpPr>
        <p:spPr bwMode="auto">
          <a:xfrm>
            <a:off x="7353300" y="6088063"/>
            <a:ext cx="304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29" name="Text Box 29"/>
          <p:cNvSpPr txBox="1">
            <a:spLocks noChangeArrowheads="1"/>
          </p:cNvSpPr>
          <p:nvPr/>
        </p:nvSpPr>
        <p:spPr bwMode="auto">
          <a:xfrm>
            <a:off x="5680075" y="3263900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A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30" name="Text Box 30"/>
          <p:cNvSpPr txBox="1">
            <a:spLocks noChangeArrowheads="1"/>
          </p:cNvSpPr>
          <p:nvPr/>
        </p:nvSpPr>
        <p:spPr bwMode="auto">
          <a:xfrm>
            <a:off x="7610475" y="48133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31" name="Line 31"/>
          <p:cNvSpPr>
            <a:spLocks noChangeShapeType="1"/>
          </p:cNvSpPr>
          <p:nvPr/>
        </p:nvSpPr>
        <p:spPr bwMode="auto">
          <a:xfrm flipH="1">
            <a:off x="5915025" y="1558925"/>
            <a:ext cx="2044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2" name="Line 32"/>
          <p:cNvSpPr>
            <a:spLocks noChangeShapeType="1"/>
          </p:cNvSpPr>
          <p:nvPr/>
        </p:nvSpPr>
        <p:spPr bwMode="auto">
          <a:xfrm>
            <a:off x="5937250" y="1571625"/>
            <a:ext cx="1387475" cy="12065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3" name="Line 33"/>
          <p:cNvSpPr>
            <a:spLocks noChangeShapeType="1"/>
          </p:cNvSpPr>
          <p:nvPr/>
        </p:nvSpPr>
        <p:spPr bwMode="auto">
          <a:xfrm>
            <a:off x="5915025" y="3457575"/>
            <a:ext cx="0" cy="318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4" name="Line 34"/>
          <p:cNvSpPr>
            <a:spLocks noChangeShapeType="1"/>
          </p:cNvSpPr>
          <p:nvPr/>
        </p:nvSpPr>
        <p:spPr bwMode="auto">
          <a:xfrm>
            <a:off x="7947025" y="3463925"/>
            <a:ext cx="0" cy="31686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5" name="Line 35"/>
          <p:cNvSpPr>
            <a:spLocks noChangeShapeType="1"/>
          </p:cNvSpPr>
          <p:nvPr/>
        </p:nvSpPr>
        <p:spPr bwMode="auto">
          <a:xfrm>
            <a:off x="5921375" y="6638925"/>
            <a:ext cx="20256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6" name="Line 36"/>
          <p:cNvSpPr>
            <a:spLocks noChangeShapeType="1"/>
          </p:cNvSpPr>
          <p:nvPr/>
        </p:nvSpPr>
        <p:spPr bwMode="auto">
          <a:xfrm>
            <a:off x="5921375" y="3463925"/>
            <a:ext cx="2032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7" name="Line 37"/>
          <p:cNvSpPr>
            <a:spLocks noChangeShapeType="1"/>
          </p:cNvSpPr>
          <p:nvPr/>
        </p:nvSpPr>
        <p:spPr bwMode="auto">
          <a:xfrm>
            <a:off x="7312025" y="3476625"/>
            <a:ext cx="0" cy="3162300"/>
          </a:xfrm>
          <a:prstGeom prst="line">
            <a:avLst/>
          </a:pr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38" name="Text Box 38"/>
          <p:cNvSpPr txBox="1">
            <a:spLocks noChangeArrowheads="1"/>
          </p:cNvSpPr>
          <p:nvPr/>
        </p:nvSpPr>
        <p:spPr bwMode="auto">
          <a:xfrm>
            <a:off x="7145338" y="3179763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39" name="Line 39"/>
          <p:cNvSpPr>
            <a:spLocks noChangeShapeType="1"/>
          </p:cNvSpPr>
          <p:nvPr/>
        </p:nvSpPr>
        <p:spPr bwMode="auto">
          <a:xfrm>
            <a:off x="6731000" y="2259013"/>
            <a:ext cx="0" cy="14763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40" name="Line 40"/>
          <p:cNvSpPr>
            <a:spLocks noChangeShapeType="1"/>
          </p:cNvSpPr>
          <p:nvPr/>
        </p:nvSpPr>
        <p:spPr bwMode="auto">
          <a:xfrm>
            <a:off x="6732588" y="3702050"/>
            <a:ext cx="0" cy="1377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41" name="Arc 41"/>
          <p:cNvSpPr>
            <a:spLocks/>
          </p:cNvSpPr>
          <p:nvPr/>
        </p:nvSpPr>
        <p:spPr bwMode="auto">
          <a:xfrm flipH="1">
            <a:off x="7097713" y="4557713"/>
            <a:ext cx="850900" cy="500062"/>
          </a:xfrm>
          <a:custGeom>
            <a:avLst/>
            <a:gdLst>
              <a:gd name="T0" fmla="*/ 0 w 36739"/>
              <a:gd name="T1" fmla="*/ 76844111 h 21600"/>
              <a:gd name="T2" fmla="*/ 456437059 w 36739"/>
              <a:gd name="T3" fmla="*/ 268018068 h 21600"/>
              <a:gd name="T4" fmla="*/ 188083294 w 36739"/>
              <a:gd name="T5" fmla="*/ 26801806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739" h="21600" fill="none" extrusionOk="0">
                <a:moveTo>
                  <a:pt x="0" y="6193"/>
                </a:moveTo>
                <a:cubicBezTo>
                  <a:pt x="4039" y="2223"/>
                  <a:pt x="9475" y="-1"/>
                  <a:pt x="15139" y="0"/>
                </a:cubicBezTo>
                <a:cubicBezTo>
                  <a:pt x="27068" y="0"/>
                  <a:pt x="36739" y="9670"/>
                  <a:pt x="36739" y="21600"/>
                </a:cubicBezTo>
              </a:path>
              <a:path w="36739" h="21600" stroke="0" extrusionOk="0">
                <a:moveTo>
                  <a:pt x="0" y="6193"/>
                </a:moveTo>
                <a:cubicBezTo>
                  <a:pt x="4039" y="2223"/>
                  <a:pt x="9475" y="-1"/>
                  <a:pt x="15139" y="0"/>
                </a:cubicBezTo>
                <a:cubicBezTo>
                  <a:pt x="27068" y="0"/>
                  <a:pt x="36739" y="9670"/>
                  <a:pt x="36739" y="21600"/>
                </a:cubicBezTo>
                <a:lnTo>
                  <a:pt x="15139" y="21600"/>
                </a:lnTo>
                <a:lnTo>
                  <a:pt x="0" y="6193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42" name="Arc 42"/>
          <p:cNvSpPr>
            <a:spLocks/>
          </p:cNvSpPr>
          <p:nvPr/>
        </p:nvSpPr>
        <p:spPr bwMode="auto">
          <a:xfrm flipH="1" flipV="1">
            <a:off x="7099300" y="5060950"/>
            <a:ext cx="858838" cy="498475"/>
          </a:xfrm>
          <a:custGeom>
            <a:avLst/>
            <a:gdLst>
              <a:gd name="T0" fmla="*/ 0 w 37209"/>
              <a:gd name="T1" fmla="*/ 81977375 h 21600"/>
              <a:gd name="T2" fmla="*/ 457549159 w 37209"/>
              <a:gd name="T3" fmla="*/ 265474400 h 21600"/>
              <a:gd name="T4" fmla="*/ 191939456 w 37209"/>
              <a:gd name="T5" fmla="*/ 265474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209" h="21600" fill="none" extrusionOk="0">
                <a:moveTo>
                  <a:pt x="-1" y="6669"/>
                </a:moveTo>
                <a:cubicBezTo>
                  <a:pt x="4074" y="2409"/>
                  <a:pt x="9713" y="-1"/>
                  <a:pt x="15609" y="0"/>
                </a:cubicBezTo>
                <a:cubicBezTo>
                  <a:pt x="27538" y="0"/>
                  <a:pt x="37209" y="9670"/>
                  <a:pt x="37209" y="21600"/>
                </a:cubicBezTo>
              </a:path>
              <a:path w="37209" h="21600" stroke="0" extrusionOk="0">
                <a:moveTo>
                  <a:pt x="-1" y="6669"/>
                </a:moveTo>
                <a:cubicBezTo>
                  <a:pt x="4074" y="2409"/>
                  <a:pt x="9713" y="-1"/>
                  <a:pt x="15609" y="0"/>
                </a:cubicBezTo>
                <a:cubicBezTo>
                  <a:pt x="27538" y="0"/>
                  <a:pt x="37209" y="9670"/>
                  <a:pt x="37209" y="21600"/>
                </a:cubicBezTo>
                <a:lnTo>
                  <a:pt x="15609" y="21600"/>
                </a:lnTo>
                <a:lnTo>
                  <a:pt x="-1" y="6669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43" name="Text Box 43"/>
          <p:cNvSpPr txBox="1">
            <a:spLocks noChangeArrowheads="1"/>
          </p:cNvSpPr>
          <p:nvPr/>
        </p:nvSpPr>
        <p:spPr bwMode="auto">
          <a:xfrm>
            <a:off x="6927850" y="5049838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44" name="Text Box 44"/>
          <p:cNvSpPr txBox="1">
            <a:spLocks noChangeArrowheads="1"/>
          </p:cNvSpPr>
          <p:nvPr/>
        </p:nvSpPr>
        <p:spPr bwMode="auto">
          <a:xfrm>
            <a:off x="7994650" y="4600575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45" name="Text Box 45"/>
          <p:cNvSpPr txBox="1">
            <a:spLocks noChangeArrowheads="1"/>
          </p:cNvSpPr>
          <p:nvPr/>
        </p:nvSpPr>
        <p:spPr bwMode="auto">
          <a:xfrm>
            <a:off x="6934200" y="1289375"/>
            <a:ext cx="214888" cy="1846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5246" name="Text Box 46"/>
          <p:cNvSpPr txBox="1">
            <a:spLocks noChangeArrowheads="1"/>
          </p:cNvSpPr>
          <p:nvPr/>
        </p:nvSpPr>
        <p:spPr bwMode="auto">
          <a:xfrm>
            <a:off x="7905750" y="1647825"/>
            <a:ext cx="3556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2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5247" name="Text Box 47"/>
          <p:cNvSpPr txBox="1">
            <a:spLocks noChangeArrowheads="1"/>
          </p:cNvSpPr>
          <p:nvPr/>
        </p:nvSpPr>
        <p:spPr bwMode="auto">
          <a:xfrm>
            <a:off x="7577138" y="2767013"/>
            <a:ext cx="4064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≡</a:t>
            </a:r>
            <a:r>
              <a:rPr lang="en-US" sz="1200" dirty="0">
                <a:latin typeface="Times New Roman" pitchFamily="18" charset="0"/>
              </a:rPr>
              <a:t>3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5248" name="Text Box 48"/>
          <p:cNvSpPr txBox="1">
            <a:spLocks noChangeArrowheads="1"/>
          </p:cNvSpPr>
          <p:nvPr/>
        </p:nvSpPr>
        <p:spPr bwMode="auto">
          <a:xfrm>
            <a:off x="7997825" y="5367338"/>
            <a:ext cx="577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49" name="Text Box 49"/>
          <p:cNvSpPr txBox="1">
            <a:spLocks noChangeArrowheads="1"/>
          </p:cNvSpPr>
          <p:nvPr/>
        </p:nvSpPr>
        <p:spPr bwMode="auto">
          <a:xfrm>
            <a:off x="6527800" y="2162175"/>
            <a:ext cx="1365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5250" name="Text Box 50"/>
          <p:cNvSpPr txBox="1">
            <a:spLocks noChangeArrowheads="1"/>
          </p:cNvSpPr>
          <p:nvPr/>
        </p:nvSpPr>
        <p:spPr bwMode="auto">
          <a:xfrm>
            <a:off x="6604000" y="5030788"/>
            <a:ext cx="2206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51" name="Line 51"/>
          <p:cNvSpPr>
            <a:spLocks noChangeShapeType="1"/>
          </p:cNvSpPr>
          <p:nvPr/>
        </p:nvSpPr>
        <p:spPr bwMode="auto">
          <a:xfrm flipV="1">
            <a:off x="7935913" y="1416050"/>
            <a:ext cx="88900" cy="173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2" name="Line 52"/>
          <p:cNvSpPr>
            <a:spLocks noChangeShapeType="1"/>
          </p:cNvSpPr>
          <p:nvPr/>
        </p:nvSpPr>
        <p:spPr bwMode="auto">
          <a:xfrm>
            <a:off x="7591425" y="2259013"/>
            <a:ext cx="3746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3" name="Line 53"/>
          <p:cNvSpPr>
            <a:spLocks noChangeShapeType="1"/>
          </p:cNvSpPr>
          <p:nvPr/>
        </p:nvSpPr>
        <p:spPr bwMode="auto">
          <a:xfrm>
            <a:off x="7816850" y="2262188"/>
            <a:ext cx="635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4" name="Line 54"/>
          <p:cNvSpPr>
            <a:spLocks noChangeShapeType="1"/>
          </p:cNvSpPr>
          <p:nvPr/>
        </p:nvSpPr>
        <p:spPr bwMode="auto">
          <a:xfrm>
            <a:off x="8448675" y="2266950"/>
            <a:ext cx="0" cy="14763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5" name="Line 55"/>
          <p:cNvSpPr>
            <a:spLocks noChangeShapeType="1"/>
          </p:cNvSpPr>
          <p:nvPr/>
        </p:nvSpPr>
        <p:spPr bwMode="auto">
          <a:xfrm>
            <a:off x="8450263" y="3709988"/>
            <a:ext cx="0" cy="1355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6" name="Arc 56"/>
          <p:cNvSpPr>
            <a:spLocks/>
          </p:cNvSpPr>
          <p:nvPr/>
        </p:nvSpPr>
        <p:spPr bwMode="auto">
          <a:xfrm flipV="1">
            <a:off x="7594600" y="5065713"/>
            <a:ext cx="858838" cy="852487"/>
          </a:xfrm>
          <a:custGeom>
            <a:avLst/>
            <a:gdLst>
              <a:gd name="T0" fmla="*/ 0 w 21600"/>
              <a:gd name="T1" fmla="*/ 0 h 21600"/>
              <a:gd name="T2" fmla="*/ 1357770155 w 21600"/>
              <a:gd name="T3" fmla="*/ 1327870732 h 21600"/>
              <a:gd name="T4" fmla="*/ 0 w 21600"/>
              <a:gd name="T5" fmla="*/ 132787073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7" name="Arc 57"/>
          <p:cNvSpPr>
            <a:spLocks/>
          </p:cNvSpPr>
          <p:nvPr/>
        </p:nvSpPr>
        <p:spPr bwMode="auto">
          <a:xfrm>
            <a:off x="7589838" y="4194175"/>
            <a:ext cx="863600" cy="866775"/>
          </a:xfrm>
          <a:custGeom>
            <a:avLst/>
            <a:gdLst>
              <a:gd name="T0" fmla="*/ 0 w 21600"/>
              <a:gd name="T1" fmla="*/ 0 h 21600"/>
              <a:gd name="T2" fmla="*/ 1380480872 w 21600"/>
              <a:gd name="T3" fmla="*/ 1395762847 h 21600"/>
              <a:gd name="T4" fmla="*/ 0 w 21600"/>
              <a:gd name="T5" fmla="*/ 13957628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8" name="Freeform 58"/>
          <p:cNvSpPr>
            <a:spLocks/>
          </p:cNvSpPr>
          <p:nvPr/>
        </p:nvSpPr>
        <p:spPr bwMode="auto">
          <a:xfrm>
            <a:off x="7310438" y="3970338"/>
            <a:ext cx="715962" cy="1089025"/>
          </a:xfrm>
          <a:custGeom>
            <a:avLst/>
            <a:gdLst>
              <a:gd name="T0" fmla="*/ 2147483647 w 451"/>
              <a:gd name="T1" fmla="*/ 2147483647 h 702"/>
              <a:gd name="T2" fmla="*/ 2147483647 w 451"/>
              <a:gd name="T3" fmla="*/ 2147483647 h 702"/>
              <a:gd name="T4" fmla="*/ 2147483647 w 451"/>
              <a:gd name="T5" fmla="*/ 2147483647 h 702"/>
              <a:gd name="T6" fmla="*/ 2147483647 w 451"/>
              <a:gd name="T7" fmla="*/ 2147483647 h 702"/>
              <a:gd name="T8" fmla="*/ 2147483647 w 451"/>
              <a:gd name="T9" fmla="*/ 2147483647 h 702"/>
              <a:gd name="T10" fmla="*/ 2147483647 w 451"/>
              <a:gd name="T11" fmla="*/ 2147483647 h 702"/>
              <a:gd name="T12" fmla="*/ 0 w 451"/>
              <a:gd name="T13" fmla="*/ 0 h 7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1" h="702">
                <a:moveTo>
                  <a:pt x="451" y="702"/>
                </a:moveTo>
                <a:cubicBezTo>
                  <a:pt x="449" y="687"/>
                  <a:pt x="450" y="646"/>
                  <a:pt x="442" y="610"/>
                </a:cubicBezTo>
                <a:cubicBezTo>
                  <a:pt x="434" y="574"/>
                  <a:pt x="429" y="537"/>
                  <a:pt x="405" y="486"/>
                </a:cubicBezTo>
                <a:cubicBezTo>
                  <a:pt x="381" y="435"/>
                  <a:pt x="337" y="360"/>
                  <a:pt x="298" y="304"/>
                </a:cubicBezTo>
                <a:cubicBezTo>
                  <a:pt x="259" y="248"/>
                  <a:pt x="208" y="189"/>
                  <a:pt x="174" y="150"/>
                </a:cubicBezTo>
                <a:cubicBezTo>
                  <a:pt x="140" y="111"/>
                  <a:pt x="122" y="97"/>
                  <a:pt x="93" y="72"/>
                </a:cubicBezTo>
                <a:cubicBezTo>
                  <a:pt x="64" y="47"/>
                  <a:pt x="15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59" name="Freeform 59"/>
          <p:cNvSpPr>
            <a:spLocks/>
          </p:cNvSpPr>
          <p:nvPr/>
        </p:nvSpPr>
        <p:spPr bwMode="auto">
          <a:xfrm flipV="1">
            <a:off x="7318375" y="5054600"/>
            <a:ext cx="708025" cy="1090613"/>
          </a:xfrm>
          <a:custGeom>
            <a:avLst/>
            <a:gdLst>
              <a:gd name="T0" fmla="*/ 2147483647 w 451"/>
              <a:gd name="T1" fmla="*/ 2147483647 h 702"/>
              <a:gd name="T2" fmla="*/ 2147483647 w 451"/>
              <a:gd name="T3" fmla="*/ 2147483647 h 702"/>
              <a:gd name="T4" fmla="*/ 2147483647 w 451"/>
              <a:gd name="T5" fmla="*/ 2147483647 h 702"/>
              <a:gd name="T6" fmla="*/ 2147483647 w 451"/>
              <a:gd name="T7" fmla="*/ 2147483647 h 702"/>
              <a:gd name="T8" fmla="*/ 2147483647 w 451"/>
              <a:gd name="T9" fmla="*/ 2147483647 h 702"/>
              <a:gd name="T10" fmla="*/ 2147483647 w 451"/>
              <a:gd name="T11" fmla="*/ 2147483647 h 702"/>
              <a:gd name="T12" fmla="*/ 0 w 451"/>
              <a:gd name="T13" fmla="*/ 0 h 7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1" h="702">
                <a:moveTo>
                  <a:pt x="451" y="702"/>
                </a:moveTo>
                <a:cubicBezTo>
                  <a:pt x="449" y="687"/>
                  <a:pt x="450" y="646"/>
                  <a:pt x="442" y="610"/>
                </a:cubicBezTo>
                <a:cubicBezTo>
                  <a:pt x="434" y="574"/>
                  <a:pt x="429" y="537"/>
                  <a:pt x="405" y="486"/>
                </a:cubicBezTo>
                <a:cubicBezTo>
                  <a:pt x="381" y="435"/>
                  <a:pt x="337" y="360"/>
                  <a:pt x="298" y="304"/>
                </a:cubicBezTo>
                <a:cubicBezTo>
                  <a:pt x="259" y="248"/>
                  <a:pt x="208" y="189"/>
                  <a:pt x="174" y="150"/>
                </a:cubicBezTo>
                <a:cubicBezTo>
                  <a:pt x="140" y="111"/>
                  <a:pt x="122" y="97"/>
                  <a:pt x="93" y="72"/>
                </a:cubicBezTo>
                <a:cubicBezTo>
                  <a:pt x="64" y="47"/>
                  <a:pt x="15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0" name="Freeform 60"/>
          <p:cNvSpPr>
            <a:spLocks/>
          </p:cNvSpPr>
          <p:nvPr/>
        </p:nvSpPr>
        <p:spPr bwMode="auto">
          <a:xfrm>
            <a:off x="7313613" y="3979863"/>
            <a:ext cx="644525" cy="739775"/>
          </a:xfrm>
          <a:custGeom>
            <a:avLst/>
            <a:gdLst>
              <a:gd name="T0" fmla="*/ 0 w 404"/>
              <a:gd name="T1" fmla="*/ 0 h 482"/>
              <a:gd name="T2" fmla="*/ 2147483647 w 404"/>
              <a:gd name="T3" fmla="*/ 2147483647 h 482"/>
              <a:gd name="T4" fmla="*/ 2147483647 w 404"/>
              <a:gd name="T5" fmla="*/ 2147483647 h 482"/>
              <a:gd name="T6" fmla="*/ 2147483647 w 404"/>
              <a:gd name="T7" fmla="*/ 2147483647 h 482"/>
              <a:gd name="T8" fmla="*/ 2147483647 w 404"/>
              <a:gd name="T9" fmla="*/ 2147483647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4" h="482">
                <a:moveTo>
                  <a:pt x="0" y="0"/>
                </a:moveTo>
                <a:cubicBezTo>
                  <a:pt x="38" y="27"/>
                  <a:pt x="74" y="49"/>
                  <a:pt x="116" y="90"/>
                </a:cubicBezTo>
                <a:cubicBezTo>
                  <a:pt x="158" y="131"/>
                  <a:pt x="213" y="191"/>
                  <a:pt x="254" y="244"/>
                </a:cubicBezTo>
                <a:cubicBezTo>
                  <a:pt x="295" y="297"/>
                  <a:pt x="337" y="367"/>
                  <a:pt x="362" y="406"/>
                </a:cubicBezTo>
                <a:cubicBezTo>
                  <a:pt x="387" y="445"/>
                  <a:pt x="391" y="458"/>
                  <a:pt x="404" y="482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1" name="Freeform 61"/>
          <p:cNvSpPr>
            <a:spLocks/>
          </p:cNvSpPr>
          <p:nvPr/>
        </p:nvSpPr>
        <p:spPr bwMode="auto">
          <a:xfrm flipV="1">
            <a:off x="7321550" y="5392738"/>
            <a:ext cx="635000" cy="742950"/>
          </a:xfrm>
          <a:custGeom>
            <a:avLst/>
            <a:gdLst>
              <a:gd name="T0" fmla="*/ 0 w 404"/>
              <a:gd name="T1" fmla="*/ 0 h 482"/>
              <a:gd name="T2" fmla="*/ 2147483647 w 404"/>
              <a:gd name="T3" fmla="*/ 2147483647 h 482"/>
              <a:gd name="T4" fmla="*/ 2147483647 w 404"/>
              <a:gd name="T5" fmla="*/ 2147483647 h 482"/>
              <a:gd name="T6" fmla="*/ 2147483647 w 404"/>
              <a:gd name="T7" fmla="*/ 2147483647 h 482"/>
              <a:gd name="T8" fmla="*/ 2147483647 w 404"/>
              <a:gd name="T9" fmla="*/ 2147483647 h 482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404" h="482">
                <a:moveTo>
                  <a:pt x="0" y="0"/>
                </a:moveTo>
                <a:cubicBezTo>
                  <a:pt x="38" y="27"/>
                  <a:pt x="74" y="49"/>
                  <a:pt x="116" y="90"/>
                </a:cubicBezTo>
                <a:cubicBezTo>
                  <a:pt x="158" y="131"/>
                  <a:pt x="213" y="191"/>
                  <a:pt x="254" y="244"/>
                </a:cubicBezTo>
                <a:cubicBezTo>
                  <a:pt x="295" y="297"/>
                  <a:pt x="337" y="367"/>
                  <a:pt x="362" y="406"/>
                </a:cubicBezTo>
                <a:cubicBezTo>
                  <a:pt x="387" y="445"/>
                  <a:pt x="391" y="458"/>
                  <a:pt x="404" y="482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2" name="Line 62"/>
          <p:cNvSpPr>
            <a:spLocks noChangeShapeType="1"/>
          </p:cNvSpPr>
          <p:nvPr/>
        </p:nvSpPr>
        <p:spPr bwMode="auto">
          <a:xfrm flipH="1">
            <a:off x="6827838" y="2573338"/>
            <a:ext cx="2698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3" name="Line 63"/>
          <p:cNvSpPr>
            <a:spLocks noChangeShapeType="1"/>
          </p:cNvSpPr>
          <p:nvPr/>
        </p:nvSpPr>
        <p:spPr bwMode="auto">
          <a:xfrm>
            <a:off x="6565900" y="2573338"/>
            <a:ext cx="2603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4" name="Arc 64"/>
          <p:cNvSpPr>
            <a:spLocks/>
          </p:cNvSpPr>
          <p:nvPr/>
        </p:nvSpPr>
        <p:spPr bwMode="auto">
          <a:xfrm flipH="1">
            <a:off x="6562725" y="4160838"/>
            <a:ext cx="1028700" cy="903287"/>
          </a:xfrm>
          <a:custGeom>
            <a:avLst/>
            <a:gdLst>
              <a:gd name="T0" fmla="*/ 1114983927 w 21600"/>
              <a:gd name="T1" fmla="*/ 0 h 18974"/>
              <a:gd name="T2" fmla="*/ 2147483647 w 21600"/>
              <a:gd name="T3" fmla="*/ 2047196298 h 18974"/>
              <a:gd name="T4" fmla="*/ 0 w 21600"/>
              <a:gd name="T5" fmla="*/ 2047196298 h 18974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8974" fill="none" extrusionOk="0">
                <a:moveTo>
                  <a:pt x="10322" y="-1"/>
                </a:moveTo>
                <a:cubicBezTo>
                  <a:pt x="17273" y="3781"/>
                  <a:pt x="21600" y="11060"/>
                  <a:pt x="21600" y="18974"/>
                </a:cubicBezTo>
              </a:path>
              <a:path w="21600" h="18974" stroke="0" extrusionOk="0">
                <a:moveTo>
                  <a:pt x="10322" y="-1"/>
                </a:moveTo>
                <a:cubicBezTo>
                  <a:pt x="17273" y="3781"/>
                  <a:pt x="21600" y="11060"/>
                  <a:pt x="21600" y="18974"/>
                </a:cubicBezTo>
                <a:lnTo>
                  <a:pt x="0" y="18974"/>
                </a:lnTo>
                <a:lnTo>
                  <a:pt x="10322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5" name="Arc 65"/>
          <p:cNvSpPr>
            <a:spLocks/>
          </p:cNvSpPr>
          <p:nvPr/>
        </p:nvSpPr>
        <p:spPr bwMode="auto">
          <a:xfrm flipH="1">
            <a:off x="6467475" y="3975100"/>
            <a:ext cx="1123950" cy="1089025"/>
          </a:xfrm>
          <a:custGeom>
            <a:avLst/>
            <a:gdLst>
              <a:gd name="T0" fmla="*/ 758269537 w 21600"/>
              <a:gd name="T1" fmla="*/ 0 h 20919"/>
              <a:gd name="T2" fmla="*/ 2147483647 w 21600"/>
              <a:gd name="T3" fmla="*/ 2147483647 h 20919"/>
              <a:gd name="T4" fmla="*/ 0 w 21600"/>
              <a:gd name="T5" fmla="*/ 2147483647 h 209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919" fill="none" extrusionOk="0">
                <a:moveTo>
                  <a:pt x="5381" y="0"/>
                </a:moveTo>
                <a:cubicBezTo>
                  <a:pt x="14927" y="2456"/>
                  <a:pt x="21600" y="11062"/>
                  <a:pt x="21600" y="20919"/>
                </a:cubicBezTo>
              </a:path>
              <a:path w="21600" h="20919" stroke="0" extrusionOk="0">
                <a:moveTo>
                  <a:pt x="5381" y="0"/>
                </a:moveTo>
                <a:cubicBezTo>
                  <a:pt x="14927" y="2456"/>
                  <a:pt x="21600" y="11062"/>
                  <a:pt x="21600" y="20919"/>
                </a:cubicBezTo>
                <a:lnTo>
                  <a:pt x="0" y="20919"/>
                </a:lnTo>
                <a:lnTo>
                  <a:pt x="538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6" name="Arc 66"/>
          <p:cNvSpPr>
            <a:spLocks/>
          </p:cNvSpPr>
          <p:nvPr/>
        </p:nvSpPr>
        <p:spPr bwMode="auto">
          <a:xfrm flipH="1" flipV="1">
            <a:off x="6467475" y="5064125"/>
            <a:ext cx="1123950" cy="1089025"/>
          </a:xfrm>
          <a:custGeom>
            <a:avLst/>
            <a:gdLst>
              <a:gd name="T0" fmla="*/ 758269537 w 21600"/>
              <a:gd name="T1" fmla="*/ 0 h 20919"/>
              <a:gd name="T2" fmla="*/ 2147483647 w 21600"/>
              <a:gd name="T3" fmla="*/ 2147483647 h 20919"/>
              <a:gd name="T4" fmla="*/ 0 w 21600"/>
              <a:gd name="T5" fmla="*/ 2147483647 h 209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919" fill="none" extrusionOk="0">
                <a:moveTo>
                  <a:pt x="5381" y="0"/>
                </a:moveTo>
                <a:cubicBezTo>
                  <a:pt x="14927" y="2456"/>
                  <a:pt x="21600" y="11062"/>
                  <a:pt x="21600" y="20919"/>
                </a:cubicBezTo>
              </a:path>
              <a:path w="21600" h="20919" stroke="0" extrusionOk="0">
                <a:moveTo>
                  <a:pt x="5381" y="0"/>
                </a:moveTo>
                <a:cubicBezTo>
                  <a:pt x="14927" y="2456"/>
                  <a:pt x="21600" y="11062"/>
                  <a:pt x="21600" y="20919"/>
                </a:cubicBezTo>
                <a:lnTo>
                  <a:pt x="0" y="20919"/>
                </a:lnTo>
                <a:lnTo>
                  <a:pt x="538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7" name="Arc 67"/>
          <p:cNvSpPr>
            <a:spLocks/>
          </p:cNvSpPr>
          <p:nvPr/>
        </p:nvSpPr>
        <p:spPr bwMode="auto">
          <a:xfrm flipH="1" flipV="1">
            <a:off x="6562725" y="5075238"/>
            <a:ext cx="1033463" cy="906462"/>
          </a:xfrm>
          <a:custGeom>
            <a:avLst/>
            <a:gdLst>
              <a:gd name="T0" fmla="*/ 1133830295 w 21600"/>
              <a:gd name="T1" fmla="*/ 0 h 18958"/>
              <a:gd name="T2" fmla="*/ 2147483647 w 21600"/>
              <a:gd name="T3" fmla="*/ 2072353157 h 18958"/>
              <a:gd name="T4" fmla="*/ 0 w 21600"/>
              <a:gd name="T5" fmla="*/ 2072353157 h 18958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18958" fill="none" extrusionOk="0">
                <a:moveTo>
                  <a:pt x="10351" y="0"/>
                </a:moveTo>
                <a:cubicBezTo>
                  <a:pt x="17286" y="3786"/>
                  <a:pt x="21600" y="11057"/>
                  <a:pt x="21600" y="18958"/>
                </a:cubicBezTo>
              </a:path>
              <a:path w="21600" h="18958" stroke="0" extrusionOk="0">
                <a:moveTo>
                  <a:pt x="10351" y="0"/>
                </a:moveTo>
                <a:cubicBezTo>
                  <a:pt x="17286" y="3786"/>
                  <a:pt x="21600" y="11057"/>
                  <a:pt x="21600" y="18958"/>
                </a:cubicBezTo>
                <a:lnTo>
                  <a:pt x="0" y="18958"/>
                </a:lnTo>
                <a:lnTo>
                  <a:pt x="1035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8" name="Freeform 68"/>
          <p:cNvSpPr>
            <a:spLocks/>
          </p:cNvSpPr>
          <p:nvPr/>
        </p:nvSpPr>
        <p:spPr bwMode="auto">
          <a:xfrm>
            <a:off x="6735763" y="3970338"/>
            <a:ext cx="581025" cy="1095375"/>
          </a:xfrm>
          <a:custGeom>
            <a:avLst/>
            <a:gdLst>
              <a:gd name="T0" fmla="*/ 2147483647 w 366"/>
              <a:gd name="T1" fmla="*/ 0 h 690"/>
              <a:gd name="T2" fmla="*/ 2147483647 w 366"/>
              <a:gd name="T3" fmla="*/ 2147483647 h 690"/>
              <a:gd name="T4" fmla="*/ 2147483647 w 366"/>
              <a:gd name="T5" fmla="*/ 2147483647 h 690"/>
              <a:gd name="T6" fmla="*/ 2147483647 w 366"/>
              <a:gd name="T7" fmla="*/ 2147483647 h 690"/>
              <a:gd name="T8" fmla="*/ 2147483647 w 366"/>
              <a:gd name="T9" fmla="*/ 2147483647 h 690"/>
              <a:gd name="T10" fmla="*/ 2147483647 w 366"/>
              <a:gd name="T11" fmla="*/ 2147483647 h 690"/>
              <a:gd name="T12" fmla="*/ 0 w 366"/>
              <a:gd name="T13" fmla="*/ 2147483647 h 6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" h="690">
                <a:moveTo>
                  <a:pt x="366" y="0"/>
                </a:moveTo>
                <a:cubicBezTo>
                  <a:pt x="355" y="9"/>
                  <a:pt x="319" y="32"/>
                  <a:pt x="297" y="51"/>
                </a:cubicBezTo>
                <a:cubicBezTo>
                  <a:pt x="275" y="70"/>
                  <a:pt x="260" y="83"/>
                  <a:pt x="231" y="117"/>
                </a:cubicBezTo>
                <a:cubicBezTo>
                  <a:pt x="202" y="151"/>
                  <a:pt x="153" y="209"/>
                  <a:pt x="123" y="258"/>
                </a:cubicBezTo>
                <a:cubicBezTo>
                  <a:pt x="93" y="307"/>
                  <a:pt x="66" y="362"/>
                  <a:pt x="48" y="411"/>
                </a:cubicBezTo>
                <a:cubicBezTo>
                  <a:pt x="30" y="460"/>
                  <a:pt x="20" y="509"/>
                  <a:pt x="12" y="555"/>
                </a:cubicBezTo>
                <a:cubicBezTo>
                  <a:pt x="4" y="601"/>
                  <a:pt x="2" y="668"/>
                  <a:pt x="0" y="690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69" name="Freeform 69"/>
          <p:cNvSpPr>
            <a:spLocks/>
          </p:cNvSpPr>
          <p:nvPr/>
        </p:nvSpPr>
        <p:spPr bwMode="auto">
          <a:xfrm flipV="1">
            <a:off x="6735763" y="5056188"/>
            <a:ext cx="581025" cy="1095375"/>
          </a:xfrm>
          <a:custGeom>
            <a:avLst/>
            <a:gdLst>
              <a:gd name="T0" fmla="*/ 2147483647 w 366"/>
              <a:gd name="T1" fmla="*/ 0 h 690"/>
              <a:gd name="T2" fmla="*/ 2147483647 w 366"/>
              <a:gd name="T3" fmla="*/ 2147483647 h 690"/>
              <a:gd name="T4" fmla="*/ 2147483647 w 366"/>
              <a:gd name="T5" fmla="*/ 2147483647 h 690"/>
              <a:gd name="T6" fmla="*/ 2147483647 w 366"/>
              <a:gd name="T7" fmla="*/ 2147483647 h 690"/>
              <a:gd name="T8" fmla="*/ 2147483647 w 366"/>
              <a:gd name="T9" fmla="*/ 2147483647 h 690"/>
              <a:gd name="T10" fmla="*/ 2147483647 w 366"/>
              <a:gd name="T11" fmla="*/ 2147483647 h 690"/>
              <a:gd name="T12" fmla="*/ 0 w 366"/>
              <a:gd name="T13" fmla="*/ 2147483647 h 6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" h="690">
                <a:moveTo>
                  <a:pt x="366" y="0"/>
                </a:moveTo>
                <a:cubicBezTo>
                  <a:pt x="355" y="9"/>
                  <a:pt x="319" y="32"/>
                  <a:pt x="297" y="51"/>
                </a:cubicBezTo>
                <a:cubicBezTo>
                  <a:pt x="275" y="70"/>
                  <a:pt x="260" y="83"/>
                  <a:pt x="231" y="117"/>
                </a:cubicBezTo>
                <a:cubicBezTo>
                  <a:pt x="202" y="151"/>
                  <a:pt x="153" y="209"/>
                  <a:pt x="123" y="258"/>
                </a:cubicBezTo>
                <a:cubicBezTo>
                  <a:pt x="93" y="307"/>
                  <a:pt x="66" y="362"/>
                  <a:pt x="48" y="411"/>
                </a:cubicBezTo>
                <a:cubicBezTo>
                  <a:pt x="30" y="460"/>
                  <a:pt x="20" y="509"/>
                  <a:pt x="12" y="555"/>
                </a:cubicBezTo>
                <a:cubicBezTo>
                  <a:pt x="4" y="601"/>
                  <a:pt x="2" y="668"/>
                  <a:pt x="0" y="690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0" name="Line 70"/>
          <p:cNvSpPr>
            <a:spLocks noChangeShapeType="1"/>
          </p:cNvSpPr>
          <p:nvPr/>
        </p:nvSpPr>
        <p:spPr bwMode="auto">
          <a:xfrm>
            <a:off x="5926138" y="1552575"/>
            <a:ext cx="116205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1" name="Line 71"/>
          <p:cNvSpPr>
            <a:spLocks noChangeShapeType="1"/>
          </p:cNvSpPr>
          <p:nvPr/>
        </p:nvSpPr>
        <p:spPr bwMode="auto">
          <a:xfrm>
            <a:off x="7088188" y="1560513"/>
            <a:ext cx="866775" cy="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2" name="Line 72"/>
          <p:cNvSpPr>
            <a:spLocks noChangeShapeType="1"/>
          </p:cNvSpPr>
          <p:nvPr/>
        </p:nvSpPr>
        <p:spPr bwMode="auto">
          <a:xfrm flipV="1">
            <a:off x="7318375" y="1581150"/>
            <a:ext cx="630238" cy="12255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3" name="Line 73"/>
          <p:cNvSpPr>
            <a:spLocks noChangeShapeType="1"/>
          </p:cNvSpPr>
          <p:nvPr/>
        </p:nvSpPr>
        <p:spPr bwMode="auto">
          <a:xfrm>
            <a:off x="6724650" y="2257425"/>
            <a:ext cx="604838" cy="52546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4" name="Line 74"/>
          <p:cNvSpPr>
            <a:spLocks noChangeShapeType="1"/>
          </p:cNvSpPr>
          <p:nvPr/>
        </p:nvSpPr>
        <p:spPr bwMode="auto">
          <a:xfrm>
            <a:off x="5922963" y="1549400"/>
            <a:ext cx="796925" cy="6937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5" name="Line 75"/>
          <p:cNvSpPr>
            <a:spLocks noChangeShapeType="1"/>
          </p:cNvSpPr>
          <p:nvPr/>
        </p:nvSpPr>
        <p:spPr bwMode="auto">
          <a:xfrm flipH="1">
            <a:off x="7089775" y="588963"/>
            <a:ext cx="500063" cy="9683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6" name="Line 76"/>
          <p:cNvSpPr>
            <a:spLocks noChangeShapeType="1"/>
          </p:cNvSpPr>
          <p:nvPr/>
        </p:nvSpPr>
        <p:spPr bwMode="auto">
          <a:xfrm flipH="1">
            <a:off x="6692900" y="1595438"/>
            <a:ext cx="376238" cy="72866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7" name="Line 77"/>
          <p:cNvSpPr>
            <a:spLocks noChangeShapeType="1"/>
          </p:cNvSpPr>
          <p:nvPr/>
        </p:nvSpPr>
        <p:spPr bwMode="auto">
          <a:xfrm flipH="1">
            <a:off x="6243638" y="2255838"/>
            <a:ext cx="484187" cy="936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8" name="Line 78"/>
          <p:cNvSpPr>
            <a:spLocks noChangeShapeType="1"/>
          </p:cNvSpPr>
          <p:nvPr/>
        </p:nvSpPr>
        <p:spPr bwMode="auto">
          <a:xfrm>
            <a:off x="6238875" y="3189288"/>
            <a:ext cx="2705100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79" name="Line 79"/>
          <p:cNvSpPr>
            <a:spLocks noChangeShapeType="1"/>
          </p:cNvSpPr>
          <p:nvPr/>
        </p:nvSpPr>
        <p:spPr bwMode="auto">
          <a:xfrm flipH="1" flipV="1">
            <a:off x="7589838" y="576263"/>
            <a:ext cx="1347787" cy="2601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0" name="Arc 80"/>
          <p:cNvSpPr>
            <a:spLocks/>
          </p:cNvSpPr>
          <p:nvPr/>
        </p:nvSpPr>
        <p:spPr bwMode="auto">
          <a:xfrm flipH="1">
            <a:off x="6248400" y="3717925"/>
            <a:ext cx="1704975" cy="2695575"/>
          </a:xfrm>
          <a:custGeom>
            <a:avLst/>
            <a:gdLst>
              <a:gd name="T0" fmla="*/ 36682514 w 27325"/>
              <a:gd name="T1" fmla="*/ 177833634 h 43200"/>
              <a:gd name="T2" fmla="*/ 0 w 27325"/>
              <a:gd name="T3" fmla="*/ 2147483647 h 43200"/>
              <a:gd name="T4" fmla="*/ 1390749886 w 273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325" h="43200" fill="none" extrusionOk="0">
                <a:moveTo>
                  <a:pt x="150" y="731"/>
                </a:moveTo>
                <a:cubicBezTo>
                  <a:pt x="1969" y="245"/>
                  <a:pt x="3843" y="-1"/>
                  <a:pt x="5725" y="0"/>
                </a:cubicBezTo>
                <a:cubicBezTo>
                  <a:pt x="17654" y="0"/>
                  <a:pt x="27325" y="9670"/>
                  <a:pt x="27325" y="21600"/>
                </a:cubicBezTo>
                <a:cubicBezTo>
                  <a:pt x="27325" y="33529"/>
                  <a:pt x="17654" y="43200"/>
                  <a:pt x="5725" y="43200"/>
                </a:cubicBezTo>
                <a:cubicBezTo>
                  <a:pt x="3790" y="43200"/>
                  <a:pt x="1865" y="42940"/>
                  <a:pt x="0" y="42427"/>
                </a:cubicBezTo>
              </a:path>
              <a:path w="27325" h="43200" stroke="0" extrusionOk="0">
                <a:moveTo>
                  <a:pt x="150" y="731"/>
                </a:moveTo>
                <a:cubicBezTo>
                  <a:pt x="1969" y="245"/>
                  <a:pt x="3843" y="-1"/>
                  <a:pt x="5725" y="0"/>
                </a:cubicBezTo>
                <a:cubicBezTo>
                  <a:pt x="17654" y="0"/>
                  <a:pt x="27325" y="9670"/>
                  <a:pt x="27325" y="21600"/>
                </a:cubicBezTo>
                <a:cubicBezTo>
                  <a:pt x="27325" y="33529"/>
                  <a:pt x="17654" y="43200"/>
                  <a:pt x="5725" y="43200"/>
                </a:cubicBezTo>
                <a:cubicBezTo>
                  <a:pt x="3790" y="43200"/>
                  <a:pt x="1865" y="42940"/>
                  <a:pt x="0" y="42427"/>
                </a:cubicBezTo>
                <a:lnTo>
                  <a:pt x="5725" y="21600"/>
                </a:lnTo>
                <a:lnTo>
                  <a:pt x="150" y="731"/>
                </a:lnTo>
                <a:close/>
              </a:path>
            </a:pathLst>
          </a:cu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1" name="Arc 81"/>
          <p:cNvSpPr>
            <a:spLocks/>
          </p:cNvSpPr>
          <p:nvPr/>
        </p:nvSpPr>
        <p:spPr bwMode="auto">
          <a:xfrm>
            <a:off x="7588250" y="3757613"/>
            <a:ext cx="1352550" cy="2608262"/>
          </a:xfrm>
          <a:custGeom>
            <a:avLst/>
            <a:gdLst>
              <a:gd name="T0" fmla="*/ 1384771248 w 21600"/>
              <a:gd name="T1" fmla="*/ 0 h 41667"/>
              <a:gd name="T2" fmla="*/ 1416198248 w 21600"/>
              <a:gd name="T3" fmla="*/ 2147483647 h 41667"/>
              <a:gd name="T4" fmla="*/ 0 w 21600"/>
              <a:gd name="T5" fmla="*/ 2147483647 h 416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667" fill="none" extrusionOk="0">
                <a:moveTo>
                  <a:pt x="5639" y="0"/>
                </a:moveTo>
                <a:cubicBezTo>
                  <a:pt x="15058" y="2547"/>
                  <a:pt x="21600" y="11093"/>
                  <a:pt x="21600" y="20851"/>
                </a:cubicBezTo>
                <a:cubicBezTo>
                  <a:pt x="21600" y="30558"/>
                  <a:pt x="15123" y="39074"/>
                  <a:pt x="5767" y="41666"/>
                </a:cubicBezTo>
              </a:path>
              <a:path w="21600" h="41667" stroke="0" extrusionOk="0">
                <a:moveTo>
                  <a:pt x="5639" y="0"/>
                </a:moveTo>
                <a:cubicBezTo>
                  <a:pt x="15058" y="2547"/>
                  <a:pt x="21600" y="11093"/>
                  <a:pt x="21600" y="20851"/>
                </a:cubicBezTo>
                <a:cubicBezTo>
                  <a:pt x="21600" y="30558"/>
                  <a:pt x="15123" y="39074"/>
                  <a:pt x="5767" y="41666"/>
                </a:cubicBezTo>
                <a:lnTo>
                  <a:pt x="0" y="20851"/>
                </a:lnTo>
                <a:lnTo>
                  <a:pt x="5639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2" name="Line 82"/>
          <p:cNvSpPr>
            <a:spLocks noChangeShapeType="1"/>
          </p:cNvSpPr>
          <p:nvPr/>
        </p:nvSpPr>
        <p:spPr bwMode="auto">
          <a:xfrm>
            <a:off x="5907088" y="3446463"/>
            <a:ext cx="204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3" name="Line 83"/>
          <p:cNvSpPr>
            <a:spLocks noChangeShapeType="1"/>
          </p:cNvSpPr>
          <p:nvPr/>
        </p:nvSpPr>
        <p:spPr bwMode="auto">
          <a:xfrm>
            <a:off x="5911850" y="3451225"/>
            <a:ext cx="0" cy="31956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4" name="Line 84"/>
          <p:cNvSpPr>
            <a:spLocks noChangeShapeType="1"/>
          </p:cNvSpPr>
          <p:nvPr/>
        </p:nvSpPr>
        <p:spPr bwMode="auto">
          <a:xfrm>
            <a:off x="5897563" y="6642100"/>
            <a:ext cx="204311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5" name="Line 85"/>
          <p:cNvSpPr>
            <a:spLocks noChangeShapeType="1"/>
          </p:cNvSpPr>
          <p:nvPr/>
        </p:nvSpPr>
        <p:spPr bwMode="auto">
          <a:xfrm flipV="1">
            <a:off x="7945438" y="5413375"/>
            <a:ext cx="0" cy="1243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6" name="Line 86"/>
          <p:cNvSpPr>
            <a:spLocks noChangeShapeType="1"/>
          </p:cNvSpPr>
          <p:nvPr/>
        </p:nvSpPr>
        <p:spPr bwMode="auto">
          <a:xfrm flipV="1">
            <a:off x="7947025" y="4738688"/>
            <a:ext cx="0" cy="700087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7" name="Line 87"/>
          <p:cNvSpPr>
            <a:spLocks noChangeShapeType="1"/>
          </p:cNvSpPr>
          <p:nvPr/>
        </p:nvSpPr>
        <p:spPr bwMode="auto">
          <a:xfrm>
            <a:off x="7945438" y="3451225"/>
            <a:ext cx="0" cy="12525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8" name="Oval 88"/>
          <p:cNvSpPr>
            <a:spLocks noChangeArrowheads="1"/>
          </p:cNvSpPr>
          <p:nvPr/>
        </p:nvSpPr>
        <p:spPr bwMode="auto">
          <a:xfrm>
            <a:off x="7294563" y="2744788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89" name="Oval 89"/>
          <p:cNvSpPr>
            <a:spLocks noChangeArrowheads="1"/>
          </p:cNvSpPr>
          <p:nvPr/>
        </p:nvSpPr>
        <p:spPr bwMode="auto">
          <a:xfrm>
            <a:off x="7927975" y="153035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90" name="Oval 90"/>
          <p:cNvSpPr>
            <a:spLocks noChangeArrowheads="1"/>
          </p:cNvSpPr>
          <p:nvPr/>
        </p:nvSpPr>
        <p:spPr bwMode="auto">
          <a:xfrm>
            <a:off x="7061200" y="1516063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91" name="Oval 91"/>
          <p:cNvSpPr>
            <a:spLocks noChangeArrowheads="1"/>
          </p:cNvSpPr>
          <p:nvPr/>
        </p:nvSpPr>
        <p:spPr bwMode="auto">
          <a:xfrm>
            <a:off x="6699250" y="2220913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92" name="Oval 92"/>
          <p:cNvSpPr>
            <a:spLocks noChangeArrowheads="1"/>
          </p:cNvSpPr>
          <p:nvPr/>
        </p:nvSpPr>
        <p:spPr bwMode="auto">
          <a:xfrm>
            <a:off x="5899150" y="1525588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293" name="Text Box 93"/>
          <p:cNvSpPr txBox="1">
            <a:spLocks noChangeArrowheads="1"/>
          </p:cNvSpPr>
          <p:nvPr/>
        </p:nvSpPr>
        <p:spPr bwMode="auto">
          <a:xfrm>
            <a:off x="7142163" y="4130675"/>
            <a:ext cx="220662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6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94" name="Text Box 94"/>
          <p:cNvSpPr txBox="1">
            <a:spLocks noChangeArrowheads="1"/>
          </p:cNvSpPr>
          <p:nvPr/>
        </p:nvSpPr>
        <p:spPr bwMode="auto">
          <a:xfrm>
            <a:off x="7118350" y="5783263"/>
            <a:ext cx="2206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6’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95" name="Text Box 95"/>
          <p:cNvSpPr txBox="1">
            <a:spLocks noChangeArrowheads="1"/>
          </p:cNvSpPr>
          <p:nvPr/>
        </p:nvSpPr>
        <p:spPr bwMode="auto">
          <a:xfrm>
            <a:off x="7604125" y="4005263"/>
            <a:ext cx="2206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96" name="Text Box 96"/>
          <p:cNvSpPr txBox="1">
            <a:spLocks noChangeArrowheads="1"/>
          </p:cNvSpPr>
          <p:nvPr/>
        </p:nvSpPr>
        <p:spPr bwMode="auto">
          <a:xfrm>
            <a:off x="7623175" y="5937250"/>
            <a:ext cx="2206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297" name="Text Box 97"/>
          <p:cNvSpPr txBox="1">
            <a:spLocks noChangeArrowheads="1"/>
          </p:cNvSpPr>
          <p:nvPr/>
        </p:nvSpPr>
        <p:spPr bwMode="auto">
          <a:xfrm>
            <a:off x="7642225" y="2284413"/>
            <a:ext cx="276225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5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5298" name="Text Box 98"/>
          <p:cNvSpPr txBox="1">
            <a:spLocks noChangeArrowheads="1"/>
          </p:cNvSpPr>
          <p:nvPr/>
        </p:nvSpPr>
        <p:spPr bwMode="auto">
          <a:xfrm>
            <a:off x="7712075" y="1312863"/>
            <a:ext cx="2127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B</a:t>
            </a:r>
            <a:r>
              <a:rPr lang="en-US" sz="14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5299" name="Text Box 99"/>
          <p:cNvSpPr txBox="1">
            <a:spLocks noChangeArrowheads="1"/>
          </p:cNvSpPr>
          <p:nvPr/>
        </p:nvSpPr>
        <p:spPr bwMode="auto">
          <a:xfrm>
            <a:off x="7380596" y="2757826"/>
            <a:ext cx="190500" cy="2154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C</a:t>
            </a:r>
            <a:r>
              <a:rPr lang="en-US" sz="1400" baseline="-25000" dirty="0">
                <a:latin typeface="Times New Roman" pitchFamily="18" charset="0"/>
              </a:rPr>
              <a:t>2 </a:t>
            </a:r>
          </a:p>
        </p:txBody>
      </p:sp>
      <p:sp>
        <p:nvSpPr>
          <p:cNvPr id="435300" name="Oval 100"/>
          <p:cNvSpPr>
            <a:spLocks noChangeArrowheads="1"/>
          </p:cNvSpPr>
          <p:nvPr/>
        </p:nvSpPr>
        <p:spPr bwMode="auto">
          <a:xfrm>
            <a:off x="7061200" y="2551113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01" name="Arc 101"/>
          <p:cNvSpPr>
            <a:spLocks/>
          </p:cNvSpPr>
          <p:nvPr/>
        </p:nvSpPr>
        <p:spPr bwMode="auto">
          <a:xfrm flipH="1">
            <a:off x="6251575" y="3717925"/>
            <a:ext cx="1704975" cy="2695575"/>
          </a:xfrm>
          <a:custGeom>
            <a:avLst/>
            <a:gdLst>
              <a:gd name="T0" fmla="*/ 36682514 w 27325"/>
              <a:gd name="T1" fmla="*/ 177833634 h 43200"/>
              <a:gd name="T2" fmla="*/ 0 w 27325"/>
              <a:gd name="T3" fmla="*/ 2147483647 h 43200"/>
              <a:gd name="T4" fmla="*/ 1390749886 w 27325"/>
              <a:gd name="T5" fmla="*/ 2147483647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7325" h="43200" fill="none" extrusionOk="0">
                <a:moveTo>
                  <a:pt x="150" y="731"/>
                </a:moveTo>
                <a:cubicBezTo>
                  <a:pt x="1969" y="245"/>
                  <a:pt x="3843" y="-1"/>
                  <a:pt x="5725" y="0"/>
                </a:cubicBezTo>
                <a:cubicBezTo>
                  <a:pt x="17654" y="0"/>
                  <a:pt x="27325" y="9670"/>
                  <a:pt x="27325" y="21600"/>
                </a:cubicBezTo>
                <a:cubicBezTo>
                  <a:pt x="27325" y="33529"/>
                  <a:pt x="17654" y="43200"/>
                  <a:pt x="5725" y="43200"/>
                </a:cubicBezTo>
                <a:cubicBezTo>
                  <a:pt x="3790" y="43200"/>
                  <a:pt x="1865" y="42940"/>
                  <a:pt x="0" y="42427"/>
                </a:cubicBezTo>
              </a:path>
              <a:path w="27325" h="43200" stroke="0" extrusionOk="0">
                <a:moveTo>
                  <a:pt x="150" y="731"/>
                </a:moveTo>
                <a:cubicBezTo>
                  <a:pt x="1969" y="245"/>
                  <a:pt x="3843" y="-1"/>
                  <a:pt x="5725" y="0"/>
                </a:cubicBezTo>
                <a:cubicBezTo>
                  <a:pt x="17654" y="0"/>
                  <a:pt x="27325" y="9670"/>
                  <a:pt x="27325" y="21600"/>
                </a:cubicBezTo>
                <a:cubicBezTo>
                  <a:pt x="27325" y="33529"/>
                  <a:pt x="17654" y="43200"/>
                  <a:pt x="5725" y="43200"/>
                </a:cubicBezTo>
                <a:cubicBezTo>
                  <a:pt x="3790" y="43200"/>
                  <a:pt x="1865" y="42940"/>
                  <a:pt x="0" y="42427"/>
                </a:cubicBezTo>
                <a:lnTo>
                  <a:pt x="5725" y="21600"/>
                </a:lnTo>
                <a:lnTo>
                  <a:pt x="150" y="7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02" name="Freeform 102"/>
          <p:cNvSpPr>
            <a:spLocks/>
          </p:cNvSpPr>
          <p:nvPr/>
        </p:nvSpPr>
        <p:spPr bwMode="auto">
          <a:xfrm>
            <a:off x="7945438" y="4713288"/>
            <a:ext cx="80962" cy="339725"/>
          </a:xfrm>
          <a:custGeom>
            <a:avLst/>
            <a:gdLst>
              <a:gd name="T0" fmla="*/ 2147483647 w 451"/>
              <a:gd name="T1" fmla="*/ 2147483647 h 702"/>
              <a:gd name="T2" fmla="*/ 2147483647 w 451"/>
              <a:gd name="T3" fmla="*/ 2147483647 h 702"/>
              <a:gd name="T4" fmla="*/ 2147483647 w 451"/>
              <a:gd name="T5" fmla="*/ 2147483647 h 702"/>
              <a:gd name="T6" fmla="*/ 1723973951 w 451"/>
              <a:gd name="T7" fmla="*/ 2147483647 h 702"/>
              <a:gd name="T8" fmla="*/ 1006618139 w 451"/>
              <a:gd name="T9" fmla="*/ 2147483647 h 702"/>
              <a:gd name="T10" fmla="*/ 538016725 w 451"/>
              <a:gd name="T11" fmla="*/ 2147483647 h 702"/>
              <a:gd name="T12" fmla="*/ 0 w 451"/>
              <a:gd name="T13" fmla="*/ 0 h 7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1" h="702">
                <a:moveTo>
                  <a:pt x="451" y="702"/>
                </a:moveTo>
                <a:cubicBezTo>
                  <a:pt x="449" y="687"/>
                  <a:pt x="450" y="646"/>
                  <a:pt x="442" y="610"/>
                </a:cubicBezTo>
                <a:cubicBezTo>
                  <a:pt x="434" y="574"/>
                  <a:pt x="429" y="537"/>
                  <a:pt x="405" y="486"/>
                </a:cubicBezTo>
                <a:cubicBezTo>
                  <a:pt x="381" y="435"/>
                  <a:pt x="337" y="360"/>
                  <a:pt x="298" y="304"/>
                </a:cubicBezTo>
                <a:cubicBezTo>
                  <a:pt x="259" y="248"/>
                  <a:pt x="208" y="189"/>
                  <a:pt x="174" y="150"/>
                </a:cubicBezTo>
                <a:cubicBezTo>
                  <a:pt x="140" y="111"/>
                  <a:pt x="122" y="97"/>
                  <a:pt x="93" y="72"/>
                </a:cubicBezTo>
                <a:cubicBezTo>
                  <a:pt x="64" y="47"/>
                  <a:pt x="15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03" name="Freeform 103"/>
          <p:cNvSpPr>
            <a:spLocks/>
          </p:cNvSpPr>
          <p:nvPr/>
        </p:nvSpPr>
        <p:spPr bwMode="auto">
          <a:xfrm flipV="1">
            <a:off x="7948613" y="5059363"/>
            <a:ext cx="77787" cy="327025"/>
          </a:xfrm>
          <a:custGeom>
            <a:avLst/>
            <a:gdLst>
              <a:gd name="T0" fmla="*/ 2147483647 w 451"/>
              <a:gd name="T1" fmla="*/ 2147483647 h 702"/>
              <a:gd name="T2" fmla="*/ 2147483647 w 451"/>
              <a:gd name="T3" fmla="*/ 2147483647 h 702"/>
              <a:gd name="T4" fmla="*/ 2078002263 w 451"/>
              <a:gd name="T5" fmla="*/ 2147483647 h 702"/>
              <a:gd name="T6" fmla="*/ 1528998865 w 451"/>
              <a:gd name="T7" fmla="*/ 2147483647 h 702"/>
              <a:gd name="T8" fmla="*/ 892773817 w 451"/>
              <a:gd name="T9" fmla="*/ 2147483647 h 702"/>
              <a:gd name="T10" fmla="*/ 477161498 w 451"/>
              <a:gd name="T11" fmla="*/ 2147483647 h 702"/>
              <a:gd name="T12" fmla="*/ 0 w 451"/>
              <a:gd name="T13" fmla="*/ 0 h 702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451" h="702">
                <a:moveTo>
                  <a:pt x="451" y="702"/>
                </a:moveTo>
                <a:cubicBezTo>
                  <a:pt x="449" y="687"/>
                  <a:pt x="450" y="646"/>
                  <a:pt x="442" y="610"/>
                </a:cubicBezTo>
                <a:cubicBezTo>
                  <a:pt x="434" y="574"/>
                  <a:pt x="429" y="537"/>
                  <a:pt x="405" y="486"/>
                </a:cubicBezTo>
                <a:cubicBezTo>
                  <a:pt x="381" y="435"/>
                  <a:pt x="337" y="360"/>
                  <a:pt x="298" y="304"/>
                </a:cubicBezTo>
                <a:cubicBezTo>
                  <a:pt x="259" y="248"/>
                  <a:pt x="208" y="189"/>
                  <a:pt x="174" y="150"/>
                </a:cubicBezTo>
                <a:cubicBezTo>
                  <a:pt x="140" y="111"/>
                  <a:pt x="122" y="97"/>
                  <a:pt x="93" y="72"/>
                </a:cubicBezTo>
                <a:cubicBezTo>
                  <a:pt x="64" y="47"/>
                  <a:pt x="15" y="12"/>
                  <a:pt x="0" y="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04" name="Freeform 104"/>
          <p:cNvSpPr>
            <a:spLocks/>
          </p:cNvSpPr>
          <p:nvPr/>
        </p:nvSpPr>
        <p:spPr bwMode="auto">
          <a:xfrm flipV="1">
            <a:off x="6731000" y="5051425"/>
            <a:ext cx="581025" cy="1095375"/>
          </a:xfrm>
          <a:custGeom>
            <a:avLst/>
            <a:gdLst>
              <a:gd name="T0" fmla="*/ 2147483647 w 366"/>
              <a:gd name="T1" fmla="*/ 0 h 690"/>
              <a:gd name="T2" fmla="*/ 2147483647 w 366"/>
              <a:gd name="T3" fmla="*/ 2147483647 h 690"/>
              <a:gd name="T4" fmla="*/ 2147483647 w 366"/>
              <a:gd name="T5" fmla="*/ 2147483647 h 690"/>
              <a:gd name="T6" fmla="*/ 2147483647 w 366"/>
              <a:gd name="T7" fmla="*/ 2147483647 h 690"/>
              <a:gd name="T8" fmla="*/ 2147483647 w 366"/>
              <a:gd name="T9" fmla="*/ 2147483647 h 690"/>
              <a:gd name="T10" fmla="*/ 2147483647 w 366"/>
              <a:gd name="T11" fmla="*/ 2147483647 h 690"/>
              <a:gd name="T12" fmla="*/ 0 w 366"/>
              <a:gd name="T13" fmla="*/ 2147483647 h 6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" h="690">
                <a:moveTo>
                  <a:pt x="366" y="0"/>
                </a:moveTo>
                <a:cubicBezTo>
                  <a:pt x="355" y="9"/>
                  <a:pt x="319" y="32"/>
                  <a:pt x="297" y="51"/>
                </a:cubicBezTo>
                <a:cubicBezTo>
                  <a:pt x="275" y="70"/>
                  <a:pt x="260" y="83"/>
                  <a:pt x="231" y="117"/>
                </a:cubicBezTo>
                <a:cubicBezTo>
                  <a:pt x="202" y="151"/>
                  <a:pt x="153" y="209"/>
                  <a:pt x="123" y="258"/>
                </a:cubicBezTo>
                <a:cubicBezTo>
                  <a:pt x="93" y="307"/>
                  <a:pt x="66" y="362"/>
                  <a:pt x="48" y="411"/>
                </a:cubicBezTo>
                <a:cubicBezTo>
                  <a:pt x="30" y="460"/>
                  <a:pt x="20" y="509"/>
                  <a:pt x="12" y="555"/>
                </a:cubicBezTo>
                <a:cubicBezTo>
                  <a:pt x="4" y="601"/>
                  <a:pt x="2" y="668"/>
                  <a:pt x="0" y="69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05" name="Freeform 105"/>
          <p:cNvSpPr>
            <a:spLocks/>
          </p:cNvSpPr>
          <p:nvPr/>
        </p:nvSpPr>
        <p:spPr bwMode="auto">
          <a:xfrm>
            <a:off x="6731000" y="3965575"/>
            <a:ext cx="596900" cy="1100138"/>
          </a:xfrm>
          <a:custGeom>
            <a:avLst/>
            <a:gdLst>
              <a:gd name="T0" fmla="*/ 2147483647 w 366"/>
              <a:gd name="T1" fmla="*/ 0 h 690"/>
              <a:gd name="T2" fmla="*/ 2147483647 w 366"/>
              <a:gd name="T3" fmla="*/ 2147483647 h 690"/>
              <a:gd name="T4" fmla="*/ 2147483647 w 366"/>
              <a:gd name="T5" fmla="*/ 2147483647 h 690"/>
              <a:gd name="T6" fmla="*/ 2147483647 w 366"/>
              <a:gd name="T7" fmla="*/ 2147483647 h 690"/>
              <a:gd name="T8" fmla="*/ 2147483647 w 366"/>
              <a:gd name="T9" fmla="*/ 2147483647 h 690"/>
              <a:gd name="T10" fmla="*/ 2147483647 w 366"/>
              <a:gd name="T11" fmla="*/ 2147483647 h 690"/>
              <a:gd name="T12" fmla="*/ 0 w 366"/>
              <a:gd name="T13" fmla="*/ 2147483647 h 690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366" h="690">
                <a:moveTo>
                  <a:pt x="366" y="0"/>
                </a:moveTo>
                <a:cubicBezTo>
                  <a:pt x="355" y="9"/>
                  <a:pt x="319" y="32"/>
                  <a:pt x="297" y="51"/>
                </a:cubicBezTo>
                <a:cubicBezTo>
                  <a:pt x="275" y="70"/>
                  <a:pt x="260" y="83"/>
                  <a:pt x="231" y="117"/>
                </a:cubicBezTo>
                <a:cubicBezTo>
                  <a:pt x="202" y="151"/>
                  <a:pt x="153" y="209"/>
                  <a:pt x="123" y="258"/>
                </a:cubicBezTo>
                <a:cubicBezTo>
                  <a:pt x="93" y="307"/>
                  <a:pt x="66" y="362"/>
                  <a:pt x="48" y="411"/>
                </a:cubicBezTo>
                <a:cubicBezTo>
                  <a:pt x="30" y="460"/>
                  <a:pt x="20" y="509"/>
                  <a:pt x="12" y="555"/>
                </a:cubicBezTo>
                <a:cubicBezTo>
                  <a:pt x="4" y="601"/>
                  <a:pt x="2" y="668"/>
                  <a:pt x="0" y="690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5306" name="Group 106"/>
          <p:cNvGrpSpPr>
            <a:grpSpLocks/>
          </p:cNvGrpSpPr>
          <p:nvPr/>
        </p:nvGrpSpPr>
        <p:grpSpPr bwMode="auto">
          <a:xfrm>
            <a:off x="7588250" y="436563"/>
            <a:ext cx="1588" cy="6273800"/>
            <a:chOff x="4344" y="317"/>
            <a:chExt cx="1" cy="3373"/>
          </a:xfrm>
        </p:grpSpPr>
        <p:sp>
          <p:nvSpPr>
            <p:cNvPr id="99476" name="Line 107"/>
            <p:cNvSpPr>
              <a:spLocks noChangeShapeType="1"/>
            </p:cNvSpPr>
            <p:nvPr/>
          </p:nvSpPr>
          <p:spPr bwMode="auto">
            <a:xfrm>
              <a:off x="4344" y="317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7" name="Line 108"/>
            <p:cNvSpPr>
              <a:spLocks noChangeShapeType="1"/>
            </p:cNvSpPr>
            <p:nvPr/>
          </p:nvSpPr>
          <p:spPr bwMode="auto">
            <a:xfrm>
              <a:off x="4344" y="603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8" name="Line 109"/>
            <p:cNvSpPr>
              <a:spLocks noChangeShapeType="1"/>
            </p:cNvSpPr>
            <p:nvPr/>
          </p:nvSpPr>
          <p:spPr bwMode="auto">
            <a:xfrm>
              <a:off x="4344" y="653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9" name="Line 110"/>
            <p:cNvSpPr>
              <a:spLocks noChangeShapeType="1"/>
            </p:cNvSpPr>
            <p:nvPr/>
          </p:nvSpPr>
          <p:spPr bwMode="auto">
            <a:xfrm>
              <a:off x="4344" y="933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0" name="Line 111"/>
            <p:cNvSpPr>
              <a:spLocks noChangeShapeType="1"/>
            </p:cNvSpPr>
            <p:nvPr/>
          </p:nvSpPr>
          <p:spPr bwMode="auto">
            <a:xfrm>
              <a:off x="4344" y="983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1" name="Line 112"/>
            <p:cNvSpPr>
              <a:spLocks noChangeShapeType="1"/>
            </p:cNvSpPr>
            <p:nvPr/>
          </p:nvSpPr>
          <p:spPr bwMode="auto">
            <a:xfrm>
              <a:off x="4344" y="1266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2" name="Line 113"/>
            <p:cNvSpPr>
              <a:spLocks noChangeShapeType="1"/>
            </p:cNvSpPr>
            <p:nvPr/>
          </p:nvSpPr>
          <p:spPr bwMode="auto">
            <a:xfrm>
              <a:off x="4344" y="1316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3" name="Line 114"/>
            <p:cNvSpPr>
              <a:spLocks noChangeShapeType="1"/>
            </p:cNvSpPr>
            <p:nvPr/>
          </p:nvSpPr>
          <p:spPr bwMode="auto">
            <a:xfrm>
              <a:off x="4344" y="1587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4" name="Line 115"/>
            <p:cNvSpPr>
              <a:spLocks noChangeShapeType="1"/>
            </p:cNvSpPr>
            <p:nvPr/>
          </p:nvSpPr>
          <p:spPr bwMode="auto">
            <a:xfrm>
              <a:off x="4344" y="1637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5" name="Line 116"/>
            <p:cNvSpPr>
              <a:spLocks noChangeShapeType="1"/>
            </p:cNvSpPr>
            <p:nvPr/>
          </p:nvSpPr>
          <p:spPr bwMode="auto">
            <a:xfrm>
              <a:off x="4344" y="2001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6" name="Line 117"/>
            <p:cNvSpPr>
              <a:spLocks noChangeShapeType="1"/>
            </p:cNvSpPr>
            <p:nvPr/>
          </p:nvSpPr>
          <p:spPr bwMode="auto">
            <a:xfrm>
              <a:off x="4344" y="2051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7" name="Line 118"/>
            <p:cNvSpPr>
              <a:spLocks noChangeShapeType="1"/>
            </p:cNvSpPr>
            <p:nvPr/>
          </p:nvSpPr>
          <p:spPr bwMode="auto">
            <a:xfrm>
              <a:off x="4344" y="2330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8" name="Line 119"/>
            <p:cNvSpPr>
              <a:spLocks noChangeShapeType="1"/>
            </p:cNvSpPr>
            <p:nvPr/>
          </p:nvSpPr>
          <p:spPr bwMode="auto">
            <a:xfrm>
              <a:off x="4344" y="2380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89" name="Line 120"/>
            <p:cNvSpPr>
              <a:spLocks noChangeShapeType="1"/>
            </p:cNvSpPr>
            <p:nvPr/>
          </p:nvSpPr>
          <p:spPr bwMode="auto">
            <a:xfrm>
              <a:off x="4345" y="2657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90" name="Line 121"/>
            <p:cNvSpPr>
              <a:spLocks noChangeShapeType="1"/>
            </p:cNvSpPr>
            <p:nvPr/>
          </p:nvSpPr>
          <p:spPr bwMode="auto">
            <a:xfrm>
              <a:off x="4345" y="2707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91" name="Line 122"/>
            <p:cNvSpPr>
              <a:spLocks noChangeShapeType="1"/>
            </p:cNvSpPr>
            <p:nvPr/>
          </p:nvSpPr>
          <p:spPr bwMode="auto">
            <a:xfrm>
              <a:off x="4345" y="2984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92" name="Line 123"/>
            <p:cNvSpPr>
              <a:spLocks noChangeShapeType="1"/>
            </p:cNvSpPr>
            <p:nvPr/>
          </p:nvSpPr>
          <p:spPr bwMode="auto">
            <a:xfrm>
              <a:off x="4345" y="3034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93" name="Line 124"/>
            <p:cNvSpPr>
              <a:spLocks noChangeShapeType="1"/>
            </p:cNvSpPr>
            <p:nvPr/>
          </p:nvSpPr>
          <p:spPr bwMode="auto">
            <a:xfrm>
              <a:off x="4345" y="3308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94" name="Line 125"/>
            <p:cNvSpPr>
              <a:spLocks noChangeShapeType="1"/>
            </p:cNvSpPr>
            <p:nvPr/>
          </p:nvSpPr>
          <p:spPr bwMode="auto">
            <a:xfrm>
              <a:off x="4345" y="3358"/>
              <a:ext cx="0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35326" name="Group 126"/>
          <p:cNvGrpSpPr>
            <a:grpSpLocks/>
          </p:cNvGrpSpPr>
          <p:nvPr/>
        </p:nvGrpSpPr>
        <p:grpSpPr bwMode="auto">
          <a:xfrm rot="-5400000">
            <a:off x="7593013" y="3554412"/>
            <a:ext cx="0" cy="3019425"/>
            <a:chOff x="6214" y="686"/>
            <a:chExt cx="0" cy="1646"/>
          </a:xfrm>
        </p:grpSpPr>
        <p:sp>
          <p:nvSpPr>
            <p:cNvPr id="99467" name="Line 127"/>
            <p:cNvSpPr>
              <a:spLocks noChangeShapeType="1"/>
            </p:cNvSpPr>
            <p:nvPr/>
          </p:nvSpPr>
          <p:spPr bwMode="auto">
            <a:xfrm>
              <a:off x="6214" y="686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68" name="Line 128"/>
            <p:cNvSpPr>
              <a:spLocks noChangeShapeType="1"/>
            </p:cNvSpPr>
            <p:nvPr/>
          </p:nvSpPr>
          <p:spPr bwMode="auto">
            <a:xfrm>
              <a:off x="6214" y="972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69" name="Line 129"/>
            <p:cNvSpPr>
              <a:spLocks noChangeShapeType="1"/>
            </p:cNvSpPr>
            <p:nvPr/>
          </p:nvSpPr>
          <p:spPr bwMode="auto">
            <a:xfrm>
              <a:off x="6214" y="1022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0" name="Line 130"/>
            <p:cNvSpPr>
              <a:spLocks noChangeShapeType="1"/>
            </p:cNvSpPr>
            <p:nvPr/>
          </p:nvSpPr>
          <p:spPr bwMode="auto">
            <a:xfrm>
              <a:off x="6214" y="1302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1" name="Line 131"/>
            <p:cNvSpPr>
              <a:spLocks noChangeShapeType="1"/>
            </p:cNvSpPr>
            <p:nvPr/>
          </p:nvSpPr>
          <p:spPr bwMode="auto">
            <a:xfrm>
              <a:off x="6214" y="1352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2" name="Line 132"/>
            <p:cNvSpPr>
              <a:spLocks noChangeShapeType="1"/>
            </p:cNvSpPr>
            <p:nvPr/>
          </p:nvSpPr>
          <p:spPr bwMode="auto">
            <a:xfrm>
              <a:off x="6214" y="1635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3" name="Line 133"/>
            <p:cNvSpPr>
              <a:spLocks noChangeShapeType="1"/>
            </p:cNvSpPr>
            <p:nvPr/>
          </p:nvSpPr>
          <p:spPr bwMode="auto">
            <a:xfrm>
              <a:off x="6214" y="1685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4" name="Line 134"/>
            <p:cNvSpPr>
              <a:spLocks noChangeShapeType="1"/>
            </p:cNvSpPr>
            <p:nvPr/>
          </p:nvSpPr>
          <p:spPr bwMode="auto">
            <a:xfrm>
              <a:off x="6214" y="1956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9475" name="Line 135"/>
            <p:cNvSpPr>
              <a:spLocks noChangeShapeType="1"/>
            </p:cNvSpPr>
            <p:nvPr/>
          </p:nvSpPr>
          <p:spPr bwMode="auto">
            <a:xfrm>
              <a:off x="6214" y="2006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5336" name="Text Box 136"/>
          <p:cNvSpPr txBox="1">
            <a:spLocks noChangeArrowheads="1"/>
          </p:cNvSpPr>
          <p:nvPr/>
        </p:nvSpPr>
        <p:spPr bwMode="auto">
          <a:xfrm>
            <a:off x="5737225" y="6642100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A’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337" name="Text Box 137"/>
          <p:cNvSpPr txBox="1">
            <a:spLocks noChangeArrowheads="1"/>
          </p:cNvSpPr>
          <p:nvPr/>
        </p:nvSpPr>
        <p:spPr bwMode="auto">
          <a:xfrm>
            <a:off x="7259638" y="6642100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C’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338" name="Text Box 138"/>
          <p:cNvSpPr txBox="1">
            <a:spLocks noChangeArrowheads="1"/>
          </p:cNvSpPr>
          <p:nvPr/>
        </p:nvSpPr>
        <p:spPr bwMode="auto">
          <a:xfrm>
            <a:off x="8004175" y="6607175"/>
            <a:ext cx="238125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>
                <a:latin typeface="Times New Roman" pitchFamily="18" charset="0"/>
              </a:rPr>
              <a:t>B’</a:t>
            </a:r>
            <a:r>
              <a:rPr lang="en-US" sz="14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5339" name="Oval 139"/>
          <p:cNvSpPr>
            <a:spLocks noChangeArrowheads="1"/>
          </p:cNvSpPr>
          <p:nvPr/>
        </p:nvSpPr>
        <p:spPr bwMode="auto">
          <a:xfrm>
            <a:off x="7556500" y="4168775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0" name="Oval 140"/>
          <p:cNvSpPr>
            <a:spLocks noChangeArrowheads="1"/>
          </p:cNvSpPr>
          <p:nvPr/>
        </p:nvSpPr>
        <p:spPr bwMode="auto">
          <a:xfrm>
            <a:off x="7556500" y="5030788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1" name="Oval 141"/>
          <p:cNvSpPr>
            <a:spLocks noChangeArrowheads="1"/>
          </p:cNvSpPr>
          <p:nvPr/>
        </p:nvSpPr>
        <p:spPr bwMode="auto">
          <a:xfrm>
            <a:off x="6704013" y="5030788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2" name="Oval 142"/>
          <p:cNvSpPr>
            <a:spLocks noChangeArrowheads="1"/>
          </p:cNvSpPr>
          <p:nvPr/>
        </p:nvSpPr>
        <p:spPr bwMode="auto">
          <a:xfrm>
            <a:off x="7065963" y="414020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3" name="Oval 143"/>
          <p:cNvSpPr>
            <a:spLocks noChangeArrowheads="1"/>
          </p:cNvSpPr>
          <p:nvPr/>
        </p:nvSpPr>
        <p:spPr bwMode="auto">
          <a:xfrm>
            <a:off x="7065963" y="593090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4" name="Oval 144"/>
          <p:cNvSpPr>
            <a:spLocks noChangeArrowheads="1"/>
          </p:cNvSpPr>
          <p:nvPr/>
        </p:nvSpPr>
        <p:spPr bwMode="auto">
          <a:xfrm>
            <a:off x="7561263" y="5883275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5" name="Oval 145"/>
          <p:cNvSpPr>
            <a:spLocks noChangeArrowheads="1"/>
          </p:cNvSpPr>
          <p:nvPr/>
        </p:nvSpPr>
        <p:spPr bwMode="auto">
          <a:xfrm>
            <a:off x="7561263" y="221615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6" name="Oval 146"/>
          <p:cNvSpPr>
            <a:spLocks noChangeArrowheads="1"/>
          </p:cNvSpPr>
          <p:nvPr/>
        </p:nvSpPr>
        <p:spPr bwMode="auto">
          <a:xfrm>
            <a:off x="7561263" y="549275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7" name="Oval 147"/>
          <p:cNvSpPr>
            <a:spLocks noChangeArrowheads="1"/>
          </p:cNvSpPr>
          <p:nvPr/>
        </p:nvSpPr>
        <p:spPr bwMode="auto">
          <a:xfrm>
            <a:off x="8001000" y="1376363"/>
            <a:ext cx="63500" cy="6191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8" name="Oval 148"/>
          <p:cNvSpPr>
            <a:spLocks noChangeArrowheads="1"/>
          </p:cNvSpPr>
          <p:nvPr/>
        </p:nvSpPr>
        <p:spPr bwMode="auto">
          <a:xfrm>
            <a:off x="8420100" y="2220913"/>
            <a:ext cx="63500" cy="6191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49" name="Oval 149"/>
          <p:cNvSpPr>
            <a:spLocks noChangeArrowheads="1"/>
          </p:cNvSpPr>
          <p:nvPr/>
        </p:nvSpPr>
        <p:spPr bwMode="auto">
          <a:xfrm>
            <a:off x="6523038" y="2541588"/>
            <a:ext cx="63500" cy="6191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0" name="Oval 150"/>
          <p:cNvSpPr>
            <a:spLocks noChangeArrowheads="1"/>
          </p:cNvSpPr>
          <p:nvPr/>
        </p:nvSpPr>
        <p:spPr bwMode="auto">
          <a:xfrm>
            <a:off x="6432550" y="2741613"/>
            <a:ext cx="63500" cy="6191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1" name="Oval 151"/>
          <p:cNvSpPr>
            <a:spLocks noChangeArrowheads="1"/>
          </p:cNvSpPr>
          <p:nvPr/>
        </p:nvSpPr>
        <p:spPr bwMode="auto">
          <a:xfrm>
            <a:off x="8415338" y="5033963"/>
            <a:ext cx="63500" cy="61912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2" name="Oval 152"/>
          <p:cNvSpPr>
            <a:spLocks noChangeArrowheads="1"/>
          </p:cNvSpPr>
          <p:nvPr/>
        </p:nvSpPr>
        <p:spPr bwMode="auto">
          <a:xfrm>
            <a:off x="6530975" y="502602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3" name="Oval 153"/>
          <p:cNvSpPr>
            <a:spLocks noChangeArrowheads="1"/>
          </p:cNvSpPr>
          <p:nvPr/>
        </p:nvSpPr>
        <p:spPr bwMode="auto">
          <a:xfrm>
            <a:off x="6432550" y="502602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4" name="Oval 154"/>
          <p:cNvSpPr>
            <a:spLocks noChangeArrowheads="1"/>
          </p:cNvSpPr>
          <p:nvPr/>
        </p:nvSpPr>
        <p:spPr bwMode="auto">
          <a:xfrm>
            <a:off x="7996238" y="5026025"/>
            <a:ext cx="63500" cy="61913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5" name="Arc 155"/>
          <p:cNvSpPr>
            <a:spLocks/>
          </p:cNvSpPr>
          <p:nvPr/>
        </p:nvSpPr>
        <p:spPr bwMode="auto">
          <a:xfrm>
            <a:off x="7588250" y="3757613"/>
            <a:ext cx="1352550" cy="2608262"/>
          </a:xfrm>
          <a:custGeom>
            <a:avLst/>
            <a:gdLst>
              <a:gd name="T0" fmla="*/ 1384771248 w 21600"/>
              <a:gd name="T1" fmla="*/ 0 h 41667"/>
              <a:gd name="T2" fmla="*/ 1416198248 w 21600"/>
              <a:gd name="T3" fmla="*/ 2147483647 h 41667"/>
              <a:gd name="T4" fmla="*/ 0 w 21600"/>
              <a:gd name="T5" fmla="*/ 2147483647 h 4166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1667" fill="none" extrusionOk="0">
                <a:moveTo>
                  <a:pt x="5639" y="0"/>
                </a:moveTo>
                <a:cubicBezTo>
                  <a:pt x="15058" y="2547"/>
                  <a:pt x="21600" y="11093"/>
                  <a:pt x="21600" y="20851"/>
                </a:cubicBezTo>
                <a:cubicBezTo>
                  <a:pt x="21600" y="30558"/>
                  <a:pt x="15123" y="39074"/>
                  <a:pt x="5767" y="41666"/>
                </a:cubicBezTo>
              </a:path>
              <a:path w="21600" h="41667" stroke="0" extrusionOk="0">
                <a:moveTo>
                  <a:pt x="5639" y="0"/>
                </a:moveTo>
                <a:cubicBezTo>
                  <a:pt x="15058" y="2547"/>
                  <a:pt x="21600" y="11093"/>
                  <a:pt x="21600" y="20851"/>
                </a:cubicBezTo>
                <a:cubicBezTo>
                  <a:pt x="21600" y="30558"/>
                  <a:pt x="15123" y="39074"/>
                  <a:pt x="5767" y="41666"/>
                </a:cubicBezTo>
                <a:lnTo>
                  <a:pt x="0" y="20851"/>
                </a:lnTo>
                <a:lnTo>
                  <a:pt x="56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6" name="Line 156"/>
          <p:cNvSpPr>
            <a:spLocks noChangeShapeType="1"/>
          </p:cNvSpPr>
          <p:nvPr/>
        </p:nvSpPr>
        <p:spPr bwMode="auto">
          <a:xfrm>
            <a:off x="7313613" y="3460750"/>
            <a:ext cx="0" cy="3162300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7" name="Oval 157"/>
          <p:cNvSpPr>
            <a:spLocks noChangeArrowheads="1"/>
          </p:cNvSpPr>
          <p:nvPr/>
        </p:nvSpPr>
        <p:spPr bwMode="auto">
          <a:xfrm>
            <a:off x="7285038" y="3940175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8" name="Oval 158"/>
          <p:cNvSpPr>
            <a:spLocks noChangeArrowheads="1"/>
          </p:cNvSpPr>
          <p:nvPr/>
        </p:nvSpPr>
        <p:spPr bwMode="auto">
          <a:xfrm>
            <a:off x="7280275" y="6116638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59" name="Arc 159"/>
          <p:cNvSpPr>
            <a:spLocks/>
          </p:cNvSpPr>
          <p:nvPr/>
        </p:nvSpPr>
        <p:spPr bwMode="auto">
          <a:xfrm flipH="1">
            <a:off x="7089775" y="4557713"/>
            <a:ext cx="850900" cy="500062"/>
          </a:xfrm>
          <a:custGeom>
            <a:avLst/>
            <a:gdLst>
              <a:gd name="T0" fmla="*/ 0 w 36739"/>
              <a:gd name="T1" fmla="*/ 76844111 h 21600"/>
              <a:gd name="T2" fmla="*/ 456437059 w 36739"/>
              <a:gd name="T3" fmla="*/ 268018068 h 21600"/>
              <a:gd name="T4" fmla="*/ 188083294 w 36739"/>
              <a:gd name="T5" fmla="*/ 268018068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6739" h="21600" fill="none" extrusionOk="0">
                <a:moveTo>
                  <a:pt x="0" y="6193"/>
                </a:moveTo>
                <a:cubicBezTo>
                  <a:pt x="4039" y="2223"/>
                  <a:pt x="9475" y="-1"/>
                  <a:pt x="15139" y="0"/>
                </a:cubicBezTo>
                <a:cubicBezTo>
                  <a:pt x="27068" y="0"/>
                  <a:pt x="36739" y="9670"/>
                  <a:pt x="36739" y="21600"/>
                </a:cubicBezTo>
              </a:path>
              <a:path w="36739" h="21600" stroke="0" extrusionOk="0">
                <a:moveTo>
                  <a:pt x="0" y="6193"/>
                </a:moveTo>
                <a:cubicBezTo>
                  <a:pt x="4039" y="2223"/>
                  <a:pt x="9475" y="-1"/>
                  <a:pt x="15139" y="0"/>
                </a:cubicBezTo>
                <a:cubicBezTo>
                  <a:pt x="27068" y="0"/>
                  <a:pt x="36739" y="9670"/>
                  <a:pt x="36739" y="21600"/>
                </a:cubicBezTo>
                <a:lnTo>
                  <a:pt x="15139" y="21600"/>
                </a:lnTo>
                <a:lnTo>
                  <a:pt x="0" y="6193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60" name="Arc 160"/>
          <p:cNvSpPr>
            <a:spLocks/>
          </p:cNvSpPr>
          <p:nvPr/>
        </p:nvSpPr>
        <p:spPr bwMode="auto">
          <a:xfrm flipH="1" flipV="1">
            <a:off x="7091363" y="5053013"/>
            <a:ext cx="858837" cy="498475"/>
          </a:xfrm>
          <a:custGeom>
            <a:avLst/>
            <a:gdLst>
              <a:gd name="T0" fmla="*/ 0 w 37209"/>
              <a:gd name="T1" fmla="*/ 81977375 h 21600"/>
              <a:gd name="T2" fmla="*/ 457547564 w 37209"/>
              <a:gd name="T3" fmla="*/ 265474400 h 21600"/>
              <a:gd name="T4" fmla="*/ 191939002 w 37209"/>
              <a:gd name="T5" fmla="*/ 265474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7209" h="21600" fill="none" extrusionOk="0">
                <a:moveTo>
                  <a:pt x="-1" y="6669"/>
                </a:moveTo>
                <a:cubicBezTo>
                  <a:pt x="4074" y="2409"/>
                  <a:pt x="9713" y="-1"/>
                  <a:pt x="15609" y="0"/>
                </a:cubicBezTo>
                <a:cubicBezTo>
                  <a:pt x="27538" y="0"/>
                  <a:pt x="37209" y="9670"/>
                  <a:pt x="37209" y="21600"/>
                </a:cubicBezTo>
              </a:path>
              <a:path w="37209" h="21600" stroke="0" extrusionOk="0">
                <a:moveTo>
                  <a:pt x="-1" y="6669"/>
                </a:moveTo>
                <a:cubicBezTo>
                  <a:pt x="4074" y="2409"/>
                  <a:pt x="9713" y="-1"/>
                  <a:pt x="15609" y="0"/>
                </a:cubicBezTo>
                <a:cubicBezTo>
                  <a:pt x="27538" y="0"/>
                  <a:pt x="37209" y="9670"/>
                  <a:pt x="37209" y="21600"/>
                </a:cubicBezTo>
                <a:lnTo>
                  <a:pt x="15609" y="21600"/>
                </a:lnTo>
                <a:lnTo>
                  <a:pt x="-1" y="6669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61" name="Oval 161"/>
          <p:cNvSpPr>
            <a:spLocks noChangeArrowheads="1"/>
          </p:cNvSpPr>
          <p:nvPr/>
        </p:nvSpPr>
        <p:spPr bwMode="auto">
          <a:xfrm>
            <a:off x="7908925" y="467360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62" name="Oval 162"/>
          <p:cNvSpPr>
            <a:spLocks noChangeArrowheads="1"/>
          </p:cNvSpPr>
          <p:nvPr/>
        </p:nvSpPr>
        <p:spPr bwMode="auto">
          <a:xfrm>
            <a:off x="7065963" y="5026025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5363" name="Oval 163"/>
          <p:cNvSpPr>
            <a:spLocks noChangeArrowheads="1"/>
          </p:cNvSpPr>
          <p:nvPr/>
        </p:nvSpPr>
        <p:spPr bwMode="auto">
          <a:xfrm>
            <a:off x="7918450" y="5378450"/>
            <a:ext cx="66675" cy="666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4" name="Rectangle 3"/>
          <p:cNvSpPr>
            <a:spLocks noChangeArrowheads="1"/>
          </p:cNvSpPr>
          <p:nvPr/>
        </p:nvSpPr>
        <p:spPr bwMode="auto">
          <a:xfrm>
            <a:off x="438150" y="6500586"/>
            <a:ext cx="58293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92.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lăng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đứng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với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nón</a:t>
            </a: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165" name="Group 164"/>
          <p:cNvGrpSpPr/>
          <p:nvPr/>
        </p:nvGrpSpPr>
        <p:grpSpPr>
          <a:xfrm>
            <a:off x="5472113" y="2943225"/>
            <a:ext cx="3665537" cy="274637"/>
            <a:chOff x="5072063" y="3367881"/>
            <a:chExt cx="3665537" cy="274637"/>
          </a:xfrm>
        </p:grpSpPr>
        <p:sp>
          <p:nvSpPr>
            <p:cNvPr id="166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67" name="Text Box 13"/>
            <p:cNvSpPr txBox="1">
              <a:spLocks noChangeArrowheads="1"/>
            </p:cNvSpPr>
            <p:nvPr/>
          </p:nvSpPr>
          <p:spPr bwMode="auto">
            <a:xfrm>
              <a:off x="5127625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69" name="Picture 16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660242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52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3520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3520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3520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4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6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500"/>
                            </p:stCondLst>
                            <p:childTnLst>
                              <p:par>
                                <p:cTn id="121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1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43520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 nodeType="clickPar">
                      <p:stCondLst>
                        <p:cond delay="indefinite"/>
                      </p:stCondLst>
                      <p:childTnLst>
                        <p:par>
                          <p:cTn id="1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3520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9" dur="500"/>
                                        <p:tgtEl>
                                          <p:spTgt spid="43520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 nodeType="clickPar">
                      <p:stCondLst>
                        <p:cond delay="indefinite"/>
                      </p:stCondLst>
                      <p:childTnLst>
                        <p:par>
                          <p:cTn id="1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4" dur="500"/>
                                        <p:tgtEl>
                                          <p:spTgt spid="4352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8" dur="500"/>
                                        <p:tgtEl>
                                          <p:spTgt spid="435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2" dur="500"/>
                                        <p:tgtEl>
                                          <p:spTgt spid="435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6" dur="500"/>
                                        <p:tgtEl>
                                          <p:spTgt spid="435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7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0" dur="500"/>
                                        <p:tgtEl>
                                          <p:spTgt spid="4352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3" dur="500"/>
                                        <p:tgtEl>
                                          <p:spTgt spid="435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 nodeType="clickPar">
                      <p:stCondLst>
                        <p:cond delay="indefinite"/>
                      </p:stCondLst>
                      <p:childTnLst>
                        <p:par>
                          <p:cTn id="1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8" dur="500"/>
                                        <p:tgtEl>
                                          <p:spTgt spid="435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2" dur="500"/>
                                        <p:tgtEl>
                                          <p:spTgt spid="435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4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76" dur="500"/>
                                        <p:tgtEl>
                                          <p:spTgt spid="435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1" dur="500"/>
                                        <p:tgtEl>
                                          <p:spTgt spid="43520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 nodeType="clickPar">
                      <p:stCondLst>
                        <p:cond delay="indefinite"/>
                      </p:stCondLst>
                      <p:childTnLst>
                        <p:par>
                          <p:cTn id="1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6" dur="500"/>
                                        <p:tgtEl>
                                          <p:spTgt spid="435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0" dur="500"/>
                                        <p:tgtEl>
                                          <p:spTgt spid="435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4" dur="500"/>
                                        <p:tgtEl>
                                          <p:spTgt spid="435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8" dur="500"/>
                                        <p:tgtEl>
                                          <p:spTgt spid="435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9" fill="hold" nodeType="clickPar">
                      <p:stCondLst>
                        <p:cond delay="indefinite"/>
                      </p:stCondLst>
                      <p:childTnLst>
                        <p:par>
                          <p:cTn id="2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1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03" dur="500"/>
                                        <p:tgtEl>
                                          <p:spTgt spid="435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500"/>
                                        <p:tgtEl>
                                          <p:spTgt spid="435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"/>
                                        <p:tgtEl>
                                          <p:spTgt spid="435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5" dur="500"/>
                                        <p:tgtEl>
                                          <p:spTgt spid="435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435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"/>
                                        <p:tgtEl>
                                          <p:spTgt spid="435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8" dur="500"/>
                                        <p:tgtEl>
                                          <p:spTgt spid="4352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32" dur="500"/>
                                        <p:tgtEl>
                                          <p:spTgt spid="4352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500"/>
                                        <p:tgtEl>
                                          <p:spTgt spid="4353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500"/>
                                        <p:tgtEl>
                                          <p:spTgt spid="435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4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4" dur="500"/>
                                        <p:tgtEl>
                                          <p:spTgt spid="435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8" dur="500"/>
                                        <p:tgtEl>
                                          <p:spTgt spid="435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5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52" dur="500"/>
                                        <p:tgtEl>
                                          <p:spTgt spid="435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5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6" dur="500"/>
                                        <p:tgtEl>
                                          <p:spTgt spid="435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0" dur="500"/>
                                        <p:tgtEl>
                                          <p:spTgt spid="435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4" dur="500"/>
                                        <p:tgtEl>
                                          <p:spTgt spid="435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6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8" dur="500"/>
                                        <p:tgtEl>
                                          <p:spTgt spid="435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2" dur="500"/>
                                        <p:tgtEl>
                                          <p:spTgt spid="435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3" fill="hold" nodeType="clickPar">
                      <p:stCondLst>
                        <p:cond delay="indefinite"/>
                      </p:stCondLst>
                      <p:childTnLst>
                        <p:par>
                          <p:cTn id="2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7" dur="500"/>
                                        <p:tgtEl>
                                          <p:spTgt spid="435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1" dur="500"/>
                                        <p:tgtEl>
                                          <p:spTgt spid="4352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8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5" dur="500"/>
                                        <p:tgtEl>
                                          <p:spTgt spid="4353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9" dur="500"/>
                                        <p:tgtEl>
                                          <p:spTgt spid="435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0" fill="hold">
                      <p:stCondLst>
                        <p:cond delay="indefinite"/>
                      </p:stCondLst>
                      <p:childTnLst>
                        <p:par>
                          <p:cTn id="291" fill="hold">
                            <p:stCondLst>
                              <p:cond delay="0"/>
                            </p:stCondLst>
                            <p:childTnLst>
                              <p:par>
                                <p:cTn id="29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4" dur="500"/>
                                        <p:tgtEl>
                                          <p:spTgt spid="43520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5" fill="hold" nodeType="clickPar">
                      <p:stCondLst>
                        <p:cond delay="indefinite"/>
                      </p:stCondLst>
                      <p:childTnLst>
                        <p:par>
                          <p:cTn id="2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9" dur="500"/>
                                        <p:tgtEl>
                                          <p:spTgt spid="4353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>
                            <p:stCondLst>
                              <p:cond delay="500"/>
                            </p:stCondLst>
                            <p:childTnLst>
                              <p:par>
                                <p:cTn id="30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3" dur="500"/>
                                        <p:tgtEl>
                                          <p:spTgt spid="4352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4" fill="hold">
                      <p:stCondLst>
                        <p:cond delay="indefinite"/>
                      </p:stCondLst>
                      <p:childTnLst>
                        <p:par>
                          <p:cTn id="305" fill="hold">
                            <p:stCondLst>
                              <p:cond delay="0"/>
                            </p:stCondLst>
                            <p:childTnLst>
                              <p:par>
                                <p:cTn id="30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8" dur="500"/>
                                        <p:tgtEl>
                                          <p:spTgt spid="4353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9" fill="hold">
                            <p:stCondLst>
                              <p:cond delay="500"/>
                            </p:stCondLst>
                            <p:childTnLst>
                              <p:par>
                                <p:cTn id="31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2" dur="500"/>
                                        <p:tgtEl>
                                          <p:spTgt spid="4352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3" fill="hold">
                      <p:stCondLst>
                        <p:cond delay="indefinite"/>
                      </p:stCondLst>
                      <p:childTnLst>
                        <p:par>
                          <p:cTn id="314" fill="hold">
                            <p:stCondLst>
                              <p:cond delay="0"/>
                            </p:stCondLst>
                            <p:childTnLst>
                              <p:par>
                                <p:cTn id="31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7" dur="500"/>
                                        <p:tgtEl>
                                          <p:spTgt spid="435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8" fill="hold">
                            <p:stCondLst>
                              <p:cond delay="500"/>
                            </p:stCondLst>
                            <p:childTnLst>
                              <p:par>
                                <p:cTn id="3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1" dur="500"/>
                                        <p:tgtEl>
                                          <p:spTgt spid="435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1000"/>
                            </p:stCondLst>
                            <p:childTnLst>
                              <p:par>
                                <p:cTn id="3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5" dur="500"/>
                                        <p:tgtEl>
                                          <p:spTgt spid="4353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6" fill="hold">
                            <p:stCondLst>
                              <p:cond delay="1500"/>
                            </p:stCondLst>
                            <p:childTnLst>
                              <p:par>
                                <p:cTn id="32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9" dur="500"/>
                                        <p:tgtEl>
                                          <p:spTgt spid="435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0" fill="hold">
                            <p:stCondLst>
                              <p:cond delay="2000"/>
                            </p:stCondLst>
                            <p:childTnLst>
                              <p:par>
                                <p:cTn id="3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3" dur="500"/>
                                        <p:tgtEl>
                                          <p:spTgt spid="435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4" fill="hold">
                            <p:stCondLst>
                              <p:cond delay="2500"/>
                            </p:stCondLst>
                            <p:childTnLst>
                              <p:par>
                                <p:cTn id="3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7" dur="500"/>
                                        <p:tgtEl>
                                          <p:spTgt spid="4353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3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1" dur="500"/>
                                        <p:tgtEl>
                                          <p:spTgt spid="435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3500"/>
                            </p:stCondLst>
                            <p:childTnLst>
                              <p:par>
                                <p:cTn id="3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5" dur="500"/>
                                        <p:tgtEl>
                                          <p:spTgt spid="4353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6" fill="hold">
                            <p:stCondLst>
                              <p:cond delay="4000"/>
                            </p:stCondLst>
                            <p:childTnLst>
                              <p:par>
                                <p:cTn id="3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9" dur="500"/>
                                        <p:tgtEl>
                                          <p:spTgt spid="4352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0" fill="hold">
                            <p:stCondLst>
                              <p:cond delay="4500"/>
                            </p:stCondLst>
                            <p:childTnLst>
                              <p:par>
                                <p:cTn id="35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3" dur="500"/>
                                        <p:tgtEl>
                                          <p:spTgt spid="435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7" dur="500"/>
                                        <p:tgtEl>
                                          <p:spTgt spid="4353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8" fill="hold">
                            <p:stCondLst>
                              <p:cond delay="5500"/>
                            </p:stCondLst>
                            <p:childTnLst>
                              <p:par>
                                <p:cTn id="3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1" dur="500"/>
                                        <p:tgtEl>
                                          <p:spTgt spid="4352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2" fill="hold">
                      <p:stCondLst>
                        <p:cond delay="indefinite"/>
                      </p:stCondLst>
                      <p:childTnLst>
                        <p:par>
                          <p:cTn id="363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36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66" dur="500"/>
                                        <p:tgtEl>
                                          <p:spTgt spid="4352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6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0" dur="500"/>
                                        <p:tgtEl>
                                          <p:spTgt spid="435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4" dur="500"/>
                                        <p:tgtEl>
                                          <p:spTgt spid="4353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8" dur="500"/>
                                        <p:tgtEl>
                                          <p:spTgt spid="4352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2" dur="500"/>
                                        <p:tgtEl>
                                          <p:spTgt spid="435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86" dur="500"/>
                                        <p:tgtEl>
                                          <p:spTgt spid="435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8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90" dur="500"/>
                                        <p:tgtEl>
                                          <p:spTgt spid="435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4" dur="500"/>
                                        <p:tgtEl>
                                          <p:spTgt spid="4353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8" dur="500"/>
                                        <p:tgtEl>
                                          <p:spTgt spid="4352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4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2" dur="500"/>
                                        <p:tgtEl>
                                          <p:spTgt spid="4352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3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4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6" dur="500"/>
                                        <p:tgtEl>
                                          <p:spTgt spid="4353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7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4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0" dur="500"/>
                                        <p:tgtEl>
                                          <p:spTgt spid="4352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 nodeType="clickPar">
                      <p:stCondLst>
                        <p:cond delay="indefinite"/>
                      </p:stCondLst>
                      <p:childTnLst>
                        <p:par>
                          <p:cTn id="4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5" dur="500"/>
                                        <p:tgtEl>
                                          <p:spTgt spid="43520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6" fill="hold" nodeType="clickPar">
                      <p:stCondLst>
                        <p:cond delay="indefinite"/>
                      </p:stCondLst>
                      <p:childTnLst>
                        <p:par>
                          <p:cTn id="4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0" dur="500"/>
                                        <p:tgtEl>
                                          <p:spTgt spid="435202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4" dur="500"/>
                                        <p:tgtEl>
                                          <p:spTgt spid="435202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5" fill="hold" nodeType="clickPar">
                      <p:stCondLst>
                        <p:cond delay="indefinite"/>
                      </p:stCondLst>
                      <p:childTnLst>
                        <p:par>
                          <p:cTn id="4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29" dur="500"/>
                                        <p:tgtEl>
                                          <p:spTgt spid="435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3" dur="500"/>
                                        <p:tgtEl>
                                          <p:spTgt spid="435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4" fill="hold" nodeType="clickPar">
                      <p:stCondLst>
                        <p:cond delay="indefinite"/>
                      </p:stCondLst>
                      <p:childTnLst>
                        <p:par>
                          <p:cTn id="4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8" dur="500"/>
                                        <p:tgtEl>
                                          <p:spTgt spid="435202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0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2" dur="500"/>
                                        <p:tgtEl>
                                          <p:spTgt spid="435202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3" fill="hold" nodeType="clickPar">
                      <p:stCondLst>
                        <p:cond delay="indefinite"/>
                      </p:stCondLst>
                      <p:childTnLst>
                        <p:par>
                          <p:cTn id="4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47" dur="500"/>
                                        <p:tgtEl>
                                          <p:spTgt spid="435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1" dur="500"/>
                                        <p:tgtEl>
                                          <p:spTgt spid="4353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5" dur="500"/>
                                        <p:tgtEl>
                                          <p:spTgt spid="4352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9" dur="500"/>
                                        <p:tgtEl>
                                          <p:spTgt spid="435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0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6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3" dur="500"/>
                                        <p:tgtEl>
                                          <p:spTgt spid="435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4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6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7" dur="500"/>
                                        <p:tgtEl>
                                          <p:spTgt spid="435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8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46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71" dur="500"/>
                                        <p:tgtEl>
                                          <p:spTgt spid="4352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2" fill="hold" nodeType="clickPar">
                      <p:stCondLst>
                        <p:cond delay="indefinite"/>
                      </p:stCondLst>
                      <p:childTnLst>
                        <p:par>
                          <p:cTn id="4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7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2" dur="500"/>
                                        <p:tgtEl>
                                          <p:spTgt spid="435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8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87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9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4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92" dur="500"/>
                                        <p:tgtEl>
                                          <p:spTgt spid="4352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3" fill="hold" nodeType="clickPar">
                      <p:stCondLst>
                        <p:cond delay="indefinite"/>
                      </p:stCondLst>
                      <p:childTnLst>
                        <p:par>
                          <p:cTn id="49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9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7" dur="500"/>
                                        <p:tgtEl>
                                          <p:spTgt spid="435202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9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01" dur="500"/>
                                        <p:tgtEl>
                                          <p:spTgt spid="435202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2" fill="hold" nodeType="clickPar">
                      <p:stCondLst>
                        <p:cond delay="indefinite"/>
                      </p:stCondLst>
                      <p:childTnLst>
                        <p:par>
                          <p:cTn id="5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06" dur="500"/>
                                        <p:tgtEl>
                                          <p:spTgt spid="4353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0" dur="500"/>
                                        <p:tgtEl>
                                          <p:spTgt spid="4353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1" fill="hold" nodeType="clickPar">
                      <p:stCondLst>
                        <p:cond delay="indefinite"/>
                      </p:stCondLst>
                      <p:childTnLst>
                        <p:par>
                          <p:cTn id="5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1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19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21" dur="500"/>
                                        <p:tgtEl>
                                          <p:spTgt spid="4352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5" dur="500"/>
                                        <p:tgtEl>
                                          <p:spTgt spid="435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6" fill="hold" nodeType="clickPar">
                      <p:stCondLst>
                        <p:cond delay="indefinite"/>
                      </p:stCondLst>
                      <p:childTnLst>
                        <p:par>
                          <p:cTn id="5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0" dur="500"/>
                                        <p:tgtEl>
                                          <p:spTgt spid="435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34" dur="500"/>
                                        <p:tgtEl>
                                          <p:spTgt spid="435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5" fill="hold" nodeType="clickPar">
                      <p:stCondLst>
                        <p:cond delay="indefinite"/>
                      </p:stCondLst>
                      <p:childTnLst>
                        <p:par>
                          <p:cTn id="5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37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9" dur="500"/>
                                        <p:tgtEl>
                                          <p:spTgt spid="435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4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43" dur="500"/>
                                        <p:tgtEl>
                                          <p:spTgt spid="4352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4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4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0" dur="500"/>
                                        <p:tgtEl>
                                          <p:spTgt spid="4352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1" fill="hold" nodeType="clickPar">
                      <p:stCondLst>
                        <p:cond delay="indefinite"/>
                      </p:stCondLst>
                      <p:childTnLst>
                        <p:par>
                          <p:cTn id="55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55" dur="500"/>
                                        <p:tgtEl>
                                          <p:spTgt spid="4352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57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59" dur="500"/>
                                        <p:tgtEl>
                                          <p:spTgt spid="435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0" fill="hold" nodeType="clickPar">
                      <p:stCondLst>
                        <p:cond delay="indefinite"/>
                      </p:stCondLst>
                      <p:childTnLst>
                        <p:par>
                          <p:cTn id="5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4" dur="500"/>
                                        <p:tgtEl>
                                          <p:spTgt spid="4352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6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68" dur="500"/>
                                        <p:tgtEl>
                                          <p:spTgt spid="4352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2" dur="500"/>
                                        <p:tgtEl>
                                          <p:spTgt spid="4352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3" fill="hold" nodeType="clickPar">
                      <p:stCondLst>
                        <p:cond delay="indefinite"/>
                      </p:stCondLst>
                      <p:childTnLst>
                        <p:par>
                          <p:cTn id="5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5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77" dur="500"/>
                                        <p:tgtEl>
                                          <p:spTgt spid="4352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79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1" dur="500"/>
                                        <p:tgtEl>
                                          <p:spTgt spid="4352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5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58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588" dur="500"/>
                                        <p:tgtEl>
                                          <p:spTgt spid="4352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9" fill="hold" nodeType="clickPar">
                      <p:stCondLst>
                        <p:cond delay="indefinite"/>
                      </p:stCondLst>
                      <p:childTnLst>
                        <p:par>
                          <p:cTn id="5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96" dur="500"/>
                                        <p:tgtEl>
                                          <p:spTgt spid="435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7" fill="hold" nodeType="clickPar">
                      <p:stCondLst>
                        <p:cond delay="indefinite"/>
                      </p:stCondLst>
                      <p:childTnLst>
                        <p:par>
                          <p:cTn id="5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9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1" dur="500"/>
                                        <p:tgtEl>
                                          <p:spTgt spid="4352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0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605" dur="500"/>
                                        <p:tgtEl>
                                          <p:spTgt spid="4352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6" presetID="1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53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8" fill="hold" nodeType="clickPar">
                      <p:stCondLst>
                        <p:cond delay="indefinite"/>
                      </p:stCondLst>
                      <p:childTnLst>
                        <p:par>
                          <p:cTn id="60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2" dur="500"/>
                                        <p:tgtEl>
                                          <p:spTgt spid="4352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3" fill="hold" nodeType="clickPar">
                      <p:stCondLst>
                        <p:cond delay="indefinite"/>
                      </p:stCondLst>
                      <p:childTnLst>
                        <p:par>
                          <p:cTn id="6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17" dur="500"/>
                                        <p:tgtEl>
                                          <p:spTgt spid="435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8" fill="hold" nodeType="clickPar">
                      <p:stCondLst>
                        <p:cond delay="indefinite"/>
                      </p:stCondLst>
                      <p:childTnLst>
                        <p:par>
                          <p:cTn id="6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2" dur="500"/>
                                        <p:tgtEl>
                                          <p:spTgt spid="4352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3" fill="hold" nodeType="clickPar">
                      <p:stCondLst>
                        <p:cond delay="indefinite"/>
                      </p:stCondLst>
                      <p:childTnLst>
                        <p:par>
                          <p:cTn id="6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5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27" dur="500"/>
                                        <p:tgtEl>
                                          <p:spTgt spid="4352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5207" grpId="0" animBg="1"/>
      <p:bldP spid="435208" grpId="0" animBg="1"/>
      <p:bldP spid="435209" grpId="0" animBg="1"/>
      <p:bldP spid="435210" grpId="0" animBg="1"/>
      <p:bldP spid="435210" grpId="1" animBg="1"/>
      <p:bldP spid="435211" grpId="0" animBg="1"/>
      <p:bldP spid="435212" grpId="0" animBg="1"/>
      <p:bldP spid="435213" grpId="0" animBg="1"/>
      <p:bldP spid="435214" grpId="0" animBg="1"/>
      <p:bldP spid="435215" grpId="0" animBg="1"/>
      <p:bldP spid="435216" grpId="0" animBg="1"/>
      <p:bldP spid="435217" grpId="0"/>
      <p:bldP spid="435219" grpId="0"/>
      <p:bldP spid="435220" grpId="0" animBg="1"/>
      <p:bldP spid="435221" grpId="0" animBg="1"/>
      <p:bldP spid="435222" grpId="0" animBg="1"/>
      <p:bldP spid="435223" grpId="0" animBg="1"/>
      <p:bldP spid="435224" grpId="0" animBg="1"/>
      <p:bldP spid="435225" grpId="0" animBg="1"/>
      <p:bldP spid="435226" grpId="0"/>
      <p:bldP spid="435226" grpId="1"/>
      <p:bldP spid="435227" grpId="0"/>
      <p:bldP spid="435228" grpId="0"/>
      <p:bldP spid="435229" grpId="0"/>
      <p:bldP spid="435229" grpId="1"/>
      <p:bldP spid="435230" grpId="0"/>
      <p:bldP spid="435230" grpId="1"/>
      <p:bldP spid="435231" grpId="0" animBg="1"/>
      <p:bldP spid="435232" grpId="0" animBg="1"/>
      <p:bldP spid="435233" grpId="0" animBg="1"/>
      <p:bldP spid="435233" grpId="1" animBg="1"/>
      <p:bldP spid="435234" grpId="0" animBg="1"/>
      <p:bldP spid="435234" grpId="1" animBg="1"/>
      <p:bldP spid="435235" grpId="0" animBg="1"/>
      <p:bldP spid="435235" grpId="1" animBg="1"/>
      <p:bldP spid="435236" grpId="0" animBg="1"/>
      <p:bldP spid="435236" grpId="1" animBg="1"/>
      <p:bldP spid="435237" grpId="0" animBg="1"/>
      <p:bldP spid="435237" grpId="1" animBg="1"/>
      <p:bldP spid="435238" grpId="0"/>
      <p:bldP spid="435238" grpId="1"/>
      <p:bldP spid="435239" grpId="0" animBg="1"/>
      <p:bldP spid="435240" grpId="0" animBg="1"/>
      <p:bldP spid="435241" grpId="0" animBg="1"/>
      <p:bldP spid="435242" grpId="0" animBg="1"/>
      <p:bldP spid="435243" grpId="0"/>
      <p:bldP spid="435244" grpId="0"/>
      <p:bldP spid="435245" grpId="0"/>
      <p:bldP spid="435246" grpId="0"/>
      <p:bldP spid="435247" grpId="0"/>
      <p:bldP spid="435248" grpId="0"/>
      <p:bldP spid="435249" grpId="0"/>
      <p:bldP spid="435250" grpId="0"/>
      <p:bldP spid="435251" grpId="0" animBg="1"/>
      <p:bldP spid="435252" grpId="0" animBg="1"/>
      <p:bldP spid="435253" grpId="0" animBg="1"/>
      <p:bldP spid="435254" grpId="0" animBg="1"/>
      <p:bldP spid="435255" grpId="0" animBg="1"/>
      <p:bldP spid="435256" grpId="0" animBg="1"/>
      <p:bldP spid="435257" grpId="0" animBg="1"/>
      <p:bldP spid="435258" grpId="0" animBg="1"/>
      <p:bldP spid="435258" grpId="1" animBg="1"/>
      <p:bldP spid="435259" grpId="0" animBg="1"/>
      <p:bldP spid="435259" grpId="1" animBg="1"/>
      <p:bldP spid="435260" grpId="0" animBg="1"/>
      <p:bldP spid="435261" grpId="0" animBg="1"/>
      <p:bldP spid="435262" grpId="0" animBg="1"/>
      <p:bldP spid="435263" grpId="0" animBg="1"/>
      <p:bldP spid="435264" grpId="0" animBg="1"/>
      <p:bldP spid="435265" grpId="0" animBg="1"/>
      <p:bldP spid="435266" grpId="0" animBg="1"/>
      <p:bldP spid="435267" grpId="0" animBg="1"/>
      <p:bldP spid="435268" grpId="0" animBg="1"/>
      <p:bldP spid="435269" grpId="0" animBg="1"/>
      <p:bldP spid="435270" grpId="0" animBg="1"/>
      <p:bldP spid="435271" grpId="0" animBg="1"/>
      <p:bldP spid="435272" grpId="0" animBg="1"/>
      <p:bldP spid="435273" grpId="0" animBg="1"/>
      <p:bldP spid="435274" grpId="0" animBg="1"/>
      <p:bldP spid="435275" grpId="0" animBg="1"/>
      <p:bldP spid="435276" grpId="0" animBg="1"/>
      <p:bldP spid="435277" grpId="0" animBg="1"/>
      <p:bldP spid="435278" grpId="0" animBg="1"/>
      <p:bldP spid="435279" grpId="0" animBg="1"/>
      <p:bldP spid="435280" grpId="0" animBg="1"/>
      <p:bldP spid="435281" grpId="0" animBg="1"/>
      <p:bldP spid="435282" grpId="0" animBg="1"/>
      <p:bldP spid="435283" grpId="0" animBg="1"/>
      <p:bldP spid="435284" grpId="0" animBg="1"/>
      <p:bldP spid="435285" grpId="0" animBg="1"/>
      <p:bldP spid="435286" grpId="0" animBg="1"/>
      <p:bldP spid="435287" grpId="0" animBg="1"/>
      <p:bldP spid="435288" grpId="0" animBg="1"/>
      <p:bldP spid="435288" grpId="1" animBg="1"/>
      <p:bldP spid="435289" grpId="0" animBg="1"/>
      <p:bldP spid="435289" grpId="1" animBg="1"/>
      <p:bldP spid="435290" grpId="0" animBg="1"/>
      <p:bldP spid="435291" grpId="0" animBg="1"/>
      <p:bldP spid="435292" grpId="0" animBg="1"/>
      <p:bldP spid="435293" grpId="0"/>
      <p:bldP spid="435294" grpId="0"/>
      <p:bldP spid="435295" grpId="0"/>
      <p:bldP spid="435296" grpId="0"/>
      <p:bldP spid="435298" grpId="0"/>
      <p:bldP spid="435298" grpId="1"/>
      <p:bldP spid="435299" grpId="0"/>
      <p:bldP spid="435300" grpId="0" animBg="1"/>
      <p:bldP spid="435301" grpId="0" animBg="1"/>
      <p:bldP spid="435301" grpId="1" animBg="1"/>
      <p:bldP spid="435301" grpId="2" animBg="1"/>
      <p:bldP spid="435302" grpId="0" animBg="1"/>
      <p:bldP spid="435303" grpId="0" animBg="1"/>
      <p:bldP spid="435304" grpId="0" animBg="1"/>
      <p:bldP spid="435304" grpId="1" animBg="1"/>
      <p:bldP spid="435305" grpId="0" animBg="1"/>
      <p:bldP spid="435305" grpId="1" animBg="1"/>
      <p:bldP spid="435336" grpId="0"/>
      <p:bldP spid="435336" grpId="1"/>
      <p:bldP spid="435337" grpId="0"/>
      <p:bldP spid="435337" grpId="1"/>
      <p:bldP spid="435338" grpId="0"/>
      <p:bldP spid="435338" grpId="1"/>
      <p:bldP spid="435339" grpId="0" animBg="1"/>
      <p:bldP spid="435340" grpId="0" animBg="1"/>
      <p:bldP spid="435340" grpId="1" animBg="1"/>
      <p:bldP spid="435341" grpId="0" animBg="1"/>
      <p:bldP spid="435342" grpId="0" animBg="1"/>
      <p:bldP spid="435343" grpId="0" animBg="1"/>
      <p:bldP spid="435344" grpId="0" animBg="1"/>
      <p:bldP spid="435345" grpId="0" animBg="1"/>
      <p:bldP spid="435346" grpId="0" animBg="1"/>
      <p:bldP spid="435347" grpId="0" animBg="1"/>
      <p:bldP spid="435348" grpId="0" animBg="1"/>
      <p:bldP spid="435349" grpId="0" animBg="1"/>
      <p:bldP spid="435350" grpId="0" animBg="1"/>
      <p:bldP spid="435351" grpId="0" animBg="1"/>
      <p:bldP spid="435352" grpId="0" animBg="1"/>
      <p:bldP spid="435353" grpId="0" animBg="1"/>
      <p:bldP spid="435354" grpId="0" animBg="1"/>
      <p:bldP spid="435355" grpId="0" animBg="1"/>
      <p:bldP spid="435356" grpId="0" animBg="1"/>
      <p:bldP spid="435357" grpId="0" animBg="1"/>
      <p:bldP spid="435358" grpId="0" animBg="1"/>
      <p:bldP spid="435359" grpId="0" animBg="1"/>
      <p:bldP spid="435360" grpId="0" animBg="1"/>
      <p:bldP spid="435361" grpId="0" animBg="1"/>
      <p:bldP spid="435362" grpId="0" animBg="1"/>
      <p:bldP spid="435363" grpId="0" animBg="1"/>
      <p:bldP spid="164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6226" name="Rectangle 2"/>
          <p:cNvSpPr>
            <a:spLocks noChangeArrowheads="1"/>
          </p:cNvSpPr>
          <p:nvPr/>
        </p:nvSpPr>
        <p:spPr bwMode="auto">
          <a:xfrm>
            <a:off x="173038" y="1114425"/>
            <a:ext cx="5553075" cy="5286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7.5-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của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hai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cong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nón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xoay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    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- 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nón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tròn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xoay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ghềnh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bậc</a:t>
            </a:r>
            <a:r>
              <a:rPr lang="en-US" dirty="0">
                <a:latin typeface="Times New Roman" pitchFamily="18" charset="0"/>
              </a:rPr>
              <a:t> 4.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-  </a:t>
            </a:r>
            <a:r>
              <a:rPr lang="en-US" dirty="0" err="1">
                <a:latin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- 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sau</a:t>
            </a:r>
            <a:r>
              <a:rPr lang="en-US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+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1,4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nón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+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2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xét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thấy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khuất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+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3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sinh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thấp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nhất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- 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vẽ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cong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ghềnh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thêm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5, 6, ...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</p:txBody>
      </p:sp>
      <p:sp>
        <p:nvSpPr>
          <p:cNvPr id="436228" name="Freeform 4"/>
          <p:cNvSpPr>
            <a:spLocks/>
          </p:cNvSpPr>
          <p:nvPr/>
        </p:nvSpPr>
        <p:spPr bwMode="auto">
          <a:xfrm>
            <a:off x="5943600" y="1370012"/>
            <a:ext cx="1463675" cy="1463675"/>
          </a:xfrm>
          <a:custGeom>
            <a:avLst/>
            <a:gdLst>
              <a:gd name="T0" fmla="*/ 2147483647 w 922"/>
              <a:gd name="T1" fmla="*/ 0 h 922"/>
              <a:gd name="T2" fmla="*/ 2147483647 w 922"/>
              <a:gd name="T3" fmla="*/ 2147483647 h 922"/>
              <a:gd name="T4" fmla="*/ 2147483647 w 922"/>
              <a:gd name="T5" fmla="*/ 2147483647 h 922"/>
              <a:gd name="T6" fmla="*/ 2147483647 w 922"/>
              <a:gd name="T7" fmla="*/ 2147483647 h 922"/>
              <a:gd name="T8" fmla="*/ 2147483647 w 922"/>
              <a:gd name="T9" fmla="*/ 2147483647 h 922"/>
              <a:gd name="T10" fmla="*/ 2147483647 w 922"/>
              <a:gd name="T11" fmla="*/ 2147483647 h 922"/>
              <a:gd name="T12" fmla="*/ 2147483647 w 922"/>
              <a:gd name="T13" fmla="*/ 2147483647 h 922"/>
              <a:gd name="T14" fmla="*/ 2147483647 w 922"/>
              <a:gd name="T15" fmla="*/ 2147483647 h 922"/>
              <a:gd name="T16" fmla="*/ 2147483647 w 922"/>
              <a:gd name="T17" fmla="*/ 2147483647 h 922"/>
              <a:gd name="T18" fmla="*/ 2147483647 w 922"/>
              <a:gd name="T19" fmla="*/ 2147483647 h 922"/>
              <a:gd name="T20" fmla="*/ 2147483647 w 922"/>
              <a:gd name="T21" fmla="*/ 2147483647 h 922"/>
              <a:gd name="T22" fmla="*/ 2147483647 w 922"/>
              <a:gd name="T23" fmla="*/ 2147483647 h 922"/>
              <a:gd name="T24" fmla="*/ 2147483647 w 922"/>
              <a:gd name="T25" fmla="*/ 2147483647 h 922"/>
              <a:gd name="T26" fmla="*/ 2147483647 w 922"/>
              <a:gd name="T27" fmla="*/ 2147483647 h 922"/>
              <a:gd name="T28" fmla="*/ 0 w 922"/>
              <a:gd name="T29" fmla="*/ 2147483647 h 922"/>
              <a:gd name="T30" fmla="*/ 2147483647 w 922"/>
              <a:gd name="T31" fmla="*/ 2147483647 h 922"/>
              <a:gd name="T32" fmla="*/ 2147483647 w 922"/>
              <a:gd name="T33" fmla="*/ 2147483647 h 922"/>
              <a:gd name="T34" fmla="*/ 2147483647 w 922"/>
              <a:gd name="T35" fmla="*/ 2147483647 h 922"/>
              <a:gd name="T36" fmla="*/ 2147483647 w 922"/>
              <a:gd name="T37" fmla="*/ 0 h 922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22" h="922">
                <a:moveTo>
                  <a:pt x="461" y="0"/>
                </a:moveTo>
                <a:lnTo>
                  <a:pt x="566" y="20"/>
                </a:lnTo>
                <a:lnTo>
                  <a:pt x="691" y="68"/>
                </a:lnTo>
                <a:lnTo>
                  <a:pt x="806" y="168"/>
                </a:lnTo>
                <a:lnTo>
                  <a:pt x="888" y="293"/>
                </a:lnTo>
                <a:lnTo>
                  <a:pt x="922" y="456"/>
                </a:lnTo>
                <a:lnTo>
                  <a:pt x="893" y="624"/>
                </a:lnTo>
                <a:lnTo>
                  <a:pt x="821" y="754"/>
                </a:lnTo>
                <a:lnTo>
                  <a:pt x="672" y="869"/>
                </a:lnTo>
                <a:lnTo>
                  <a:pt x="494" y="922"/>
                </a:lnTo>
                <a:lnTo>
                  <a:pt x="317" y="903"/>
                </a:lnTo>
                <a:lnTo>
                  <a:pt x="178" y="836"/>
                </a:lnTo>
                <a:lnTo>
                  <a:pt x="91" y="730"/>
                </a:lnTo>
                <a:lnTo>
                  <a:pt x="10" y="591"/>
                </a:lnTo>
                <a:lnTo>
                  <a:pt x="0" y="394"/>
                </a:lnTo>
                <a:lnTo>
                  <a:pt x="48" y="240"/>
                </a:lnTo>
                <a:lnTo>
                  <a:pt x="178" y="96"/>
                </a:lnTo>
                <a:lnTo>
                  <a:pt x="331" y="15"/>
                </a:lnTo>
                <a:lnTo>
                  <a:pt x="461" y="0"/>
                </a:lnTo>
                <a:close/>
              </a:path>
            </a:pathLst>
          </a:custGeom>
          <a:solidFill>
            <a:srgbClr val="00CCFF">
              <a:alpha val="14902"/>
            </a:srgbClr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29" name="Freeform 5"/>
          <p:cNvSpPr>
            <a:spLocks/>
          </p:cNvSpPr>
          <p:nvPr/>
        </p:nvSpPr>
        <p:spPr bwMode="auto">
          <a:xfrm>
            <a:off x="5683250" y="750887"/>
            <a:ext cx="2947988" cy="2446338"/>
          </a:xfrm>
          <a:custGeom>
            <a:avLst/>
            <a:gdLst>
              <a:gd name="T0" fmla="*/ 921 w 1857"/>
              <a:gd name="T1" fmla="*/ 0 h 1541"/>
              <a:gd name="T2" fmla="*/ 681 w 1857"/>
              <a:gd name="T3" fmla="*/ 408 h 1541"/>
              <a:gd name="T4" fmla="*/ 773 w 1857"/>
              <a:gd name="T5" fmla="*/ 437 h 1541"/>
              <a:gd name="T6" fmla="*/ 888 w 1857"/>
              <a:gd name="T7" fmla="*/ 495 h 1541"/>
              <a:gd name="T8" fmla="*/ 979 w 1857"/>
              <a:gd name="T9" fmla="*/ 591 h 1541"/>
              <a:gd name="T10" fmla="*/ 1051 w 1857"/>
              <a:gd name="T11" fmla="*/ 696 h 1541"/>
              <a:gd name="T12" fmla="*/ 1080 w 1857"/>
              <a:gd name="T13" fmla="*/ 840 h 1541"/>
              <a:gd name="T14" fmla="*/ 1065 w 1857"/>
              <a:gd name="T15" fmla="*/ 989 h 1541"/>
              <a:gd name="T16" fmla="*/ 1003 w 1857"/>
              <a:gd name="T17" fmla="*/ 1133 h 1541"/>
              <a:gd name="T18" fmla="*/ 869 w 1857"/>
              <a:gd name="T19" fmla="*/ 1248 h 1541"/>
              <a:gd name="T20" fmla="*/ 715 w 1857"/>
              <a:gd name="T21" fmla="*/ 1315 h 1541"/>
              <a:gd name="T22" fmla="*/ 537 w 1857"/>
              <a:gd name="T23" fmla="*/ 1315 h 1541"/>
              <a:gd name="T24" fmla="*/ 360 w 1857"/>
              <a:gd name="T25" fmla="*/ 1248 h 1541"/>
              <a:gd name="T26" fmla="*/ 283 w 1857"/>
              <a:gd name="T27" fmla="*/ 1176 h 1541"/>
              <a:gd name="T28" fmla="*/ 249 w 1857"/>
              <a:gd name="T29" fmla="*/ 1138 h 1541"/>
              <a:gd name="T30" fmla="*/ 0 w 1857"/>
              <a:gd name="T31" fmla="*/ 1541 h 1541"/>
              <a:gd name="T32" fmla="*/ 1857 w 1857"/>
              <a:gd name="T33" fmla="*/ 1541 h 1541"/>
              <a:gd name="T34" fmla="*/ 921 w 1857"/>
              <a:gd name="T35" fmla="*/ 0 h 154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</a:cxnLst>
            <a:rect l="0" t="0" r="r" b="b"/>
            <a:pathLst>
              <a:path w="1857" h="1541">
                <a:moveTo>
                  <a:pt x="921" y="0"/>
                </a:moveTo>
                <a:lnTo>
                  <a:pt x="681" y="408"/>
                </a:lnTo>
                <a:lnTo>
                  <a:pt x="773" y="437"/>
                </a:lnTo>
                <a:lnTo>
                  <a:pt x="888" y="495"/>
                </a:lnTo>
                <a:lnTo>
                  <a:pt x="979" y="591"/>
                </a:lnTo>
                <a:lnTo>
                  <a:pt x="1051" y="696"/>
                </a:lnTo>
                <a:lnTo>
                  <a:pt x="1080" y="840"/>
                </a:lnTo>
                <a:lnTo>
                  <a:pt x="1065" y="989"/>
                </a:lnTo>
                <a:lnTo>
                  <a:pt x="1003" y="1133"/>
                </a:lnTo>
                <a:lnTo>
                  <a:pt x="869" y="1248"/>
                </a:lnTo>
                <a:lnTo>
                  <a:pt x="715" y="1315"/>
                </a:lnTo>
                <a:lnTo>
                  <a:pt x="537" y="1315"/>
                </a:lnTo>
                <a:lnTo>
                  <a:pt x="360" y="1248"/>
                </a:lnTo>
                <a:lnTo>
                  <a:pt x="283" y="1176"/>
                </a:lnTo>
                <a:lnTo>
                  <a:pt x="249" y="1138"/>
                </a:lnTo>
                <a:lnTo>
                  <a:pt x="0" y="1541"/>
                </a:lnTo>
                <a:lnTo>
                  <a:pt x="1857" y="1541"/>
                </a:lnTo>
                <a:lnTo>
                  <a:pt x="921" y="0"/>
                </a:lnTo>
                <a:close/>
              </a:path>
            </a:pathLst>
          </a:custGeom>
          <a:gradFill rotWithShape="1">
            <a:gsLst>
              <a:gs pos="0">
                <a:srgbClr val="FFFF00">
                  <a:alpha val="0"/>
                </a:srgbClr>
              </a:gs>
              <a:gs pos="50000">
                <a:srgbClr val="FFFF00">
                  <a:gamma/>
                  <a:tint val="34902"/>
                  <a:invGamma/>
                </a:srgbClr>
              </a:gs>
              <a:gs pos="100000">
                <a:srgbClr val="FFFF00">
                  <a:alpha val="0"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6230" name="Freeform 6"/>
          <p:cNvSpPr>
            <a:spLocks/>
          </p:cNvSpPr>
          <p:nvPr/>
        </p:nvSpPr>
        <p:spPr bwMode="auto">
          <a:xfrm>
            <a:off x="5692775" y="4306887"/>
            <a:ext cx="244475" cy="1597025"/>
          </a:xfrm>
          <a:custGeom>
            <a:avLst/>
            <a:gdLst>
              <a:gd name="T0" fmla="*/ 154 w 154"/>
              <a:gd name="T1" fmla="*/ 0 h 1006"/>
              <a:gd name="T2" fmla="*/ 154 w 154"/>
              <a:gd name="T3" fmla="*/ 1006 h 1006"/>
              <a:gd name="T4" fmla="*/ 56 w 154"/>
              <a:gd name="T5" fmla="*/ 834 h 1006"/>
              <a:gd name="T6" fmla="*/ 8 w 154"/>
              <a:gd name="T7" fmla="*/ 636 h 1006"/>
              <a:gd name="T8" fmla="*/ 0 w 154"/>
              <a:gd name="T9" fmla="*/ 434 h 1006"/>
              <a:gd name="T10" fmla="*/ 36 w 154"/>
              <a:gd name="T11" fmla="*/ 246 h 1006"/>
              <a:gd name="T12" fmla="*/ 104 w 154"/>
              <a:gd name="T13" fmla="*/ 84 h 1006"/>
              <a:gd name="T14" fmla="*/ 154 w 154"/>
              <a:gd name="T15" fmla="*/ 0 h 100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154" h="1006">
                <a:moveTo>
                  <a:pt x="154" y="0"/>
                </a:moveTo>
                <a:lnTo>
                  <a:pt x="154" y="1006"/>
                </a:lnTo>
                <a:lnTo>
                  <a:pt x="56" y="834"/>
                </a:lnTo>
                <a:lnTo>
                  <a:pt x="8" y="636"/>
                </a:lnTo>
                <a:lnTo>
                  <a:pt x="0" y="434"/>
                </a:lnTo>
                <a:lnTo>
                  <a:pt x="36" y="246"/>
                </a:lnTo>
                <a:lnTo>
                  <a:pt x="104" y="84"/>
                </a:lnTo>
                <a:lnTo>
                  <a:pt x="154" y="0"/>
                </a:lnTo>
                <a:close/>
              </a:path>
            </a:pathLst>
          </a:custGeom>
          <a:gradFill rotWithShape="1">
            <a:gsLst>
              <a:gs pos="0">
                <a:srgbClr val="FFFF00">
                  <a:alpha val="5000"/>
                </a:srgbClr>
              </a:gs>
              <a:gs pos="50000">
                <a:srgbClr val="FFFF00">
                  <a:gamma/>
                  <a:tint val="50980"/>
                  <a:invGamma/>
                </a:srgbClr>
              </a:gs>
              <a:gs pos="100000">
                <a:srgbClr val="FFFF00">
                  <a:alpha val="5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6231" name="Freeform 7"/>
          <p:cNvSpPr>
            <a:spLocks/>
          </p:cNvSpPr>
          <p:nvPr/>
        </p:nvSpPr>
        <p:spPr bwMode="auto">
          <a:xfrm>
            <a:off x="6756400" y="3665537"/>
            <a:ext cx="1847850" cy="2870200"/>
          </a:xfrm>
          <a:custGeom>
            <a:avLst/>
            <a:gdLst>
              <a:gd name="T0" fmla="*/ 396 w 1164"/>
              <a:gd name="T1" fmla="*/ 0 h 1808"/>
              <a:gd name="T2" fmla="*/ 396 w 1164"/>
              <a:gd name="T3" fmla="*/ 416 h 1808"/>
              <a:gd name="T4" fmla="*/ 388 w 1164"/>
              <a:gd name="T5" fmla="*/ 484 h 1808"/>
              <a:gd name="T6" fmla="*/ 296 w 1164"/>
              <a:gd name="T7" fmla="*/ 580 h 1808"/>
              <a:gd name="T8" fmla="*/ 152 w 1164"/>
              <a:gd name="T9" fmla="*/ 652 h 1808"/>
              <a:gd name="T10" fmla="*/ 68 w 1164"/>
              <a:gd name="T11" fmla="*/ 712 h 1808"/>
              <a:gd name="T12" fmla="*/ 12 w 1164"/>
              <a:gd name="T13" fmla="*/ 808 h 1808"/>
              <a:gd name="T14" fmla="*/ 0 w 1164"/>
              <a:gd name="T15" fmla="*/ 912 h 1808"/>
              <a:gd name="T16" fmla="*/ 12 w 1164"/>
              <a:gd name="T17" fmla="*/ 996 h 1808"/>
              <a:gd name="T18" fmla="*/ 56 w 1164"/>
              <a:gd name="T19" fmla="*/ 1100 h 1808"/>
              <a:gd name="T20" fmla="*/ 184 w 1164"/>
              <a:gd name="T21" fmla="*/ 1192 h 1808"/>
              <a:gd name="T22" fmla="*/ 308 w 1164"/>
              <a:gd name="T23" fmla="*/ 1260 h 1808"/>
              <a:gd name="T24" fmla="*/ 380 w 1164"/>
              <a:gd name="T25" fmla="*/ 1324 h 1808"/>
              <a:gd name="T26" fmla="*/ 400 w 1164"/>
              <a:gd name="T27" fmla="*/ 1400 h 1808"/>
              <a:gd name="T28" fmla="*/ 400 w 1164"/>
              <a:gd name="T29" fmla="*/ 1808 h 1808"/>
              <a:gd name="T30" fmla="*/ 520 w 1164"/>
              <a:gd name="T31" fmla="*/ 1784 h 1808"/>
              <a:gd name="T32" fmla="*/ 732 w 1164"/>
              <a:gd name="T33" fmla="*/ 1688 h 1808"/>
              <a:gd name="T34" fmla="*/ 928 w 1164"/>
              <a:gd name="T35" fmla="*/ 1528 h 1808"/>
              <a:gd name="T36" fmla="*/ 1044 w 1164"/>
              <a:gd name="T37" fmla="*/ 1356 h 1808"/>
              <a:gd name="T38" fmla="*/ 1136 w 1164"/>
              <a:gd name="T39" fmla="*/ 1124 h 1808"/>
              <a:gd name="T40" fmla="*/ 1164 w 1164"/>
              <a:gd name="T41" fmla="*/ 924 h 1808"/>
              <a:gd name="T42" fmla="*/ 1128 w 1164"/>
              <a:gd name="T43" fmla="*/ 660 h 1808"/>
              <a:gd name="T44" fmla="*/ 1040 w 1164"/>
              <a:gd name="T45" fmla="*/ 460 h 1808"/>
              <a:gd name="T46" fmla="*/ 924 w 1164"/>
              <a:gd name="T47" fmla="*/ 304 h 1808"/>
              <a:gd name="T48" fmla="*/ 804 w 1164"/>
              <a:gd name="T49" fmla="*/ 188 h 1808"/>
              <a:gd name="T50" fmla="*/ 652 w 1164"/>
              <a:gd name="T51" fmla="*/ 84 h 1808"/>
              <a:gd name="T52" fmla="*/ 476 w 1164"/>
              <a:gd name="T53" fmla="*/ 20 h 1808"/>
              <a:gd name="T54" fmla="*/ 396 w 1164"/>
              <a:gd name="T55" fmla="*/ 0 h 180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1164" h="1808">
                <a:moveTo>
                  <a:pt x="396" y="0"/>
                </a:moveTo>
                <a:lnTo>
                  <a:pt x="396" y="416"/>
                </a:lnTo>
                <a:lnTo>
                  <a:pt x="388" y="484"/>
                </a:lnTo>
                <a:lnTo>
                  <a:pt x="296" y="580"/>
                </a:lnTo>
                <a:lnTo>
                  <a:pt x="152" y="652"/>
                </a:lnTo>
                <a:lnTo>
                  <a:pt x="68" y="712"/>
                </a:lnTo>
                <a:lnTo>
                  <a:pt x="12" y="808"/>
                </a:lnTo>
                <a:lnTo>
                  <a:pt x="0" y="912"/>
                </a:lnTo>
                <a:lnTo>
                  <a:pt x="12" y="996"/>
                </a:lnTo>
                <a:lnTo>
                  <a:pt x="56" y="1100"/>
                </a:lnTo>
                <a:lnTo>
                  <a:pt x="184" y="1192"/>
                </a:lnTo>
                <a:lnTo>
                  <a:pt x="308" y="1260"/>
                </a:lnTo>
                <a:lnTo>
                  <a:pt x="380" y="1324"/>
                </a:lnTo>
                <a:lnTo>
                  <a:pt x="400" y="1400"/>
                </a:lnTo>
                <a:lnTo>
                  <a:pt x="400" y="1808"/>
                </a:lnTo>
                <a:lnTo>
                  <a:pt x="520" y="1784"/>
                </a:lnTo>
                <a:lnTo>
                  <a:pt x="732" y="1688"/>
                </a:lnTo>
                <a:lnTo>
                  <a:pt x="928" y="1528"/>
                </a:lnTo>
                <a:lnTo>
                  <a:pt x="1044" y="1356"/>
                </a:lnTo>
                <a:lnTo>
                  <a:pt x="1136" y="1124"/>
                </a:lnTo>
                <a:lnTo>
                  <a:pt x="1164" y="924"/>
                </a:lnTo>
                <a:lnTo>
                  <a:pt x="1128" y="660"/>
                </a:lnTo>
                <a:lnTo>
                  <a:pt x="1040" y="460"/>
                </a:lnTo>
                <a:lnTo>
                  <a:pt x="924" y="304"/>
                </a:lnTo>
                <a:lnTo>
                  <a:pt x="804" y="188"/>
                </a:lnTo>
                <a:lnTo>
                  <a:pt x="652" y="84"/>
                </a:lnTo>
                <a:lnTo>
                  <a:pt x="476" y="20"/>
                </a:lnTo>
                <a:lnTo>
                  <a:pt x="396" y="0"/>
                </a:lnTo>
                <a:close/>
              </a:path>
            </a:pathLst>
          </a:custGeom>
          <a:gradFill rotWithShape="1">
            <a:gsLst>
              <a:gs pos="0">
                <a:srgbClr val="FFFF00">
                  <a:alpha val="5000"/>
                </a:srgbClr>
              </a:gs>
              <a:gs pos="50000">
                <a:srgbClr val="FFFF00">
                  <a:gamma/>
                  <a:tint val="50980"/>
                  <a:invGamma/>
                </a:srgbClr>
              </a:gs>
              <a:gs pos="100000">
                <a:srgbClr val="FFFF00">
                  <a:alpha val="5000"/>
                </a:srgbClr>
              </a:gs>
            </a:gsLst>
            <a:lin ang="54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436232" name="Freeform 8"/>
          <p:cNvSpPr>
            <a:spLocks/>
          </p:cNvSpPr>
          <p:nvPr/>
        </p:nvSpPr>
        <p:spPr bwMode="auto">
          <a:xfrm>
            <a:off x="5937250" y="3468687"/>
            <a:ext cx="1454150" cy="3219450"/>
          </a:xfrm>
          <a:custGeom>
            <a:avLst/>
            <a:gdLst>
              <a:gd name="T0" fmla="*/ 2147483647 w 916"/>
              <a:gd name="T1" fmla="*/ 2147483647 h 2028"/>
              <a:gd name="T2" fmla="*/ 2147483647 w 916"/>
              <a:gd name="T3" fmla="*/ 0 h 2028"/>
              <a:gd name="T4" fmla="*/ 0 w 916"/>
              <a:gd name="T5" fmla="*/ 0 h 2028"/>
              <a:gd name="T6" fmla="*/ 0 w 916"/>
              <a:gd name="T7" fmla="*/ 2147483647 h 2028"/>
              <a:gd name="T8" fmla="*/ 2147483647 w 916"/>
              <a:gd name="T9" fmla="*/ 2147483647 h 2028"/>
              <a:gd name="T10" fmla="*/ 2147483647 w 916"/>
              <a:gd name="T11" fmla="*/ 2147483647 h 2028"/>
              <a:gd name="T12" fmla="*/ 2147483647 w 916"/>
              <a:gd name="T13" fmla="*/ 2147483647 h 2028"/>
              <a:gd name="T14" fmla="*/ 2147483647 w 916"/>
              <a:gd name="T15" fmla="*/ 2147483647 h 2028"/>
              <a:gd name="T16" fmla="*/ 2147483647 w 916"/>
              <a:gd name="T17" fmla="*/ 2147483647 h 2028"/>
              <a:gd name="T18" fmla="*/ 2147483647 w 916"/>
              <a:gd name="T19" fmla="*/ 2147483647 h 2028"/>
              <a:gd name="T20" fmla="*/ 2147483647 w 916"/>
              <a:gd name="T21" fmla="*/ 2147483647 h 2028"/>
              <a:gd name="T22" fmla="*/ 2147483647 w 916"/>
              <a:gd name="T23" fmla="*/ 2147483647 h 2028"/>
              <a:gd name="T24" fmla="*/ 2147483647 w 916"/>
              <a:gd name="T25" fmla="*/ 2147483647 h 2028"/>
              <a:gd name="T26" fmla="*/ 2147483647 w 916"/>
              <a:gd name="T27" fmla="*/ 2147483647 h 2028"/>
              <a:gd name="T28" fmla="*/ 2147483647 w 916"/>
              <a:gd name="T29" fmla="*/ 2147483647 h 2028"/>
              <a:gd name="T30" fmla="*/ 2147483647 w 916"/>
              <a:gd name="T31" fmla="*/ 2147483647 h 2028"/>
              <a:gd name="T32" fmla="*/ 2147483647 w 916"/>
              <a:gd name="T33" fmla="*/ 2147483647 h 2028"/>
              <a:gd name="T34" fmla="*/ 2147483647 w 916"/>
              <a:gd name="T35" fmla="*/ 2147483647 h 2028"/>
              <a:gd name="T36" fmla="*/ 2147483647 w 916"/>
              <a:gd name="T37" fmla="*/ 2147483647 h 2028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916" h="2028">
                <a:moveTo>
                  <a:pt x="916" y="524"/>
                </a:moveTo>
                <a:lnTo>
                  <a:pt x="916" y="0"/>
                </a:lnTo>
                <a:lnTo>
                  <a:pt x="0" y="0"/>
                </a:lnTo>
                <a:lnTo>
                  <a:pt x="0" y="2028"/>
                </a:lnTo>
                <a:lnTo>
                  <a:pt x="916" y="2028"/>
                </a:lnTo>
                <a:lnTo>
                  <a:pt x="916" y="1524"/>
                </a:lnTo>
                <a:lnTo>
                  <a:pt x="888" y="1444"/>
                </a:lnTo>
                <a:lnTo>
                  <a:pt x="828" y="1388"/>
                </a:lnTo>
                <a:lnTo>
                  <a:pt x="712" y="1316"/>
                </a:lnTo>
                <a:lnTo>
                  <a:pt x="608" y="1256"/>
                </a:lnTo>
                <a:lnTo>
                  <a:pt x="540" y="1160"/>
                </a:lnTo>
                <a:lnTo>
                  <a:pt x="520" y="1060"/>
                </a:lnTo>
                <a:lnTo>
                  <a:pt x="524" y="948"/>
                </a:lnTo>
                <a:lnTo>
                  <a:pt x="592" y="828"/>
                </a:lnTo>
                <a:lnTo>
                  <a:pt x="700" y="760"/>
                </a:lnTo>
                <a:lnTo>
                  <a:pt x="804" y="708"/>
                </a:lnTo>
                <a:lnTo>
                  <a:pt x="892" y="628"/>
                </a:lnTo>
                <a:lnTo>
                  <a:pt x="916" y="560"/>
                </a:lnTo>
                <a:lnTo>
                  <a:pt x="916" y="524"/>
                </a:lnTo>
                <a:close/>
              </a:path>
            </a:pathLst>
          </a:custGeom>
          <a:gradFill rotWithShape="1">
            <a:gsLst>
              <a:gs pos="0">
                <a:srgbClr val="00CCFF">
                  <a:alpha val="4999"/>
                </a:srgbClr>
              </a:gs>
              <a:gs pos="100000">
                <a:srgbClr val="C6F4FF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3" name="Line 9"/>
          <p:cNvSpPr>
            <a:spLocks noChangeShapeType="1"/>
          </p:cNvSpPr>
          <p:nvPr/>
        </p:nvSpPr>
        <p:spPr bwMode="auto">
          <a:xfrm>
            <a:off x="7150100" y="735012"/>
            <a:ext cx="1477963" cy="24415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4" name="Line 10"/>
          <p:cNvSpPr>
            <a:spLocks noChangeShapeType="1"/>
          </p:cNvSpPr>
          <p:nvPr/>
        </p:nvSpPr>
        <p:spPr bwMode="auto">
          <a:xfrm flipH="1">
            <a:off x="5686425" y="3173412"/>
            <a:ext cx="2941638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5" name="Line 11"/>
          <p:cNvSpPr>
            <a:spLocks noChangeShapeType="1"/>
          </p:cNvSpPr>
          <p:nvPr/>
        </p:nvSpPr>
        <p:spPr bwMode="auto">
          <a:xfrm flipH="1">
            <a:off x="6754813" y="742950"/>
            <a:ext cx="395287" cy="6556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6" name="Line 12"/>
          <p:cNvSpPr>
            <a:spLocks noChangeShapeType="1"/>
          </p:cNvSpPr>
          <p:nvPr/>
        </p:nvSpPr>
        <p:spPr bwMode="auto">
          <a:xfrm flipH="1">
            <a:off x="5688013" y="2532062"/>
            <a:ext cx="387350" cy="64135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7" name="Arc 13"/>
          <p:cNvSpPr>
            <a:spLocks/>
          </p:cNvSpPr>
          <p:nvPr/>
        </p:nvSpPr>
        <p:spPr bwMode="auto">
          <a:xfrm>
            <a:off x="7143750" y="3678237"/>
            <a:ext cx="1454150" cy="2865438"/>
          </a:xfrm>
          <a:custGeom>
            <a:avLst/>
            <a:gdLst>
              <a:gd name="T0" fmla="*/ 1178363384 w 21600"/>
              <a:gd name="T1" fmla="*/ 0 h 42561"/>
              <a:gd name="T2" fmla="*/ 1077367415 w 21600"/>
              <a:gd name="T3" fmla="*/ 2147483647 h 42561"/>
              <a:gd name="T4" fmla="*/ 0 w 21600"/>
              <a:gd name="T5" fmla="*/ 2147483647 h 425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2561" fill="none" extrusionOk="0">
                <a:moveTo>
                  <a:pt x="3861" y="0"/>
                </a:moveTo>
                <a:cubicBezTo>
                  <a:pt x="14133" y="1866"/>
                  <a:pt x="21600" y="10812"/>
                  <a:pt x="21600" y="21252"/>
                </a:cubicBezTo>
                <a:cubicBezTo>
                  <a:pt x="21600" y="31818"/>
                  <a:pt x="13955" y="40834"/>
                  <a:pt x="3531" y="42561"/>
                </a:cubicBezTo>
              </a:path>
              <a:path w="21600" h="42561" stroke="0" extrusionOk="0">
                <a:moveTo>
                  <a:pt x="3861" y="0"/>
                </a:moveTo>
                <a:cubicBezTo>
                  <a:pt x="14133" y="1866"/>
                  <a:pt x="21600" y="10812"/>
                  <a:pt x="21600" y="21252"/>
                </a:cubicBezTo>
                <a:cubicBezTo>
                  <a:pt x="21600" y="31818"/>
                  <a:pt x="13955" y="40834"/>
                  <a:pt x="3531" y="42561"/>
                </a:cubicBezTo>
                <a:lnTo>
                  <a:pt x="0" y="21252"/>
                </a:lnTo>
                <a:lnTo>
                  <a:pt x="3861" y="0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8" name="Arc 14"/>
          <p:cNvSpPr>
            <a:spLocks/>
          </p:cNvSpPr>
          <p:nvPr/>
        </p:nvSpPr>
        <p:spPr bwMode="auto">
          <a:xfrm flipH="1">
            <a:off x="5689600" y="4298950"/>
            <a:ext cx="1455738" cy="1644650"/>
          </a:xfrm>
          <a:custGeom>
            <a:avLst/>
            <a:gdLst>
              <a:gd name="T0" fmla="*/ 2147483647 w 21600"/>
              <a:gd name="T1" fmla="*/ 0 h 24406"/>
              <a:gd name="T2" fmla="*/ 2147483647 w 21600"/>
              <a:gd name="T3" fmla="*/ 2147483647 h 24406"/>
              <a:gd name="T4" fmla="*/ 0 w 21600"/>
              <a:gd name="T5" fmla="*/ 2147483647 h 244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4406" fill="none" extrusionOk="0">
                <a:moveTo>
                  <a:pt x="17876" y="-1"/>
                </a:moveTo>
                <a:cubicBezTo>
                  <a:pt x="20302" y="3577"/>
                  <a:pt x="21600" y="7801"/>
                  <a:pt x="21600" y="12124"/>
                </a:cubicBezTo>
                <a:cubicBezTo>
                  <a:pt x="21600" y="16512"/>
                  <a:pt x="20263" y="20796"/>
                  <a:pt x="17768" y="24406"/>
                </a:cubicBezTo>
              </a:path>
              <a:path w="21600" h="24406" stroke="0" extrusionOk="0">
                <a:moveTo>
                  <a:pt x="17876" y="-1"/>
                </a:moveTo>
                <a:cubicBezTo>
                  <a:pt x="20302" y="3577"/>
                  <a:pt x="21600" y="7801"/>
                  <a:pt x="21600" y="12124"/>
                </a:cubicBezTo>
                <a:cubicBezTo>
                  <a:pt x="21600" y="16512"/>
                  <a:pt x="20263" y="20796"/>
                  <a:pt x="17768" y="24406"/>
                </a:cubicBezTo>
                <a:lnTo>
                  <a:pt x="0" y="12124"/>
                </a:lnTo>
                <a:lnTo>
                  <a:pt x="17876" y="-1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239" name="Line 15"/>
          <p:cNvSpPr>
            <a:spLocks noChangeShapeType="1"/>
          </p:cNvSpPr>
          <p:nvPr/>
        </p:nvSpPr>
        <p:spPr bwMode="auto">
          <a:xfrm flipV="1">
            <a:off x="7391400" y="3471862"/>
            <a:ext cx="0" cy="3227388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36240" name="Group 16"/>
          <p:cNvGrpSpPr>
            <a:grpSpLocks/>
          </p:cNvGrpSpPr>
          <p:nvPr/>
        </p:nvGrpSpPr>
        <p:grpSpPr bwMode="auto">
          <a:xfrm>
            <a:off x="5443538" y="538162"/>
            <a:ext cx="3584575" cy="6319838"/>
            <a:chOff x="5679" y="258"/>
            <a:chExt cx="2258" cy="3981"/>
          </a:xfrm>
        </p:grpSpPr>
        <p:sp>
          <p:nvSpPr>
            <p:cNvPr id="100455" name="Oval 17"/>
            <p:cNvSpPr>
              <a:spLocks noChangeArrowheads="1"/>
            </p:cNvSpPr>
            <p:nvPr/>
          </p:nvSpPr>
          <p:spPr bwMode="auto">
            <a:xfrm>
              <a:off x="5989" y="786"/>
              <a:ext cx="918" cy="918"/>
            </a:xfrm>
            <a:prstGeom prst="ellipse">
              <a:avLst/>
            </a:prstGeom>
            <a:noFill/>
            <a:ln w="12700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6" name="Line 18"/>
            <p:cNvSpPr>
              <a:spLocks noChangeShapeType="1"/>
            </p:cNvSpPr>
            <p:nvPr/>
          </p:nvSpPr>
          <p:spPr bwMode="auto">
            <a:xfrm>
              <a:off x="6752" y="379"/>
              <a:ext cx="931" cy="15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7" name="Line 19"/>
            <p:cNvSpPr>
              <a:spLocks noChangeShapeType="1"/>
            </p:cNvSpPr>
            <p:nvPr/>
          </p:nvSpPr>
          <p:spPr bwMode="auto">
            <a:xfrm flipH="1">
              <a:off x="5830" y="1915"/>
              <a:ext cx="185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8" name="Line 20"/>
            <p:cNvSpPr>
              <a:spLocks noChangeShapeType="1"/>
            </p:cNvSpPr>
            <p:nvPr/>
          </p:nvSpPr>
          <p:spPr bwMode="auto">
            <a:xfrm flipH="1">
              <a:off x="6503" y="384"/>
              <a:ext cx="249" cy="4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59" name="Line 21"/>
            <p:cNvSpPr>
              <a:spLocks noChangeShapeType="1"/>
            </p:cNvSpPr>
            <p:nvPr/>
          </p:nvSpPr>
          <p:spPr bwMode="auto">
            <a:xfrm flipH="1">
              <a:off x="5831" y="1511"/>
              <a:ext cx="244" cy="4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460" name="Group 22"/>
            <p:cNvGrpSpPr>
              <a:grpSpLocks/>
            </p:cNvGrpSpPr>
            <p:nvPr/>
          </p:nvGrpSpPr>
          <p:grpSpPr bwMode="auto">
            <a:xfrm>
              <a:off x="6751" y="321"/>
              <a:ext cx="2" cy="3869"/>
              <a:chOff x="4339" y="188"/>
              <a:chExt cx="2" cy="3999"/>
            </a:xfrm>
          </p:grpSpPr>
          <p:grpSp>
            <p:nvGrpSpPr>
              <p:cNvPr id="100532" name="Group 23"/>
              <p:cNvGrpSpPr>
                <a:grpSpLocks/>
              </p:cNvGrpSpPr>
              <p:nvPr/>
            </p:nvGrpSpPr>
            <p:grpSpPr bwMode="auto">
              <a:xfrm>
                <a:off x="4339" y="188"/>
                <a:ext cx="2" cy="1375"/>
                <a:chOff x="1106" y="2012"/>
                <a:chExt cx="2" cy="1433"/>
              </a:xfrm>
            </p:grpSpPr>
            <p:sp>
              <p:nvSpPr>
                <p:cNvPr id="100555" name="Line 24"/>
                <p:cNvSpPr>
                  <a:spLocks noChangeShapeType="1"/>
                </p:cNvSpPr>
                <p:nvPr/>
              </p:nvSpPr>
              <p:spPr bwMode="auto">
                <a:xfrm>
                  <a:off x="1108" y="2012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6" name="Line 25"/>
                <p:cNvSpPr>
                  <a:spLocks noChangeShapeType="1"/>
                </p:cNvSpPr>
                <p:nvPr/>
              </p:nvSpPr>
              <p:spPr bwMode="auto">
                <a:xfrm>
                  <a:off x="1107" y="2225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7" name="Line 26"/>
                <p:cNvSpPr>
                  <a:spLocks noChangeShapeType="1"/>
                </p:cNvSpPr>
                <p:nvPr/>
              </p:nvSpPr>
              <p:spPr bwMode="auto">
                <a:xfrm>
                  <a:off x="1108" y="2261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8" name="Line 27"/>
                <p:cNvSpPr>
                  <a:spLocks noChangeShapeType="1"/>
                </p:cNvSpPr>
                <p:nvPr/>
              </p:nvSpPr>
              <p:spPr bwMode="auto">
                <a:xfrm>
                  <a:off x="1107" y="2474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9" name="Line 28"/>
                <p:cNvSpPr>
                  <a:spLocks noChangeShapeType="1"/>
                </p:cNvSpPr>
                <p:nvPr/>
              </p:nvSpPr>
              <p:spPr bwMode="auto">
                <a:xfrm>
                  <a:off x="1108" y="2513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60" name="Line 29"/>
                <p:cNvSpPr>
                  <a:spLocks noChangeShapeType="1"/>
                </p:cNvSpPr>
                <p:nvPr/>
              </p:nvSpPr>
              <p:spPr bwMode="auto">
                <a:xfrm>
                  <a:off x="1107" y="2729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61" name="Line 30"/>
                <p:cNvSpPr>
                  <a:spLocks noChangeShapeType="1"/>
                </p:cNvSpPr>
                <p:nvPr/>
              </p:nvSpPr>
              <p:spPr bwMode="auto">
                <a:xfrm>
                  <a:off x="1107" y="2769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62" name="Line 31"/>
                <p:cNvSpPr>
                  <a:spLocks noChangeShapeType="1"/>
                </p:cNvSpPr>
                <p:nvPr/>
              </p:nvSpPr>
              <p:spPr bwMode="auto">
                <a:xfrm>
                  <a:off x="1108" y="2982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63" name="Line 32"/>
                <p:cNvSpPr>
                  <a:spLocks noChangeShapeType="1"/>
                </p:cNvSpPr>
                <p:nvPr/>
              </p:nvSpPr>
              <p:spPr bwMode="auto">
                <a:xfrm>
                  <a:off x="1107" y="3018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64" name="Line 33"/>
                <p:cNvSpPr>
                  <a:spLocks noChangeShapeType="1"/>
                </p:cNvSpPr>
                <p:nvPr/>
              </p:nvSpPr>
              <p:spPr bwMode="auto">
                <a:xfrm>
                  <a:off x="1106" y="3230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65" name="Line 34"/>
                <p:cNvSpPr>
                  <a:spLocks noChangeShapeType="1"/>
                </p:cNvSpPr>
                <p:nvPr/>
              </p:nvSpPr>
              <p:spPr bwMode="auto">
                <a:xfrm>
                  <a:off x="1107" y="3257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grpSp>
            <p:nvGrpSpPr>
              <p:cNvPr id="100533" name="Group 35"/>
              <p:cNvGrpSpPr>
                <a:grpSpLocks/>
              </p:cNvGrpSpPr>
              <p:nvPr/>
            </p:nvGrpSpPr>
            <p:grpSpPr bwMode="auto">
              <a:xfrm>
                <a:off x="4339" y="1620"/>
                <a:ext cx="2" cy="1375"/>
                <a:chOff x="1106" y="2012"/>
                <a:chExt cx="2" cy="1433"/>
              </a:xfrm>
            </p:grpSpPr>
            <p:sp>
              <p:nvSpPr>
                <p:cNvPr id="100544" name="Line 36"/>
                <p:cNvSpPr>
                  <a:spLocks noChangeShapeType="1"/>
                </p:cNvSpPr>
                <p:nvPr/>
              </p:nvSpPr>
              <p:spPr bwMode="auto">
                <a:xfrm>
                  <a:off x="1108" y="2012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45" name="Line 37"/>
                <p:cNvSpPr>
                  <a:spLocks noChangeShapeType="1"/>
                </p:cNvSpPr>
                <p:nvPr/>
              </p:nvSpPr>
              <p:spPr bwMode="auto">
                <a:xfrm>
                  <a:off x="1107" y="2225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46" name="Line 38"/>
                <p:cNvSpPr>
                  <a:spLocks noChangeShapeType="1"/>
                </p:cNvSpPr>
                <p:nvPr/>
              </p:nvSpPr>
              <p:spPr bwMode="auto">
                <a:xfrm>
                  <a:off x="1108" y="2261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47" name="Line 39"/>
                <p:cNvSpPr>
                  <a:spLocks noChangeShapeType="1"/>
                </p:cNvSpPr>
                <p:nvPr/>
              </p:nvSpPr>
              <p:spPr bwMode="auto">
                <a:xfrm>
                  <a:off x="1107" y="2474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48" name="Line 40"/>
                <p:cNvSpPr>
                  <a:spLocks noChangeShapeType="1"/>
                </p:cNvSpPr>
                <p:nvPr/>
              </p:nvSpPr>
              <p:spPr bwMode="auto">
                <a:xfrm>
                  <a:off x="1108" y="2513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49" name="Line 41"/>
                <p:cNvSpPr>
                  <a:spLocks noChangeShapeType="1"/>
                </p:cNvSpPr>
                <p:nvPr/>
              </p:nvSpPr>
              <p:spPr bwMode="auto">
                <a:xfrm>
                  <a:off x="1107" y="2729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0" name="Line 42"/>
                <p:cNvSpPr>
                  <a:spLocks noChangeShapeType="1"/>
                </p:cNvSpPr>
                <p:nvPr/>
              </p:nvSpPr>
              <p:spPr bwMode="auto">
                <a:xfrm>
                  <a:off x="1107" y="2769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1" name="Line 43"/>
                <p:cNvSpPr>
                  <a:spLocks noChangeShapeType="1"/>
                </p:cNvSpPr>
                <p:nvPr/>
              </p:nvSpPr>
              <p:spPr bwMode="auto">
                <a:xfrm>
                  <a:off x="1108" y="2982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2" name="Line 44"/>
                <p:cNvSpPr>
                  <a:spLocks noChangeShapeType="1"/>
                </p:cNvSpPr>
                <p:nvPr/>
              </p:nvSpPr>
              <p:spPr bwMode="auto">
                <a:xfrm>
                  <a:off x="1107" y="3018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3" name="Line 45"/>
                <p:cNvSpPr>
                  <a:spLocks noChangeShapeType="1"/>
                </p:cNvSpPr>
                <p:nvPr/>
              </p:nvSpPr>
              <p:spPr bwMode="auto">
                <a:xfrm>
                  <a:off x="1106" y="3230"/>
                  <a:ext cx="0" cy="12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00554" name="Line 46"/>
                <p:cNvSpPr>
                  <a:spLocks noChangeShapeType="1"/>
                </p:cNvSpPr>
                <p:nvPr/>
              </p:nvSpPr>
              <p:spPr bwMode="auto">
                <a:xfrm>
                  <a:off x="1107" y="3257"/>
                  <a:ext cx="0" cy="188"/>
                </a:xfrm>
                <a:prstGeom prst="line">
                  <a:avLst/>
                </a:prstGeom>
                <a:noFill/>
                <a:ln w="12700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</p:grpSp>
          <p:sp>
            <p:nvSpPr>
              <p:cNvPr id="100534" name="Line 47"/>
              <p:cNvSpPr>
                <a:spLocks noChangeShapeType="1"/>
              </p:cNvSpPr>
              <p:nvPr/>
            </p:nvSpPr>
            <p:spPr bwMode="auto">
              <a:xfrm rot="10800000">
                <a:off x="4339" y="4007"/>
                <a:ext cx="0" cy="1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5" name="Line 48"/>
              <p:cNvSpPr>
                <a:spLocks noChangeShapeType="1"/>
              </p:cNvSpPr>
              <p:nvPr/>
            </p:nvSpPr>
            <p:spPr bwMode="auto">
              <a:xfrm rot="10800000">
                <a:off x="4340" y="397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6" name="Line 49"/>
              <p:cNvSpPr>
                <a:spLocks noChangeShapeType="1"/>
              </p:cNvSpPr>
              <p:nvPr/>
            </p:nvSpPr>
            <p:spPr bwMode="auto">
              <a:xfrm rot="10800000">
                <a:off x="4339" y="3765"/>
                <a:ext cx="0" cy="1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7" name="Line 50"/>
              <p:cNvSpPr>
                <a:spLocks noChangeShapeType="1"/>
              </p:cNvSpPr>
              <p:nvPr/>
            </p:nvSpPr>
            <p:spPr bwMode="auto">
              <a:xfrm rot="10800000">
                <a:off x="4340" y="3726"/>
                <a:ext cx="0" cy="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8" name="Line 51"/>
              <p:cNvSpPr>
                <a:spLocks noChangeShapeType="1"/>
              </p:cNvSpPr>
              <p:nvPr/>
            </p:nvSpPr>
            <p:spPr bwMode="auto">
              <a:xfrm rot="10800000">
                <a:off x="4340" y="3518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9" name="Line 52"/>
              <p:cNvSpPr>
                <a:spLocks noChangeShapeType="1"/>
              </p:cNvSpPr>
              <p:nvPr/>
            </p:nvSpPr>
            <p:spPr bwMode="auto">
              <a:xfrm rot="10800000">
                <a:off x="4339" y="3483"/>
                <a:ext cx="0" cy="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40" name="Line 53"/>
              <p:cNvSpPr>
                <a:spLocks noChangeShapeType="1"/>
              </p:cNvSpPr>
              <p:nvPr/>
            </p:nvSpPr>
            <p:spPr bwMode="auto">
              <a:xfrm rot="10800000">
                <a:off x="4340" y="3279"/>
                <a:ext cx="0" cy="18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41" name="Line 54"/>
              <p:cNvSpPr>
                <a:spLocks noChangeShapeType="1"/>
              </p:cNvSpPr>
              <p:nvPr/>
            </p:nvSpPr>
            <p:spPr bwMode="auto">
              <a:xfrm rot="10800000">
                <a:off x="4341" y="3245"/>
                <a:ext cx="0" cy="11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42" name="Line 55"/>
              <p:cNvSpPr>
                <a:spLocks noChangeShapeType="1"/>
              </p:cNvSpPr>
              <p:nvPr/>
            </p:nvSpPr>
            <p:spPr bwMode="auto">
              <a:xfrm rot="10800000">
                <a:off x="4340" y="3051"/>
                <a:ext cx="0" cy="180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43" name="Line 56"/>
              <p:cNvSpPr>
                <a:spLocks noChangeShapeType="1"/>
              </p:cNvSpPr>
              <p:nvPr/>
            </p:nvSpPr>
            <p:spPr bwMode="auto">
              <a:xfrm>
                <a:off x="4340" y="1584"/>
                <a:ext cx="0" cy="16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461" name="Group 57"/>
            <p:cNvGrpSpPr>
              <a:grpSpLocks/>
            </p:cNvGrpSpPr>
            <p:nvPr/>
          </p:nvGrpSpPr>
          <p:grpSpPr bwMode="auto">
            <a:xfrm>
              <a:off x="6823" y="3139"/>
              <a:ext cx="1114" cy="2"/>
              <a:chOff x="618" y="2836"/>
              <a:chExt cx="979" cy="2"/>
            </a:xfrm>
          </p:grpSpPr>
          <p:sp>
            <p:nvSpPr>
              <p:cNvPr id="100523" name="Line 58"/>
              <p:cNvSpPr>
                <a:spLocks noChangeShapeType="1"/>
              </p:cNvSpPr>
              <p:nvPr/>
            </p:nvSpPr>
            <p:spPr bwMode="auto">
              <a:xfrm rot="-5400000">
                <a:off x="664" y="2790"/>
                <a:ext cx="0" cy="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4" name="Line 59"/>
              <p:cNvSpPr>
                <a:spLocks noChangeShapeType="1"/>
              </p:cNvSpPr>
              <p:nvPr/>
            </p:nvSpPr>
            <p:spPr bwMode="auto">
              <a:xfrm rot="-5400000">
                <a:off x="7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5" name="Line 60"/>
              <p:cNvSpPr>
                <a:spLocks noChangeShapeType="1"/>
              </p:cNvSpPr>
              <p:nvPr/>
            </p:nvSpPr>
            <p:spPr bwMode="auto">
              <a:xfrm rot="-5400000">
                <a:off x="875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6" name="Line 61"/>
              <p:cNvSpPr>
                <a:spLocks noChangeShapeType="1"/>
              </p:cNvSpPr>
              <p:nvPr/>
            </p:nvSpPr>
            <p:spPr bwMode="auto">
              <a:xfrm rot="-5400000">
                <a:off x="1001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7" name="Line 62"/>
              <p:cNvSpPr>
                <a:spLocks noChangeShapeType="1"/>
              </p:cNvSpPr>
              <p:nvPr/>
            </p:nvSpPr>
            <p:spPr bwMode="auto">
              <a:xfrm rot="-5400000">
                <a:off x="1126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8" name="Line 63"/>
              <p:cNvSpPr>
                <a:spLocks noChangeShapeType="1"/>
              </p:cNvSpPr>
              <p:nvPr/>
            </p:nvSpPr>
            <p:spPr bwMode="auto">
              <a:xfrm rot="-5400000">
                <a:off x="12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9" name="Line 64"/>
              <p:cNvSpPr>
                <a:spLocks noChangeShapeType="1"/>
              </p:cNvSpPr>
              <p:nvPr/>
            </p:nvSpPr>
            <p:spPr bwMode="auto">
              <a:xfrm rot="-5400000">
                <a:off x="1369" y="2743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0" name="Line 65"/>
              <p:cNvSpPr>
                <a:spLocks noChangeShapeType="1"/>
              </p:cNvSpPr>
              <p:nvPr/>
            </p:nvSpPr>
            <p:spPr bwMode="auto">
              <a:xfrm rot="-5400000">
                <a:off x="1491" y="2832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31" name="Line 66"/>
              <p:cNvSpPr>
                <a:spLocks noChangeShapeType="1"/>
              </p:cNvSpPr>
              <p:nvPr/>
            </p:nvSpPr>
            <p:spPr bwMode="auto">
              <a:xfrm rot="-5400000">
                <a:off x="1560" y="2800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462" name="Group 67"/>
            <p:cNvGrpSpPr>
              <a:grpSpLocks/>
            </p:cNvGrpSpPr>
            <p:nvPr/>
          </p:nvGrpSpPr>
          <p:grpSpPr bwMode="auto">
            <a:xfrm>
              <a:off x="5679" y="3142"/>
              <a:ext cx="1114" cy="2"/>
              <a:chOff x="618" y="2836"/>
              <a:chExt cx="979" cy="2"/>
            </a:xfrm>
          </p:grpSpPr>
          <p:sp>
            <p:nvSpPr>
              <p:cNvPr id="100514" name="Line 68"/>
              <p:cNvSpPr>
                <a:spLocks noChangeShapeType="1"/>
              </p:cNvSpPr>
              <p:nvPr/>
            </p:nvSpPr>
            <p:spPr bwMode="auto">
              <a:xfrm rot="-5400000">
                <a:off x="664" y="2790"/>
                <a:ext cx="0" cy="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5" name="Line 69"/>
              <p:cNvSpPr>
                <a:spLocks noChangeShapeType="1"/>
              </p:cNvSpPr>
              <p:nvPr/>
            </p:nvSpPr>
            <p:spPr bwMode="auto">
              <a:xfrm rot="-5400000">
                <a:off x="7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6" name="Line 70"/>
              <p:cNvSpPr>
                <a:spLocks noChangeShapeType="1"/>
              </p:cNvSpPr>
              <p:nvPr/>
            </p:nvSpPr>
            <p:spPr bwMode="auto">
              <a:xfrm rot="-5400000">
                <a:off x="875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7" name="Line 71"/>
              <p:cNvSpPr>
                <a:spLocks noChangeShapeType="1"/>
              </p:cNvSpPr>
              <p:nvPr/>
            </p:nvSpPr>
            <p:spPr bwMode="auto">
              <a:xfrm rot="-5400000">
                <a:off x="1001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8" name="Line 72"/>
              <p:cNvSpPr>
                <a:spLocks noChangeShapeType="1"/>
              </p:cNvSpPr>
              <p:nvPr/>
            </p:nvSpPr>
            <p:spPr bwMode="auto">
              <a:xfrm rot="-5400000">
                <a:off x="1126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9" name="Line 73"/>
              <p:cNvSpPr>
                <a:spLocks noChangeShapeType="1"/>
              </p:cNvSpPr>
              <p:nvPr/>
            </p:nvSpPr>
            <p:spPr bwMode="auto">
              <a:xfrm rot="-5400000">
                <a:off x="12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0" name="Line 74"/>
              <p:cNvSpPr>
                <a:spLocks noChangeShapeType="1"/>
              </p:cNvSpPr>
              <p:nvPr/>
            </p:nvSpPr>
            <p:spPr bwMode="auto">
              <a:xfrm rot="-5400000">
                <a:off x="1369" y="2743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1" name="Line 75"/>
              <p:cNvSpPr>
                <a:spLocks noChangeShapeType="1"/>
              </p:cNvSpPr>
              <p:nvPr/>
            </p:nvSpPr>
            <p:spPr bwMode="auto">
              <a:xfrm rot="-5400000">
                <a:off x="1491" y="2832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22" name="Line 76"/>
              <p:cNvSpPr>
                <a:spLocks noChangeShapeType="1"/>
              </p:cNvSpPr>
              <p:nvPr/>
            </p:nvSpPr>
            <p:spPr bwMode="auto">
              <a:xfrm rot="-5400000">
                <a:off x="1560" y="2800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463" name="Group 77"/>
            <p:cNvGrpSpPr>
              <a:grpSpLocks/>
            </p:cNvGrpSpPr>
            <p:nvPr/>
          </p:nvGrpSpPr>
          <p:grpSpPr bwMode="auto">
            <a:xfrm rot="-5400000">
              <a:off x="5887" y="2592"/>
              <a:ext cx="1114" cy="2"/>
              <a:chOff x="618" y="2836"/>
              <a:chExt cx="979" cy="2"/>
            </a:xfrm>
          </p:grpSpPr>
          <p:sp>
            <p:nvSpPr>
              <p:cNvPr id="100505" name="Line 78"/>
              <p:cNvSpPr>
                <a:spLocks noChangeShapeType="1"/>
              </p:cNvSpPr>
              <p:nvPr/>
            </p:nvSpPr>
            <p:spPr bwMode="auto">
              <a:xfrm rot="-5400000">
                <a:off x="664" y="2790"/>
                <a:ext cx="0" cy="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6" name="Line 79"/>
              <p:cNvSpPr>
                <a:spLocks noChangeShapeType="1"/>
              </p:cNvSpPr>
              <p:nvPr/>
            </p:nvSpPr>
            <p:spPr bwMode="auto">
              <a:xfrm rot="-5400000">
                <a:off x="7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7" name="Line 80"/>
              <p:cNvSpPr>
                <a:spLocks noChangeShapeType="1"/>
              </p:cNvSpPr>
              <p:nvPr/>
            </p:nvSpPr>
            <p:spPr bwMode="auto">
              <a:xfrm rot="-5400000">
                <a:off x="875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8" name="Line 81"/>
              <p:cNvSpPr>
                <a:spLocks noChangeShapeType="1"/>
              </p:cNvSpPr>
              <p:nvPr/>
            </p:nvSpPr>
            <p:spPr bwMode="auto">
              <a:xfrm rot="-5400000">
                <a:off x="1001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9" name="Line 82"/>
              <p:cNvSpPr>
                <a:spLocks noChangeShapeType="1"/>
              </p:cNvSpPr>
              <p:nvPr/>
            </p:nvSpPr>
            <p:spPr bwMode="auto">
              <a:xfrm rot="-5400000">
                <a:off x="1126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0" name="Line 83"/>
              <p:cNvSpPr>
                <a:spLocks noChangeShapeType="1"/>
              </p:cNvSpPr>
              <p:nvPr/>
            </p:nvSpPr>
            <p:spPr bwMode="auto">
              <a:xfrm rot="-5400000">
                <a:off x="12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1" name="Line 84"/>
              <p:cNvSpPr>
                <a:spLocks noChangeShapeType="1"/>
              </p:cNvSpPr>
              <p:nvPr/>
            </p:nvSpPr>
            <p:spPr bwMode="auto">
              <a:xfrm rot="-5400000">
                <a:off x="1369" y="2743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2" name="Line 85"/>
              <p:cNvSpPr>
                <a:spLocks noChangeShapeType="1"/>
              </p:cNvSpPr>
              <p:nvPr/>
            </p:nvSpPr>
            <p:spPr bwMode="auto">
              <a:xfrm rot="-5400000">
                <a:off x="1491" y="2832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13" name="Line 86"/>
              <p:cNvSpPr>
                <a:spLocks noChangeShapeType="1"/>
              </p:cNvSpPr>
              <p:nvPr/>
            </p:nvSpPr>
            <p:spPr bwMode="auto">
              <a:xfrm rot="-5400000">
                <a:off x="1560" y="2800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464" name="Group 87"/>
            <p:cNvGrpSpPr>
              <a:grpSpLocks/>
            </p:cNvGrpSpPr>
            <p:nvPr/>
          </p:nvGrpSpPr>
          <p:grpSpPr bwMode="auto">
            <a:xfrm rot="-5400000">
              <a:off x="5887" y="3681"/>
              <a:ext cx="1114" cy="2"/>
              <a:chOff x="618" y="2836"/>
              <a:chExt cx="979" cy="2"/>
            </a:xfrm>
          </p:grpSpPr>
          <p:sp>
            <p:nvSpPr>
              <p:cNvPr id="100496" name="Line 88"/>
              <p:cNvSpPr>
                <a:spLocks noChangeShapeType="1"/>
              </p:cNvSpPr>
              <p:nvPr/>
            </p:nvSpPr>
            <p:spPr bwMode="auto">
              <a:xfrm rot="-5400000">
                <a:off x="664" y="2790"/>
                <a:ext cx="0" cy="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7" name="Line 89"/>
              <p:cNvSpPr>
                <a:spLocks noChangeShapeType="1"/>
              </p:cNvSpPr>
              <p:nvPr/>
            </p:nvSpPr>
            <p:spPr bwMode="auto">
              <a:xfrm rot="-5400000">
                <a:off x="7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8" name="Line 90"/>
              <p:cNvSpPr>
                <a:spLocks noChangeShapeType="1"/>
              </p:cNvSpPr>
              <p:nvPr/>
            </p:nvSpPr>
            <p:spPr bwMode="auto">
              <a:xfrm rot="-5400000">
                <a:off x="875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9" name="Line 91"/>
              <p:cNvSpPr>
                <a:spLocks noChangeShapeType="1"/>
              </p:cNvSpPr>
              <p:nvPr/>
            </p:nvSpPr>
            <p:spPr bwMode="auto">
              <a:xfrm rot="-5400000">
                <a:off x="1001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0" name="Line 92"/>
              <p:cNvSpPr>
                <a:spLocks noChangeShapeType="1"/>
              </p:cNvSpPr>
              <p:nvPr/>
            </p:nvSpPr>
            <p:spPr bwMode="auto">
              <a:xfrm rot="-5400000">
                <a:off x="1126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1" name="Line 93"/>
              <p:cNvSpPr>
                <a:spLocks noChangeShapeType="1"/>
              </p:cNvSpPr>
              <p:nvPr/>
            </p:nvSpPr>
            <p:spPr bwMode="auto">
              <a:xfrm rot="-5400000">
                <a:off x="12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2" name="Line 94"/>
              <p:cNvSpPr>
                <a:spLocks noChangeShapeType="1"/>
              </p:cNvSpPr>
              <p:nvPr/>
            </p:nvSpPr>
            <p:spPr bwMode="auto">
              <a:xfrm rot="-5400000">
                <a:off x="1369" y="2743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3" name="Line 95"/>
              <p:cNvSpPr>
                <a:spLocks noChangeShapeType="1"/>
              </p:cNvSpPr>
              <p:nvPr/>
            </p:nvSpPr>
            <p:spPr bwMode="auto">
              <a:xfrm rot="-5400000">
                <a:off x="1491" y="2832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504" name="Line 96"/>
              <p:cNvSpPr>
                <a:spLocks noChangeShapeType="1"/>
              </p:cNvSpPr>
              <p:nvPr/>
            </p:nvSpPr>
            <p:spPr bwMode="auto">
              <a:xfrm rot="-5400000">
                <a:off x="1560" y="2800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465" name="Line 97"/>
            <p:cNvSpPr>
              <a:spLocks noChangeShapeType="1"/>
            </p:cNvSpPr>
            <p:nvPr/>
          </p:nvSpPr>
          <p:spPr bwMode="auto">
            <a:xfrm>
              <a:off x="5984" y="2107"/>
              <a:ext cx="923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66" name="Line 98"/>
            <p:cNvSpPr>
              <a:spLocks noChangeShapeType="1"/>
            </p:cNvSpPr>
            <p:nvPr/>
          </p:nvSpPr>
          <p:spPr bwMode="auto">
            <a:xfrm flipV="1">
              <a:off x="5989" y="2104"/>
              <a:ext cx="0" cy="203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67" name="Line 99"/>
            <p:cNvSpPr>
              <a:spLocks noChangeShapeType="1"/>
            </p:cNvSpPr>
            <p:nvPr/>
          </p:nvSpPr>
          <p:spPr bwMode="auto">
            <a:xfrm>
              <a:off x="5989" y="4136"/>
              <a:ext cx="919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68" name="Arc 100"/>
            <p:cNvSpPr>
              <a:spLocks/>
            </p:cNvSpPr>
            <p:nvPr/>
          </p:nvSpPr>
          <p:spPr bwMode="auto">
            <a:xfrm>
              <a:off x="6748" y="2233"/>
              <a:ext cx="916" cy="1805"/>
            </a:xfrm>
            <a:custGeom>
              <a:avLst/>
              <a:gdLst>
                <a:gd name="T0" fmla="*/ 0 w 21600"/>
                <a:gd name="T1" fmla="*/ 0 h 42561"/>
                <a:gd name="T2" fmla="*/ 0 w 21600"/>
                <a:gd name="T3" fmla="*/ 3 h 42561"/>
                <a:gd name="T4" fmla="*/ 0 w 21600"/>
                <a:gd name="T5" fmla="*/ 2 h 4256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42561" fill="none" extrusionOk="0">
                  <a:moveTo>
                    <a:pt x="3861" y="0"/>
                  </a:moveTo>
                  <a:cubicBezTo>
                    <a:pt x="14133" y="1866"/>
                    <a:pt x="21600" y="10812"/>
                    <a:pt x="21600" y="21252"/>
                  </a:cubicBezTo>
                  <a:cubicBezTo>
                    <a:pt x="21600" y="31818"/>
                    <a:pt x="13955" y="40834"/>
                    <a:pt x="3531" y="42561"/>
                  </a:cubicBezTo>
                </a:path>
                <a:path w="21600" h="42561" stroke="0" extrusionOk="0">
                  <a:moveTo>
                    <a:pt x="3861" y="0"/>
                  </a:moveTo>
                  <a:cubicBezTo>
                    <a:pt x="14133" y="1866"/>
                    <a:pt x="21600" y="10812"/>
                    <a:pt x="21600" y="21252"/>
                  </a:cubicBezTo>
                  <a:cubicBezTo>
                    <a:pt x="21600" y="31818"/>
                    <a:pt x="13955" y="40834"/>
                    <a:pt x="3531" y="42561"/>
                  </a:cubicBezTo>
                  <a:lnTo>
                    <a:pt x="0" y="21252"/>
                  </a:lnTo>
                  <a:lnTo>
                    <a:pt x="3861" y="0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69" name="Arc 101"/>
            <p:cNvSpPr>
              <a:spLocks/>
            </p:cNvSpPr>
            <p:nvPr/>
          </p:nvSpPr>
          <p:spPr bwMode="auto">
            <a:xfrm flipH="1">
              <a:off x="5981" y="2219"/>
              <a:ext cx="932" cy="917"/>
            </a:xfrm>
            <a:custGeom>
              <a:avLst/>
              <a:gdLst>
                <a:gd name="T0" fmla="*/ 0 w 21952"/>
                <a:gd name="T1" fmla="*/ 0 h 21600"/>
                <a:gd name="T2" fmla="*/ 2 w 21952"/>
                <a:gd name="T3" fmla="*/ 1 h 21600"/>
                <a:gd name="T4" fmla="*/ 0 w 21952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52" h="21600" fill="none" extrusionOk="0">
                  <a:moveTo>
                    <a:pt x="0" y="331"/>
                  </a:moveTo>
                  <a:cubicBezTo>
                    <a:pt x="1244" y="110"/>
                    <a:pt x="2506" y="-1"/>
                    <a:pt x="3770" y="0"/>
                  </a:cubicBezTo>
                  <a:cubicBezTo>
                    <a:pt x="11128" y="0"/>
                    <a:pt x="17980" y="3745"/>
                    <a:pt x="21952" y="9939"/>
                  </a:cubicBezTo>
                </a:path>
                <a:path w="21952" h="21600" stroke="0" extrusionOk="0">
                  <a:moveTo>
                    <a:pt x="0" y="331"/>
                  </a:moveTo>
                  <a:cubicBezTo>
                    <a:pt x="1244" y="110"/>
                    <a:pt x="2506" y="-1"/>
                    <a:pt x="3770" y="0"/>
                  </a:cubicBezTo>
                  <a:cubicBezTo>
                    <a:pt x="11128" y="0"/>
                    <a:pt x="17980" y="3745"/>
                    <a:pt x="21952" y="9939"/>
                  </a:cubicBezTo>
                  <a:lnTo>
                    <a:pt x="3770" y="21600"/>
                  </a:lnTo>
                  <a:lnTo>
                    <a:pt x="0" y="33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70" name="Arc 102"/>
            <p:cNvSpPr>
              <a:spLocks/>
            </p:cNvSpPr>
            <p:nvPr/>
          </p:nvSpPr>
          <p:spPr bwMode="auto">
            <a:xfrm flipH="1">
              <a:off x="5832" y="2624"/>
              <a:ext cx="917" cy="1036"/>
            </a:xfrm>
            <a:custGeom>
              <a:avLst/>
              <a:gdLst>
                <a:gd name="T0" fmla="*/ 1 w 21600"/>
                <a:gd name="T1" fmla="*/ 0 h 24406"/>
                <a:gd name="T2" fmla="*/ 1 w 21600"/>
                <a:gd name="T3" fmla="*/ 2 h 24406"/>
                <a:gd name="T4" fmla="*/ 0 w 21600"/>
                <a:gd name="T5" fmla="*/ 1 h 24406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4406" fill="none" extrusionOk="0">
                  <a:moveTo>
                    <a:pt x="17876" y="-1"/>
                  </a:moveTo>
                  <a:cubicBezTo>
                    <a:pt x="20302" y="3577"/>
                    <a:pt x="21600" y="7801"/>
                    <a:pt x="21600" y="12124"/>
                  </a:cubicBezTo>
                  <a:cubicBezTo>
                    <a:pt x="21600" y="16512"/>
                    <a:pt x="20263" y="20796"/>
                    <a:pt x="17768" y="24406"/>
                  </a:cubicBezTo>
                </a:path>
                <a:path w="21600" h="24406" stroke="0" extrusionOk="0">
                  <a:moveTo>
                    <a:pt x="17876" y="-1"/>
                  </a:moveTo>
                  <a:cubicBezTo>
                    <a:pt x="20302" y="3577"/>
                    <a:pt x="21600" y="7801"/>
                    <a:pt x="21600" y="12124"/>
                  </a:cubicBezTo>
                  <a:cubicBezTo>
                    <a:pt x="21600" y="16512"/>
                    <a:pt x="20263" y="20796"/>
                    <a:pt x="17768" y="24406"/>
                  </a:cubicBezTo>
                  <a:lnTo>
                    <a:pt x="0" y="12124"/>
                  </a:lnTo>
                  <a:lnTo>
                    <a:pt x="17876" y="-1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71" name="Arc 103"/>
            <p:cNvSpPr>
              <a:spLocks/>
            </p:cNvSpPr>
            <p:nvPr/>
          </p:nvSpPr>
          <p:spPr bwMode="auto">
            <a:xfrm rot="10800000">
              <a:off x="5986" y="3137"/>
              <a:ext cx="927" cy="914"/>
            </a:xfrm>
            <a:custGeom>
              <a:avLst/>
              <a:gdLst>
                <a:gd name="T0" fmla="*/ 0 w 21905"/>
                <a:gd name="T1" fmla="*/ 0 h 21600"/>
                <a:gd name="T2" fmla="*/ 2 w 21905"/>
                <a:gd name="T3" fmla="*/ 1 h 21600"/>
                <a:gd name="T4" fmla="*/ 0 w 21905"/>
                <a:gd name="T5" fmla="*/ 2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905" h="21600" fill="none" extrusionOk="0">
                  <a:moveTo>
                    <a:pt x="0" y="377"/>
                  </a:moveTo>
                  <a:cubicBezTo>
                    <a:pt x="1325" y="126"/>
                    <a:pt x="2671" y="-1"/>
                    <a:pt x="4021" y="0"/>
                  </a:cubicBezTo>
                  <a:cubicBezTo>
                    <a:pt x="11186" y="0"/>
                    <a:pt x="17886" y="3553"/>
                    <a:pt x="21904" y="9487"/>
                  </a:cubicBezTo>
                </a:path>
                <a:path w="21905" h="21600" stroke="0" extrusionOk="0">
                  <a:moveTo>
                    <a:pt x="0" y="377"/>
                  </a:moveTo>
                  <a:cubicBezTo>
                    <a:pt x="1325" y="126"/>
                    <a:pt x="2671" y="-1"/>
                    <a:pt x="4021" y="0"/>
                  </a:cubicBezTo>
                  <a:cubicBezTo>
                    <a:pt x="11186" y="0"/>
                    <a:pt x="17886" y="3553"/>
                    <a:pt x="21904" y="9487"/>
                  </a:cubicBezTo>
                  <a:lnTo>
                    <a:pt x="4021" y="21600"/>
                  </a:lnTo>
                  <a:lnTo>
                    <a:pt x="0" y="377"/>
                  </a:lnTo>
                  <a:close/>
                </a:path>
              </a:pathLst>
            </a:custGeom>
            <a:noFill/>
            <a:ln w="12700">
              <a:solidFill>
                <a:schemeClr val="tx1"/>
              </a:solidFill>
              <a:prstDash val="dash"/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100472" name="Group 104"/>
            <p:cNvGrpSpPr>
              <a:grpSpLocks/>
            </p:cNvGrpSpPr>
            <p:nvPr/>
          </p:nvGrpSpPr>
          <p:grpSpPr bwMode="auto">
            <a:xfrm rot="-5400000">
              <a:off x="5897" y="1255"/>
              <a:ext cx="1114" cy="2"/>
              <a:chOff x="618" y="2836"/>
              <a:chExt cx="979" cy="2"/>
            </a:xfrm>
          </p:grpSpPr>
          <p:sp>
            <p:nvSpPr>
              <p:cNvPr id="100487" name="Line 105"/>
              <p:cNvSpPr>
                <a:spLocks noChangeShapeType="1"/>
              </p:cNvSpPr>
              <p:nvPr/>
            </p:nvSpPr>
            <p:spPr bwMode="auto">
              <a:xfrm rot="-5400000">
                <a:off x="664" y="2790"/>
                <a:ext cx="0" cy="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8" name="Line 106"/>
              <p:cNvSpPr>
                <a:spLocks noChangeShapeType="1"/>
              </p:cNvSpPr>
              <p:nvPr/>
            </p:nvSpPr>
            <p:spPr bwMode="auto">
              <a:xfrm rot="-5400000">
                <a:off x="7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9" name="Line 107"/>
              <p:cNvSpPr>
                <a:spLocks noChangeShapeType="1"/>
              </p:cNvSpPr>
              <p:nvPr/>
            </p:nvSpPr>
            <p:spPr bwMode="auto">
              <a:xfrm rot="-5400000">
                <a:off x="875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0" name="Line 108"/>
              <p:cNvSpPr>
                <a:spLocks noChangeShapeType="1"/>
              </p:cNvSpPr>
              <p:nvPr/>
            </p:nvSpPr>
            <p:spPr bwMode="auto">
              <a:xfrm rot="-5400000">
                <a:off x="1001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1" name="Line 109"/>
              <p:cNvSpPr>
                <a:spLocks noChangeShapeType="1"/>
              </p:cNvSpPr>
              <p:nvPr/>
            </p:nvSpPr>
            <p:spPr bwMode="auto">
              <a:xfrm rot="-5400000">
                <a:off x="1126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2" name="Line 110"/>
              <p:cNvSpPr>
                <a:spLocks noChangeShapeType="1"/>
              </p:cNvSpPr>
              <p:nvPr/>
            </p:nvSpPr>
            <p:spPr bwMode="auto">
              <a:xfrm rot="-5400000">
                <a:off x="12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3" name="Line 111"/>
              <p:cNvSpPr>
                <a:spLocks noChangeShapeType="1"/>
              </p:cNvSpPr>
              <p:nvPr/>
            </p:nvSpPr>
            <p:spPr bwMode="auto">
              <a:xfrm rot="-5400000">
                <a:off x="1369" y="2743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4" name="Line 112"/>
              <p:cNvSpPr>
                <a:spLocks noChangeShapeType="1"/>
              </p:cNvSpPr>
              <p:nvPr/>
            </p:nvSpPr>
            <p:spPr bwMode="auto">
              <a:xfrm rot="-5400000">
                <a:off x="1491" y="2832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95" name="Line 113"/>
              <p:cNvSpPr>
                <a:spLocks noChangeShapeType="1"/>
              </p:cNvSpPr>
              <p:nvPr/>
            </p:nvSpPr>
            <p:spPr bwMode="auto">
              <a:xfrm rot="-5400000">
                <a:off x="1560" y="2800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100473" name="Group 114"/>
            <p:cNvGrpSpPr>
              <a:grpSpLocks/>
            </p:cNvGrpSpPr>
            <p:nvPr/>
          </p:nvGrpSpPr>
          <p:grpSpPr bwMode="auto">
            <a:xfrm rot="10800000">
              <a:off x="5916" y="1246"/>
              <a:ext cx="1114" cy="2"/>
              <a:chOff x="618" y="2836"/>
              <a:chExt cx="979" cy="2"/>
            </a:xfrm>
          </p:grpSpPr>
          <p:sp>
            <p:nvSpPr>
              <p:cNvPr id="100478" name="Line 115"/>
              <p:cNvSpPr>
                <a:spLocks noChangeShapeType="1"/>
              </p:cNvSpPr>
              <p:nvPr/>
            </p:nvSpPr>
            <p:spPr bwMode="auto">
              <a:xfrm rot="-5400000">
                <a:off x="664" y="2790"/>
                <a:ext cx="0" cy="9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79" name="Line 116"/>
              <p:cNvSpPr>
                <a:spLocks noChangeShapeType="1"/>
              </p:cNvSpPr>
              <p:nvPr/>
            </p:nvSpPr>
            <p:spPr bwMode="auto">
              <a:xfrm rot="-5400000">
                <a:off x="7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0" name="Line 117"/>
              <p:cNvSpPr>
                <a:spLocks noChangeShapeType="1"/>
              </p:cNvSpPr>
              <p:nvPr/>
            </p:nvSpPr>
            <p:spPr bwMode="auto">
              <a:xfrm rot="-5400000">
                <a:off x="875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1" name="Line 118"/>
              <p:cNvSpPr>
                <a:spLocks noChangeShapeType="1"/>
              </p:cNvSpPr>
              <p:nvPr/>
            </p:nvSpPr>
            <p:spPr bwMode="auto">
              <a:xfrm rot="-5400000">
                <a:off x="1001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2" name="Line 119"/>
              <p:cNvSpPr>
                <a:spLocks noChangeShapeType="1"/>
              </p:cNvSpPr>
              <p:nvPr/>
            </p:nvSpPr>
            <p:spPr bwMode="auto">
              <a:xfrm rot="-5400000">
                <a:off x="1126" y="2742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3" name="Line 120"/>
              <p:cNvSpPr>
                <a:spLocks noChangeShapeType="1"/>
              </p:cNvSpPr>
              <p:nvPr/>
            </p:nvSpPr>
            <p:spPr bwMode="auto">
              <a:xfrm rot="-5400000">
                <a:off x="1248" y="2831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4" name="Line 121"/>
              <p:cNvSpPr>
                <a:spLocks noChangeShapeType="1"/>
              </p:cNvSpPr>
              <p:nvPr/>
            </p:nvSpPr>
            <p:spPr bwMode="auto">
              <a:xfrm rot="-5400000">
                <a:off x="1369" y="2743"/>
                <a:ext cx="0" cy="188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5" name="Line 122"/>
              <p:cNvSpPr>
                <a:spLocks noChangeShapeType="1"/>
              </p:cNvSpPr>
              <p:nvPr/>
            </p:nvSpPr>
            <p:spPr bwMode="auto">
              <a:xfrm rot="-5400000">
                <a:off x="1491" y="2832"/>
                <a:ext cx="0" cy="12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00486" name="Line 123"/>
              <p:cNvSpPr>
                <a:spLocks noChangeShapeType="1"/>
              </p:cNvSpPr>
              <p:nvPr/>
            </p:nvSpPr>
            <p:spPr bwMode="auto">
              <a:xfrm rot="-5400000">
                <a:off x="1560" y="2800"/>
                <a:ext cx="0" cy="74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100474" name="Text Box 124"/>
            <p:cNvSpPr txBox="1">
              <a:spLocks noChangeArrowheads="1"/>
            </p:cNvSpPr>
            <p:nvPr/>
          </p:nvSpPr>
          <p:spPr bwMode="auto">
            <a:xfrm>
              <a:off x="6782" y="258"/>
              <a:ext cx="192" cy="13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400">
                  <a:latin typeface="Times New Roman" pitchFamily="18" charset="0"/>
                </a:rPr>
                <a:t>S</a:t>
              </a:r>
              <a:r>
                <a:rPr lang="en-US" sz="1400" baseline="-25000">
                  <a:latin typeface="Times New Roman" pitchFamily="18" charset="0"/>
                </a:rPr>
                <a:t>2</a:t>
              </a:r>
            </a:p>
          </p:txBody>
        </p:sp>
        <p:sp>
          <p:nvSpPr>
            <p:cNvPr id="100475" name="Text Box 125"/>
            <p:cNvSpPr txBox="1">
              <a:spLocks noChangeArrowheads="1"/>
            </p:cNvSpPr>
            <p:nvPr/>
          </p:nvSpPr>
          <p:spPr bwMode="auto">
            <a:xfrm>
              <a:off x="6766" y="2966"/>
              <a:ext cx="192" cy="15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sz="1600">
                  <a:latin typeface="Times New Roman" pitchFamily="18" charset="0"/>
                </a:rPr>
                <a:t>S</a:t>
              </a:r>
              <a:r>
                <a:rPr lang="en-US" sz="1600" baseline="-25000">
                  <a:latin typeface="Times New Roman" pitchFamily="18" charset="0"/>
                </a:rPr>
                <a:t>1</a:t>
              </a:r>
            </a:p>
          </p:txBody>
        </p:sp>
        <p:sp>
          <p:nvSpPr>
            <p:cNvPr id="100476" name="Oval 126"/>
            <p:cNvSpPr>
              <a:spLocks noChangeArrowheads="1"/>
            </p:cNvSpPr>
            <p:nvPr/>
          </p:nvSpPr>
          <p:spPr bwMode="auto">
            <a:xfrm>
              <a:off x="6732" y="3123"/>
              <a:ext cx="42" cy="42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100477" name="Oval 127"/>
            <p:cNvSpPr>
              <a:spLocks noChangeArrowheads="1"/>
            </p:cNvSpPr>
            <p:nvPr/>
          </p:nvSpPr>
          <p:spPr bwMode="auto">
            <a:xfrm>
              <a:off x="6735" y="364"/>
              <a:ext cx="42" cy="42"/>
            </a:xfrm>
            <a:prstGeom prst="ellipse">
              <a:avLst/>
            </a:prstGeom>
            <a:solidFill>
              <a:srgbClr val="CC0000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36352" name="Arc 128"/>
          <p:cNvSpPr>
            <a:spLocks/>
          </p:cNvSpPr>
          <p:nvPr/>
        </p:nvSpPr>
        <p:spPr bwMode="auto">
          <a:xfrm>
            <a:off x="6072188" y="1384300"/>
            <a:ext cx="1325562" cy="1449387"/>
          </a:xfrm>
          <a:custGeom>
            <a:avLst/>
            <a:gdLst>
              <a:gd name="T0" fmla="*/ 770945641 w 39382"/>
              <a:gd name="T1" fmla="*/ 0 h 43062"/>
              <a:gd name="T2" fmla="*/ 0 w 39382"/>
              <a:gd name="T3" fmla="*/ 1285945274 h 43062"/>
              <a:gd name="T4" fmla="*/ 678090363 w 39382"/>
              <a:gd name="T5" fmla="*/ 818352907 h 430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39382" h="43062" fill="none" extrusionOk="0">
                <a:moveTo>
                  <a:pt x="20217" y="-1"/>
                </a:moveTo>
                <a:cubicBezTo>
                  <a:pt x="31134" y="1238"/>
                  <a:pt x="39382" y="10474"/>
                  <a:pt x="39382" y="21462"/>
                </a:cubicBezTo>
                <a:cubicBezTo>
                  <a:pt x="39382" y="33391"/>
                  <a:pt x="29711" y="43062"/>
                  <a:pt x="17782" y="43062"/>
                </a:cubicBezTo>
                <a:cubicBezTo>
                  <a:pt x="10680" y="43062"/>
                  <a:pt x="4032" y="39571"/>
                  <a:pt x="0" y="33724"/>
                </a:cubicBezTo>
              </a:path>
              <a:path w="39382" h="43062" stroke="0" extrusionOk="0">
                <a:moveTo>
                  <a:pt x="20217" y="-1"/>
                </a:moveTo>
                <a:cubicBezTo>
                  <a:pt x="31134" y="1238"/>
                  <a:pt x="39382" y="10474"/>
                  <a:pt x="39382" y="21462"/>
                </a:cubicBezTo>
                <a:cubicBezTo>
                  <a:pt x="39382" y="33391"/>
                  <a:pt x="29711" y="43062"/>
                  <a:pt x="17782" y="43062"/>
                </a:cubicBezTo>
                <a:cubicBezTo>
                  <a:pt x="10680" y="43062"/>
                  <a:pt x="4032" y="39571"/>
                  <a:pt x="0" y="33724"/>
                </a:cubicBezTo>
                <a:lnTo>
                  <a:pt x="17782" y="21462"/>
                </a:lnTo>
                <a:lnTo>
                  <a:pt x="20217" y="-1"/>
                </a:lnTo>
                <a:close/>
              </a:path>
            </a:pathLst>
          </a:cu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53" name="Line 129"/>
          <p:cNvSpPr>
            <a:spLocks noChangeShapeType="1"/>
          </p:cNvSpPr>
          <p:nvPr/>
        </p:nvSpPr>
        <p:spPr bwMode="auto">
          <a:xfrm>
            <a:off x="6070600" y="2530475"/>
            <a:ext cx="0" cy="8509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54" name="Line 130"/>
          <p:cNvSpPr>
            <a:spLocks noChangeShapeType="1"/>
          </p:cNvSpPr>
          <p:nvPr/>
        </p:nvSpPr>
        <p:spPr bwMode="auto">
          <a:xfrm flipV="1">
            <a:off x="6070600" y="3354387"/>
            <a:ext cx="0" cy="17589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55" name="Line 131"/>
          <p:cNvSpPr>
            <a:spLocks noChangeShapeType="1"/>
          </p:cNvSpPr>
          <p:nvPr/>
        </p:nvSpPr>
        <p:spPr bwMode="auto">
          <a:xfrm>
            <a:off x="6751638" y="1384300"/>
            <a:ext cx="0" cy="19812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56" name="Line 132"/>
          <p:cNvSpPr>
            <a:spLocks noChangeShapeType="1"/>
          </p:cNvSpPr>
          <p:nvPr/>
        </p:nvSpPr>
        <p:spPr bwMode="auto">
          <a:xfrm flipV="1">
            <a:off x="6751638" y="3332162"/>
            <a:ext cx="0" cy="17875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57" name="Text Box 133"/>
          <p:cNvSpPr txBox="1">
            <a:spLocks noChangeArrowheads="1"/>
          </p:cNvSpPr>
          <p:nvPr/>
        </p:nvSpPr>
        <p:spPr bwMode="auto">
          <a:xfrm>
            <a:off x="6681788" y="1119187"/>
            <a:ext cx="1730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6358" name="Text Box 134"/>
          <p:cNvSpPr txBox="1">
            <a:spLocks noChangeArrowheads="1"/>
          </p:cNvSpPr>
          <p:nvPr/>
        </p:nvSpPr>
        <p:spPr bwMode="auto">
          <a:xfrm>
            <a:off x="5889625" y="2393950"/>
            <a:ext cx="1968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4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6359" name="Text Box 135"/>
          <p:cNvSpPr txBox="1">
            <a:spLocks noChangeArrowheads="1"/>
          </p:cNvSpPr>
          <p:nvPr/>
        </p:nvSpPr>
        <p:spPr bwMode="auto">
          <a:xfrm>
            <a:off x="6526213" y="2832100"/>
            <a:ext cx="1397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6360" name="Line 136"/>
          <p:cNvSpPr>
            <a:spLocks noChangeShapeType="1"/>
          </p:cNvSpPr>
          <p:nvPr/>
        </p:nvSpPr>
        <p:spPr bwMode="auto">
          <a:xfrm>
            <a:off x="6680200" y="2836862"/>
            <a:ext cx="11668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1" name="Line 137"/>
          <p:cNvSpPr>
            <a:spLocks noChangeShapeType="1"/>
          </p:cNvSpPr>
          <p:nvPr/>
        </p:nvSpPr>
        <p:spPr bwMode="auto">
          <a:xfrm>
            <a:off x="7812088" y="2835275"/>
            <a:ext cx="6032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2" name="Line 138"/>
          <p:cNvSpPr>
            <a:spLocks noChangeShapeType="1"/>
          </p:cNvSpPr>
          <p:nvPr/>
        </p:nvSpPr>
        <p:spPr bwMode="auto">
          <a:xfrm>
            <a:off x="8410575" y="2814637"/>
            <a:ext cx="0" cy="8588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3" name="Line 139"/>
          <p:cNvSpPr>
            <a:spLocks noChangeShapeType="1"/>
          </p:cNvSpPr>
          <p:nvPr/>
        </p:nvSpPr>
        <p:spPr bwMode="auto">
          <a:xfrm>
            <a:off x="8412163" y="3648075"/>
            <a:ext cx="0" cy="147002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4" name="Arc 140"/>
          <p:cNvSpPr>
            <a:spLocks/>
          </p:cNvSpPr>
          <p:nvPr/>
        </p:nvSpPr>
        <p:spPr bwMode="auto">
          <a:xfrm>
            <a:off x="6659563" y="3840162"/>
            <a:ext cx="1747837" cy="1270000"/>
          </a:xfrm>
          <a:custGeom>
            <a:avLst/>
            <a:gdLst>
              <a:gd name="T0" fmla="*/ 0 w 29721"/>
              <a:gd name="T1" fmla="*/ 322165133 h 21600"/>
              <a:gd name="T2" fmla="*/ 2147483647 w 29721"/>
              <a:gd name="T3" fmla="*/ 2147483647 h 21600"/>
              <a:gd name="T4" fmla="*/ 1651665387 w 29721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21" h="21600" fill="none" extrusionOk="0">
                <a:moveTo>
                  <a:pt x="-1" y="1584"/>
                </a:moveTo>
                <a:cubicBezTo>
                  <a:pt x="2579" y="538"/>
                  <a:pt x="5337" y="-1"/>
                  <a:pt x="8121" y="0"/>
                </a:cubicBezTo>
                <a:cubicBezTo>
                  <a:pt x="20050" y="0"/>
                  <a:pt x="29721" y="9670"/>
                  <a:pt x="29721" y="21600"/>
                </a:cubicBezTo>
              </a:path>
              <a:path w="29721" h="21600" stroke="0" extrusionOk="0">
                <a:moveTo>
                  <a:pt x="-1" y="1584"/>
                </a:moveTo>
                <a:cubicBezTo>
                  <a:pt x="2579" y="538"/>
                  <a:pt x="5337" y="-1"/>
                  <a:pt x="8121" y="0"/>
                </a:cubicBezTo>
                <a:cubicBezTo>
                  <a:pt x="20050" y="0"/>
                  <a:pt x="29721" y="9670"/>
                  <a:pt x="29721" y="21600"/>
                </a:cubicBezTo>
                <a:lnTo>
                  <a:pt x="8121" y="21600"/>
                </a:lnTo>
                <a:lnTo>
                  <a:pt x="-1" y="1584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5" name="Text Box 141"/>
          <p:cNvSpPr txBox="1">
            <a:spLocks noChangeArrowheads="1"/>
          </p:cNvSpPr>
          <p:nvPr/>
        </p:nvSpPr>
        <p:spPr bwMode="auto">
          <a:xfrm>
            <a:off x="7442200" y="2144712"/>
            <a:ext cx="2286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36366" name="Line 142"/>
          <p:cNvSpPr>
            <a:spLocks noChangeShapeType="1"/>
          </p:cNvSpPr>
          <p:nvPr/>
        </p:nvSpPr>
        <p:spPr bwMode="auto">
          <a:xfrm>
            <a:off x="7397750" y="2105025"/>
            <a:ext cx="412750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7" name="Line 143"/>
          <p:cNvSpPr>
            <a:spLocks noChangeShapeType="1"/>
          </p:cNvSpPr>
          <p:nvPr/>
        </p:nvSpPr>
        <p:spPr bwMode="auto">
          <a:xfrm>
            <a:off x="7775575" y="2100262"/>
            <a:ext cx="20002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8" name="Line 144"/>
          <p:cNvSpPr>
            <a:spLocks noChangeShapeType="1"/>
          </p:cNvSpPr>
          <p:nvPr/>
        </p:nvSpPr>
        <p:spPr bwMode="auto">
          <a:xfrm>
            <a:off x="7977188" y="2106612"/>
            <a:ext cx="0" cy="14763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69" name="Line 145"/>
          <p:cNvSpPr>
            <a:spLocks noChangeShapeType="1"/>
          </p:cNvSpPr>
          <p:nvPr/>
        </p:nvSpPr>
        <p:spPr bwMode="auto">
          <a:xfrm>
            <a:off x="7978775" y="3549650"/>
            <a:ext cx="0" cy="15652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0" name="Arc 146"/>
          <p:cNvSpPr>
            <a:spLocks/>
          </p:cNvSpPr>
          <p:nvPr/>
        </p:nvSpPr>
        <p:spPr bwMode="auto">
          <a:xfrm>
            <a:off x="7140575" y="4313237"/>
            <a:ext cx="835025" cy="796925"/>
          </a:xfrm>
          <a:custGeom>
            <a:avLst/>
            <a:gdLst>
              <a:gd name="T0" fmla="*/ 373050279 w 21600"/>
              <a:gd name="T1" fmla="*/ 0 h 20612"/>
              <a:gd name="T2" fmla="*/ 1247932028 w 21600"/>
              <a:gd name="T3" fmla="*/ 1191275171 h 20612"/>
              <a:gd name="T4" fmla="*/ 0 w 21600"/>
              <a:gd name="T5" fmla="*/ 1191275171 h 206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612" fill="none" extrusionOk="0">
                <a:moveTo>
                  <a:pt x="6457" y="-1"/>
                </a:moveTo>
                <a:cubicBezTo>
                  <a:pt x="15467" y="2822"/>
                  <a:pt x="21600" y="11170"/>
                  <a:pt x="21600" y="20612"/>
                </a:cubicBezTo>
              </a:path>
              <a:path w="21600" h="20612" stroke="0" extrusionOk="0">
                <a:moveTo>
                  <a:pt x="6457" y="-1"/>
                </a:moveTo>
                <a:cubicBezTo>
                  <a:pt x="15467" y="2822"/>
                  <a:pt x="21600" y="11170"/>
                  <a:pt x="21600" y="20612"/>
                </a:cubicBezTo>
                <a:lnTo>
                  <a:pt x="0" y="20612"/>
                </a:lnTo>
                <a:lnTo>
                  <a:pt x="6457" y="-1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1" name="Arc 147"/>
          <p:cNvSpPr>
            <a:spLocks/>
          </p:cNvSpPr>
          <p:nvPr/>
        </p:nvSpPr>
        <p:spPr bwMode="auto">
          <a:xfrm flipV="1">
            <a:off x="7142163" y="5116512"/>
            <a:ext cx="835025" cy="781050"/>
          </a:xfrm>
          <a:custGeom>
            <a:avLst/>
            <a:gdLst>
              <a:gd name="T0" fmla="*/ 373050279 w 21600"/>
              <a:gd name="T1" fmla="*/ 0 h 20612"/>
              <a:gd name="T2" fmla="*/ 1247932028 w 21600"/>
              <a:gd name="T3" fmla="*/ 1121492158 h 20612"/>
              <a:gd name="T4" fmla="*/ 0 w 21600"/>
              <a:gd name="T5" fmla="*/ 1121492158 h 2061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612" fill="none" extrusionOk="0">
                <a:moveTo>
                  <a:pt x="6457" y="-1"/>
                </a:moveTo>
                <a:cubicBezTo>
                  <a:pt x="15467" y="2822"/>
                  <a:pt x="21600" y="11170"/>
                  <a:pt x="21600" y="20612"/>
                </a:cubicBezTo>
              </a:path>
              <a:path w="21600" h="20612" stroke="0" extrusionOk="0">
                <a:moveTo>
                  <a:pt x="6457" y="-1"/>
                </a:moveTo>
                <a:cubicBezTo>
                  <a:pt x="15467" y="2822"/>
                  <a:pt x="21600" y="11170"/>
                  <a:pt x="21600" y="20612"/>
                </a:cubicBezTo>
                <a:lnTo>
                  <a:pt x="0" y="20612"/>
                </a:lnTo>
                <a:lnTo>
                  <a:pt x="6457" y="-1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2" name="Line 148"/>
          <p:cNvSpPr>
            <a:spLocks noChangeShapeType="1"/>
          </p:cNvSpPr>
          <p:nvPr/>
        </p:nvSpPr>
        <p:spPr bwMode="auto">
          <a:xfrm flipV="1">
            <a:off x="5940425" y="3460750"/>
            <a:ext cx="0" cy="3236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3" name="Line 149"/>
          <p:cNvSpPr>
            <a:spLocks noChangeShapeType="1"/>
          </p:cNvSpPr>
          <p:nvPr/>
        </p:nvSpPr>
        <p:spPr bwMode="auto">
          <a:xfrm>
            <a:off x="5926138" y="3471862"/>
            <a:ext cx="14652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4" name="Line 150"/>
          <p:cNvSpPr>
            <a:spLocks noChangeShapeType="1"/>
          </p:cNvSpPr>
          <p:nvPr/>
        </p:nvSpPr>
        <p:spPr bwMode="auto">
          <a:xfrm>
            <a:off x="5934075" y="6692900"/>
            <a:ext cx="14589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5" name="Line 151"/>
          <p:cNvSpPr>
            <a:spLocks noChangeShapeType="1"/>
          </p:cNvSpPr>
          <p:nvPr/>
        </p:nvSpPr>
        <p:spPr bwMode="auto">
          <a:xfrm>
            <a:off x="7391400" y="3473450"/>
            <a:ext cx="0" cy="84613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6" name="Line 152"/>
          <p:cNvSpPr>
            <a:spLocks noChangeShapeType="1"/>
          </p:cNvSpPr>
          <p:nvPr/>
        </p:nvSpPr>
        <p:spPr bwMode="auto">
          <a:xfrm>
            <a:off x="7391400" y="5894387"/>
            <a:ext cx="0" cy="8001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7" name="Line 153"/>
          <p:cNvSpPr>
            <a:spLocks noChangeShapeType="1"/>
          </p:cNvSpPr>
          <p:nvPr/>
        </p:nvSpPr>
        <p:spPr bwMode="auto">
          <a:xfrm>
            <a:off x="7389813" y="4346575"/>
            <a:ext cx="0" cy="1624012"/>
          </a:xfrm>
          <a:prstGeom prst="line">
            <a:avLst/>
          </a:prstGeom>
          <a:noFill/>
          <a:ln w="19050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8" name="Freeform 154"/>
          <p:cNvSpPr>
            <a:spLocks/>
          </p:cNvSpPr>
          <p:nvPr/>
        </p:nvSpPr>
        <p:spPr bwMode="auto">
          <a:xfrm>
            <a:off x="6070600" y="3883025"/>
            <a:ext cx="1317625" cy="1230312"/>
          </a:xfrm>
          <a:custGeom>
            <a:avLst/>
            <a:gdLst>
              <a:gd name="T0" fmla="*/ 0 w 830"/>
              <a:gd name="T1" fmla="*/ 2147483647 h 775"/>
              <a:gd name="T2" fmla="*/ 2147483647 w 830"/>
              <a:gd name="T3" fmla="*/ 2147483647 h 775"/>
              <a:gd name="T4" fmla="*/ 2147483647 w 830"/>
              <a:gd name="T5" fmla="*/ 2147483647 h 775"/>
              <a:gd name="T6" fmla="*/ 2147483647 w 830"/>
              <a:gd name="T7" fmla="*/ 2147483647 h 775"/>
              <a:gd name="T8" fmla="*/ 2147483647 w 830"/>
              <a:gd name="T9" fmla="*/ 2147483647 h 775"/>
              <a:gd name="T10" fmla="*/ 2147483647 w 830"/>
              <a:gd name="T11" fmla="*/ 2147483647 h 775"/>
              <a:gd name="T12" fmla="*/ 2147483647 w 830"/>
              <a:gd name="T13" fmla="*/ 2147483647 h 775"/>
              <a:gd name="T14" fmla="*/ 2147483647 w 830"/>
              <a:gd name="T15" fmla="*/ 2147483647 h 775"/>
              <a:gd name="T16" fmla="*/ 2147483647 w 830"/>
              <a:gd name="T17" fmla="*/ 2147483647 h 775"/>
              <a:gd name="T18" fmla="*/ 2147483647 w 830"/>
              <a:gd name="T19" fmla="*/ 2147483647 h 775"/>
              <a:gd name="T20" fmla="*/ 2147483647 w 830"/>
              <a:gd name="T21" fmla="*/ 2147483647 h 77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30" h="775">
                <a:moveTo>
                  <a:pt x="0" y="775"/>
                </a:moveTo>
                <a:cubicBezTo>
                  <a:pt x="3" y="743"/>
                  <a:pt x="6" y="649"/>
                  <a:pt x="16" y="584"/>
                </a:cubicBezTo>
                <a:cubicBezTo>
                  <a:pt x="26" y="519"/>
                  <a:pt x="38" y="450"/>
                  <a:pt x="62" y="387"/>
                </a:cubicBezTo>
                <a:cubicBezTo>
                  <a:pt x="86" y="324"/>
                  <a:pt x="118" y="259"/>
                  <a:pt x="157" y="206"/>
                </a:cubicBezTo>
                <a:cubicBezTo>
                  <a:pt x="196" y="153"/>
                  <a:pt x="244" y="104"/>
                  <a:pt x="294" y="71"/>
                </a:cubicBezTo>
                <a:cubicBezTo>
                  <a:pt x="344" y="38"/>
                  <a:pt x="404" y="18"/>
                  <a:pt x="457" y="9"/>
                </a:cubicBezTo>
                <a:cubicBezTo>
                  <a:pt x="510" y="0"/>
                  <a:pt x="567" y="8"/>
                  <a:pt x="611" y="19"/>
                </a:cubicBezTo>
                <a:cubicBezTo>
                  <a:pt x="654" y="30"/>
                  <a:pt x="690" y="54"/>
                  <a:pt x="720" y="77"/>
                </a:cubicBezTo>
                <a:cubicBezTo>
                  <a:pt x="750" y="100"/>
                  <a:pt x="773" y="131"/>
                  <a:pt x="790" y="155"/>
                </a:cubicBezTo>
                <a:cubicBezTo>
                  <a:pt x="807" y="179"/>
                  <a:pt x="815" y="199"/>
                  <a:pt x="822" y="221"/>
                </a:cubicBezTo>
                <a:cubicBezTo>
                  <a:pt x="829" y="243"/>
                  <a:pt x="828" y="273"/>
                  <a:pt x="830" y="287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79" name="Freeform 155"/>
          <p:cNvSpPr>
            <a:spLocks/>
          </p:cNvSpPr>
          <p:nvPr/>
        </p:nvSpPr>
        <p:spPr bwMode="auto">
          <a:xfrm>
            <a:off x="6756400" y="4310062"/>
            <a:ext cx="635000" cy="806450"/>
          </a:xfrm>
          <a:custGeom>
            <a:avLst/>
            <a:gdLst>
              <a:gd name="T0" fmla="*/ 0 w 400"/>
              <a:gd name="T1" fmla="*/ 2147483647 h 508"/>
              <a:gd name="T2" fmla="*/ 2147483647 w 400"/>
              <a:gd name="T3" fmla="*/ 2147483647 h 508"/>
              <a:gd name="T4" fmla="*/ 2147483647 w 400"/>
              <a:gd name="T5" fmla="*/ 2147483647 h 508"/>
              <a:gd name="T6" fmla="*/ 2147483647 w 400"/>
              <a:gd name="T7" fmla="*/ 2147483647 h 508"/>
              <a:gd name="T8" fmla="*/ 2147483647 w 400"/>
              <a:gd name="T9" fmla="*/ 2147483647 h 508"/>
              <a:gd name="T10" fmla="*/ 2147483647 w 400"/>
              <a:gd name="T11" fmla="*/ 2147483647 h 508"/>
              <a:gd name="T12" fmla="*/ 2147483647 w 400"/>
              <a:gd name="T13" fmla="*/ 2147483647 h 508"/>
              <a:gd name="T14" fmla="*/ 2147483647 w 400"/>
              <a:gd name="T15" fmla="*/ 2147483647 h 508"/>
              <a:gd name="T16" fmla="*/ 2147483647 w 400"/>
              <a:gd name="T17" fmla="*/ 0 h 5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0" h="508">
                <a:moveTo>
                  <a:pt x="0" y="508"/>
                </a:moveTo>
                <a:cubicBezTo>
                  <a:pt x="1" y="497"/>
                  <a:pt x="0" y="469"/>
                  <a:pt x="6" y="444"/>
                </a:cubicBezTo>
                <a:cubicBezTo>
                  <a:pt x="12" y="419"/>
                  <a:pt x="21" y="386"/>
                  <a:pt x="38" y="358"/>
                </a:cubicBezTo>
                <a:cubicBezTo>
                  <a:pt x="55" y="330"/>
                  <a:pt x="79" y="299"/>
                  <a:pt x="106" y="276"/>
                </a:cubicBezTo>
                <a:cubicBezTo>
                  <a:pt x="133" y="253"/>
                  <a:pt x="169" y="237"/>
                  <a:pt x="200" y="220"/>
                </a:cubicBezTo>
                <a:cubicBezTo>
                  <a:pt x="231" y="203"/>
                  <a:pt x="263" y="190"/>
                  <a:pt x="290" y="172"/>
                </a:cubicBezTo>
                <a:cubicBezTo>
                  <a:pt x="317" y="154"/>
                  <a:pt x="344" y="131"/>
                  <a:pt x="360" y="114"/>
                </a:cubicBezTo>
                <a:cubicBezTo>
                  <a:pt x="376" y="97"/>
                  <a:pt x="383" y="85"/>
                  <a:pt x="390" y="66"/>
                </a:cubicBezTo>
                <a:cubicBezTo>
                  <a:pt x="397" y="47"/>
                  <a:pt x="398" y="14"/>
                  <a:pt x="40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0" name="Freeform 156"/>
          <p:cNvSpPr>
            <a:spLocks/>
          </p:cNvSpPr>
          <p:nvPr/>
        </p:nvSpPr>
        <p:spPr bwMode="auto">
          <a:xfrm flipV="1">
            <a:off x="6756400" y="5106987"/>
            <a:ext cx="635000" cy="806450"/>
          </a:xfrm>
          <a:custGeom>
            <a:avLst/>
            <a:gdLst>
              <a:gd name="T0" fmla="*/ 0 w 400"/>
              <a:gd name="T1" fmla="*/ 2147483647 h 508"/>
              <a:gd name="T2" fmla="*/ 2147483647 w 400"/>
              <a:gd name="T3" fmla="*/ 2147483647 h 508"/>
              <a:gd name="T4" fmla="*/ 2147483647 w 400"/>
              <a:gd name="T5" fmla="*/ 2147483647 h 508"/>
              <a:gd name="T6" fmla="*/ 2147483647 w 400"/>
              <a:gd name="T7" fmla="*/ 2147483647 h 508"/>
              <a:gd name="T8" fmla="*/ 2147483647 w 400"/>
              <a:gd name="T9" fmla="*/ 2147483647 h 508"/>
              <a:gd name="T10" fmla="*/ 2147483647 w 400"/>
              <a:gd name="T11" fmla="*/ 2147483647 h 508"/>
              <a:gd name="T12" fmla="*/ 2147483647 w 400"/>
              <a:gd name="T13" fmla="*/ 2147483647 h 508"/>
              <a:gd name="T14" fmla="*/ 2147483647 w 400"/>
              <a:gd name="T15" fmla="*/ 2147483647 h 508"/>
              <a:gd name="T16" fmla="*/ 2147483647 w 400"/>
              <a:gd name="T17" fmla="*/ 0 h 508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</a:gdLst>
            <a:ahLst/>
            <a:cxnLst>
              <a:cxn ang="T18">
                <a:pos x="T0" y="T1"/>
              </a:cxn>
              <a:cxn ang="T19">
                <a:pos x="T2" y="T3"/>
              </a:cxn>
              <a:cxn ang="T20">
                <a:pos x="T4" y="T5"/>
              </a:cxn>
              <a:cxn ang="T21">
                <a:pos x="T6" y="T7"/>
              </a:cxn>
              <a:cxn ang="T22">
                <a:pos x="T8" y="T9"/>
              </a:cxn>
              <a:cxn ang="T23">
                <a:pos x="T10" y="T11"/>
              </a:cxn>
              <a:cxn ang="T24">
                <a:pos x="T12" y="T13"/>
              </a:cxn>
              <a:cxn ang="T25">
                <a:pos x="T14" y="T15"/>
              </a:cxn>
              <a:cxn ang="T26">
                <a:pos x="T16" y="T17"/>
              </a:cxn>
            </a:cxnLst>
            <a:rect l="0" t="0" r="r" b="b"/>
            <a:pathLst>
              <a:path w="400" h="508">
                <a:moveTo>
                  <a:pt x="0" y="508"/>
                </a:moveTo>
                <a:cubicBezTo>
                  <a:pt x="1" y="497"/>
                  <a:pt x="0" y="469"/>
                  <a:pt x="6" y="444"/>
                </a:cubicBezTo>
                <a:cubicBezTo>
                  <a:pt x="12" y="419"/>
                  <a:pt x="21" y="386"/>
                  <a:pt x="38" y="358"/>
                </a:cubicBezTo>
                <a:cubicBezTo>
                  <a:pt x="55" y="330"/>
                  <a:pt x="79" y="299"/>
                  <a:pt x="106" y="276"/>
                </a:cubicBezTo>
                <a:cubicBezTo>
                  <a:pt x="133" y="253"/>
                  <a:pt x="169" y="237"/>
                  <a:pt x="200" y="220"/>
                </a:cubicBezTo>
                <a:cubicBezTo>
                  <a:pt x="231" y="203"/>
                  <a:pt x="263" y="190"/>
                  <a:pt x="290" y="172"/>
                </a:cubicBezTo>
                <a:cubicBezTo>
                  <a:pt x="317" y="154"/>
                  <a:pt x="344" y="131"/>
                  <a:pt x="360" y="114"/>
                </a:cubicBezTo>
                <a:cubicBezTo>
                  <a:pt x="376" y="97"/>
                  <a:pt x="383" y="85"/>
                  <a:pt x="390" y="66"/>
                </a:cubicBezTo>
                <a:cubicBezTo>
                  <a:pt x="397" y="47"/>
                  <a:pt x="398" y="14"/>
                  <a:pt x="400" y="0"/>
                </a:cubicBezTo>
              </a:path>
            </a:pathLst>
          </a:custGeom>
          <a:noFill/>
          <a:ln w="28575" cap="flat" cmpd="sng">
            <a:solidFill>
              <a:srgbClr val="CC0000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1" name="Freeform 157"/>
          <p:cNvSpPr>
            <a:spLocks/>
          </p:cNvSpPr>
          <p:nvPr/>
        </p:nvSpPr>
        <p:spPr bwMode="auto">
          <a:xfrm flipV="1">
            <a:off x="6070600" y="5110162"/>
            <a:ext cx="1317625" cy="1230313"/>
          </a:xfrm>
          <a:custGeom>
            <a:avLst/>
            <a:gdLst>
              <a:gd name="T0" fmla="*/ 0 w 830"/>
              <a:gd name="T1" fmla="*/ 2147483647 h 775"/>
              <a:gd name="T2" fmla="*/ 2147483647 w 830"/>
              <a:gd name="T3" fmla="*/ 2147483647 h 775"/>
              <a:gd name="T4" fmla="*/ 2147483647 w 830"/>
              <a:gd name="T5" fmla="*/ 2147483647 h 775"/>
              <a:gd name="T6" fmla="*/ 2147483647 w 830"/>
              <a:gd name="T7" fmla="*/ 2147483647 h 775"/>
              <a:gd name="T8" fmla="*/ 2147483647 w 830"/>
              <a:gd name="T9" fmla="*/ 2147483647 h 775"/>
              <a:gd name="T10" fmla="*/ 2147483647 w 830"/>
              <a:gd name="T11" fmla="*/ 2147483647 h 775"/>
              <a:gd name="T12" fmla="*/ 2147483647 w 830"/>
              <a:gd name="T13" fmla="*/ 2147483647 h 775"/>
              <a:gd name="T14" fmla="*/ 2147483647 w 830"/>
              <a:gd name="T15" fmla="*/ 2147483647 h 775"/>
              <a:gd name="T16" fmla="*/ 2147483647 w 830"/>
              <a:gd name="T17" fmla="*/ 2147483647 h 775"/>
              <a:gd name="T18" fmla="*/ 2147483647 w 830"/>
              <a:gd name="T19" fmla="*/ 2147483647 h 775"/>
              <a:gd name="T20" fmla="*/ 2147483647 w 830"/>
              <a:gd name="T21" fmla="*/ 2147483647 h 775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830" h="775">
                <a:moveTo>
                  <a:pt x="0" y="775"/>
                </a:moveTo>
                <a:cubicBezTo>
                  <a:pt x="3" y="743"/>
                  <a:pt x="6" y="649"/>
                  <a:pt x="16" y="584"/>
                </a:cubicBezTo>
                <a:cubicBezTo>
                  <a:pt x="26" y="519"/>
                  <a:pt x="38" y="450"/>
                  <a:pt x="62" y="387"/>
                </a:cubicBezTo>
                <a:cubicBezTo>
                  <a:pt x="86" y="324"/>
                  <a:pt x="118" y="259"/>
                  <a:pt x="157" y="206"/>
                </a:cubicBezTo>
                <a:cubicBezTo>
                  <a:pt x="196" y="153"/>
                  <a:pt x="244" y="104"/>
                  <a:pt x="294" y="71"/>
                </a:cubicBezTo>
                <a:cubicBezTo>
                  <a:pt x="344" y="38"/>
                  <a:pt x="404" y="18"/>
                  <a:pt x="457" y="9"/>
                </a:cubicBezTo>
                <a:cubicBezTo>
                  <a:pt x="510" y="0"/>
                  <a:pt x="567" y="8"/>
                  <a:pt x="611" y="19"/>
                </a:cubicBezTo>
                <a:cubicBezTo>
                  <a:pt x="654" y="30"/>
                  <a:pt x="690" y="54"/>
                  <a:pt x="720" y="77"/>
                </a:cubicBezTo>
                <a:cubicBezTo>
                  <a:pt x="750" y="100"/>
                  <a:pt x="773" y="131"/>
                  <a:pt x="790" y="155"/>
                </a:cubicBezTo>
                <a:cubicBezTo>
                  <a:pt x="807" y="179"/>
                  <a:pt x="815" y="199"/>
                  <a:pt x="822" y="221"/>
                </a:cubicBezTo>
                <a:cubicBezTo>
                  <a:pt x="829" y="243"/>
                  <a:pt x="828" y="273"/>
                  <a:pt x="830" y="287"/>
                </a:cubicBezTo>
              </a:path>
            </a:pathLst>
          </a:custGeom>
          <a:noFill/>
          <a:ln w="19050" cap="flat" cmpd="sng">
            <a:solidFill>
              <a:srgbClr val="CC0000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2" name="Arc 158"/>
          <p:cNvSpPr>
            <a:spLocks/>
          </p:cNvSpPr>
          <p:nvPr/>
        </p:nvSpPr>
        <p:spPr bwMode="auto">
          <a:xfrm flipH="1">
            <a:off x="5945188" y="1377950"/>
            <a:ext cx="825500" cy="1144587"/>
          </a:xfrm>
          <a:custGeom>
            <a:avLst/>
            <a:gdLst>
              <a:gd name="T0" fmla="*/ 0 w 24121"/>
              <a:gd name="T1" fmla="*/ 5933254 h 33442"/>
              <a:gd name="T2" fmla="*/ 825117692 w 24121"/>
              <a:gd name="T3" fmla="*/ 1340793656 h 33442"/>
              <a:gd name="T4" fmla="*/ 101050529 w 24121"/>
              <a:gd name="T5" fmla="*/ 866010706 h 3344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4121" h="33442" fill="none" extrusionOk="0">
                <a:moveTo>
                  <a:pt x="-1" y="147"/>
                </a:moveTo>
                <a:cubicBezTo>
                  <a:pt x="836" y="49"/>
                  <a:pt x="1678" y="-1"/>
                  <a:pt x="2521" y="0"/>
                </a:cubicBezTo>
                <a:cubicBezTo>
                  <a:pt x="14450" y="0"/>
                  <a:pt x="24121" y="9670"/>
                  <a:pt x="24121" y="21600"/>
                </a:cubicBezTo>
                <a:cubicBezTo>
                  <a:pt x="24121" y="25807"/>
                  <a:pt x="22892" y="29923"/>
                  <a:pt x="20585" y="33442"/>
                </a:cubicBezTo>
              </a:path>
              <a:path w="24121" h="33442" stroke="0" extrusionOk="0">
                <a:moveTo>
                  <a:pt x="-1" y="147"/>
                </a:moveTo>
                <a:cubicBezTo>
                  <a:pt x="836" y="49"/>
                  <a:pt x="1678" y="-1"/>
                  <a:pt x="2521" y="0"/>
                </a:cubicBezTo>
                <a:cubicBezTo>
                  <a:pt x="14450" y="0"/>
                  <a:pt x="24121" y="9670"/>
                  <a:pt x="24121" y="21600"/>
                </a:cubicBezTo>
                <a:cubicBezTo>
                  <a:pt x="24121" y="25807"/>
                  <a:pt x="22892" y="29923"/>
                  <a:pt x="20585" y="33442"/>
                </a:cubicBezTo>
                <a:lnTo>
                  <a:pt x="2521" y="21600"/>
                </a:lnTo>
                <a:lnTo>
                  <a:pt x="-1" y="147"/>
                </a:lnTo>
                <a:close/>
              </a:path>
            </a:pathLst>
          </a:cu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3" name="Oval 159"/>
          <p:cNvSpPr>
            <a:spLocks noChangeArrowheads="1"/>
          </p:cNvSpPr>
          <p:nvPr/>
        </p:nvSpPr>
        <p:spPr bwMode="auto">
          <a:xfrm>
            <a:off x="6053138" y="2506662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4" name="Oval 160"/>
          <p:cNvSpPr>
            <a:spLocks noChangeArrowheads="1"/>
          </p:cNvSpPr>
          <p:nvPr/>
        </p:nvSpPr>
        <p:spPr bwMode="auto">
          <a:xfrm>
            <a:off x="6732588" y="1354137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5" name="Oval 161"/>
          <p:cNvSpPr>
            <a:spLocks noChangeArrowheads="1"/>
          </p:cNvSpPr>
          <p:nvPr/>
        </p:nvSpPr>
        <p:spPr bwMode="auto">
          <a:xfrm>
            <a:off x="7372350" y="207327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6" name="Oval 162"/>
          <p:cNvSpPr>
            <a:spLocks noChangeArrowheads="1"/>
          </p:cNvSpPr>
          <p:nvPr/>
        </p:nvSpPr>
        <p:spPr bwMode="auto">
          <a:xfrm>
            <a:off x="6648450" y="280352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7" name="Oval 163"/>
          <p:cNvSpPr>
            <a:spLocks noChangeArrowheads="1"/>
          </p:cNvSpPr>
          <p:nvPr/>
        </p:nvSpPr>
        <p:spPr bwMode="auto">
          <a:xfrm>
            <a:off x="7950200" y="2071687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8" name="Oval 164"/>
          <p:cNvSpPr>
            <a:spLocks noChangeArrowheads="1"/>
          </p:cNvSpPr>
          <p:nvPr/>
        </p:nvSpPr>
        <p:spPr bwMode="auto">
          <a:xfrm>
            <a:off x="8383588" y="2803525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89" name="Oval 165"/>
          <p:cNvSpPr>
            <a:spLocks noChangeArrowheads="1"/>
          </p:cNvSpPr>
          <p:nvPr/>
        </p:nvSpPr>
        <p:spPr bwMode="auto">
          <a:xfrm>
            <a:off x="7950200" y="5089525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0" name="Oval 166"/>
          <p:cNvSpPr>
            <a:spLocks noChangeArrowheads="1"/>
          </p:cNvSpPr>
          <p:nvPr/>
        </p:nvSpPr>
        <p:spPr bwMode="auto">
          <a:xfrm>
            <a:off x="7364413" y="428942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1" name="Oval 167"/>
          <p:cNvSpPr>
            <a:spLocks noChangeArrowheads="1"/>
          </p:cNvSpPr>
          <p:nvPr/>
        </p:nvSpPr>
        <p:spPr bwMode="auto">
          <a:xfrm>
            <a:off x="6732588" y="5091112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2" name="Oval 168"/>
          <p:cNvSpPr>
            <a:spLocks noChangeArrowheads="1"/>
          </p:cNvSpPr>
          <p:nvPr/>
        </p:nvSpPr>
        <p:spPr bwMode="auto">
          <a:xfrm>
            <a:off x="6046788" y="508317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3" name="Oval 169"/>
          <p:cNvSpPr>
            <a:spLocks noChangeArrowheads="1"/>
          </p:cNvSpPr>
          <p:nvPr/>
        </p:nvSpPr>
        <p:spPr bwMode="auto">
          <a:xfrm>
            <a:off x="6634163" y="390207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4" name="Oval 170"/>
          <p:cNvSpPr>
            <a:spLocks noChangeArrowheads="1"/>
          </p:cNvSpPr>
          <p:nvPr/>
        </p:nvSpPr>
        <p:spPr bwMode="auto">
          <a:xfrm>
            <a:off x="7364413" y="5861050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5" name="Line 171"/>
          <p:cNvSpPr>
            <a:spLocks noChangeShapeType="1"/>
          </p:cNvSpPr>
          <p:nvPr/>
        </p:nvSpPr>
        <p:spPr bwMode="auto">
          <a:xfrm>
            <a:off x="7131050" y="1563687"/>
            <a:ext cx="303213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6" name="Line 172"/>
          <p:cNvSpPr>
            <a:spLocks noChangeShapeType="1"/>
          </p:cNvSpPr>
          <p:nvPr/>
        </p:nvSpPr>
        <p:spPr bwMode="auto">
          <a:xfrm>
            <a:off x="7418388" y="1558925"/>
            <a:ext cx="2063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7" name="Line 173"/>
          <p:cNvSpPr>
            <a:spLocks noChangeShapeType="1"/>
          </p:cNvSpPr>
          <p:nvPr/>
        </p:nvSpPr>
        <p:spPr bwMode="auto">
          <a:xfrm>
            <a:off x="7640638" y="1549400"/>
            <a:ext cx="0" cy="20574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8" name="Line 174"/>
          <p:cNvSpPr>
            <a:spLocks noChangeShapeType="1"/>
          </p:cNvSpPr>
          <p:nvPr/>
        </p:nvSpPr>
        <p:spPr bwMode="auto">
          <a:xfrm>
            <a:off x="7642225" y="3573462"/>
            <a:ext cx="0" cy="15652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399" name="Arc 175"/>
          <p:cNvSpPr>
            <a:spLocks/>
          </p:cNvSpPr>
          <p:nvPr/>
        </p:nvSpPr>
        <p:spPr bwMode="auto">
          <a:xfrm>
            <a:off x="7146925" y="4621212"/>
            <a:ext cx="490538" cy="490538"/>
          </a:xfrm>
          <a:custGeom>
            <a:avLst/>
            <a:gdLst>
              <a:gd name="T0" fmla="*/ 0 w 21600"/>
              <a:gd name="T1" fmla="*/ 0 h 21600"/>
              <a:gd name="T2" fmla="*/ 252994133 w 21600"/>
              <a:gd name="T3" fmla="*/ 252994133 h 21600"/>
              <a:gd name="T4" fmla="*/ 0 w 21600"/>
              <a:gd name="T5" fmla="*/ 25299413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0" name="Arc 176"/>
          <p:cNvSpPr>
            <a:spLocks/>
          </p:cNvSpPr>
          <p:nvPr/>
        </p:nvSpPr>
        <p:spPr bwMode="auto">
          <a:xfrm flipV="1">
            <a:off x="7146925" y="5100637"/>
            <a:ext cx="490538" cy="490538"/>
          </a:xfrm>
          <a:custGeom>
            <a:avLst/>
            <a:gdLst>
              <a:gd name="T0" fmla="*/ 0 w 21600"/>
              <a:gd name="T1" fmla="*/ 0 h 21600"/>
              <a:gd name="T2" fmla="*/ 252994133 w 21600"/>
              <a:gd name="T3" fmla="*/ 252994133 h 21600"/>
              <a:gd name="T4" fmla="*/ 0 w 21600"/>
              <a:gd name="T5" fmla="*/ 252994133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1" name="Line 177"/>
          <p:cNvSpPr>
            <a:spLocks noChangeShapeType="1"/>
          </p:cNvSpPr>
          <p:nvPr/>
        </p:nvSpPr>
        <p:spPr bwMode="auto">
          <a:xfrm>
            <a:off x="7145338" y="2659062"/>
            <a:ext cx="7016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2" name="Line 178"/>
          <p:cNvSpPr>
            <a:spLocks noChangeShapeType="1"/>
          </p:cNvSpPr>
          <p:nvPr/>
        </p:nvSpPr>
        <p:spPr bwMode="auto">
          <a:xfrm>
            <a:off x="7812088" y="2657475"/>
            <a:ext cx="512762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3" name="Line 179"/>
          <p:cNvSpPr>
            <a:spLocks noChangeShapeType="1"/>
          </p:cNvSpPr>
          <p:nvPr/>
        </p:nvSpPr>
        <p:spPr bwMode="auto">
          <a:xfrm>
            <a:off x="8312150" y="2654300"/>
            <a:ext cx="0" cy="9953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4" name="Line 180"/>
          <p:cNvSpPr>
            <a:spLocks noChangeShapeType="1"/>
          </p:cNvSpPr>
          <p:nvPr/>
        </p:nvSpPr>
        <p:spPr bwMode="auto">
          <a:xfrm>
            <a:off x="8313738" y="3616325"/>
            <a:ext cx="0" cy="1501775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5" name="Arc 181"/>
          <p:cNvSpPr>
            <a:spLocks/>
          </p:cNvSpPr>
          <p:nvPr/>
        </p:nvSpPr>
        <p:spPr bwMode="auto">
          <a:xfrm>
            <a:off x="7140575" y="3959225"/>
            <a:ext cx="1166813" cy="1166812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6" name="Arc 182"/>
          <p:cNvSpPr>
            <a:spLocks/>
          </p:cNvSpPr>
          <p:nvPr/>
        </p:nvSpPr>
        <p:spPr bwMode="auto">
          <a:xfrm flipV="1">
            <a:off x="7148513" y="5111750"/>
            <a:ext cx="1158875" cy="115887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7" name="Oval 183"/>
          <p:cNvSpPr>
            <a:spLocks noChangeArrowheads="1"/>
          </p:cNvSpPr>
          <p:nvPr/>
        </p:nvSpPr>
        <p:spPr bwMode="auto">
          <a:xfrm>
            <a:off x="7615238" y="1531937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8" name="Oval 184"/>
          <p:cNvSpPr>
            <a:spLocks noChangeArrowheads="1"/>
          </p:cNvSpPr>
          <p:nvPr/>
        </p:nvSpPr>
        <p:spPr bwMode="auto">
          <a:xfrm>
            <a:off x="8286750" y="2627312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09" name="Oval 185"/>
          <p:cNvSpPr>
            <a:spLocks noChangeArrowheads="1"/>
          </p:cNvSpPr>
          <p:nvPr/>
        </p:nvSpPr>
        <p:spPr bwMode="auto">
          <a:xfrm>
            <a:off x="7608888" y="5081587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10" name="Oval 186"/>
          <p:cNvSpPr>
            <a:spLocks noChangeArrowheads="1"/>
          </p:cNvSpPr>
          <p:nvPr/>
        </p:nvSpPr>
        <p:spPr bwMode="auto">
          <a:xfrm>
            <a:off x="8280400" y="5081587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11" name="Oval 187"/>
          <p:cNvSpPr>
            <a:spLocks noChangeArrowheads="1"/>
          </p:cNvSpPr>
          <p:nvPr/>
        </p:nvSpPr>
        <p:spPr bwMode="auto">
          <a:xfrm>
            <a:off x="7121525" y="394017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12" name="Oval 188"/>
          <p:cNvSpPr>
            <a:spLocks noChangeArrowheads="1"/>
          </p:cNvSpPr>
          <p:nvPr/>
        </p:nvSpPr>
        <p:spPr bwMode="auto">
          <a:xfrm>
            <a:off x="7121525" y="5570537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13" name="Oval 189"/>
          <p:cNvSpPr>
            <a:spLocks noChangeArrowheads="1"/>
          </p:cNvSpPr>
          <p:nvPr/>
        </p:nvSpPr>
        <p:spPr bwMode="auto">
          <a:xfrm>
            <a:off x="7121525" y="6242050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14" name="Oval 190"/>
          <p:cNvSpPr>
            <a:spLocks noChangeArrowheads="1"/>
          </p:cNvSpPr>
          <p:nvPr/>
        </p:nvSpPr>
        <p:spPr bwMode="auto">
          <a:xfrm>
            <a:off x="7129463" y="4587875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15" name="Text Box 191"/>
          <p:cNvSpPr txBox="1">
            <a:spLocks noChangeArrowheads="1"/>
          </p:cNvSpPr>
          <p:nvPr/>
        </p:nvSpPr>
        <p:spPr bwMode="auto">
          <a:xfrm>
            <a:off x="6686550" y="3921125"/>
            <a:ext cx="184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6416" name="Text Box 192"/>
          <p:cNvSpPr txBox="1">
            <a:spLocks noChangeArrowheads="1"/>
          </p:cNvSpPr>
          <p:nvPr/>
        </p:nvSpPr>
        <p:spPr bwMode="auto">
          <a:xfrm>
            <a:off x="7440613" y="4117975"/>
            <a:ext cx="1714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6417" name="Text Box 193"/>
          <p:cNvSpPr txBox="1">
            <a:spLocks noChangeArrowheads="1"/>
          </p:cNvSpPr>
          <p:nvPr/>
        </p:nvSpPr>
        <p:spPr bwMode="auto">
          <a:xfrm>
            <a:off x="7423150" y="5883275"/>
            <a:ext cx="184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2’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6418" name="Text Box 194"/>
          <p:cNvSpPr txBox="1">
            <a:spLocks noChangeArrowheads="1"/>
          </p:cNvSpPr>
          <p:nvPr/>
        </p:nvSpPr>
        <p:spPr bwMode="auto">
          <a:xfrm>
            <a:off x="6118225" y="4897437"/>
            <a:ext cx="220663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4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6419" name="Text Box 195"/>
          <p:cNvSpPr txBox="1">
            <a:spLocks noChangeArrowheads="1"/>
          </p:cNvSpPr>
          <p:nvPr/>
        </p:nvSpPr>
        <p:spPr bwMode="auto">
          <a:xfrm>
            <a:off x="6694488" y="6100762"/>
            <a:ext cx="18415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3’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6420" name="Text Box 196"/>
          <p:cNvSpPr txBox="1">
            <a:spLocks noChangeArrowheads="1"/>
          </p:cNvSpPr>
          <p:nvPr/>
        </p:nvSpPr>
        <p:spPr bwMode="auto">
          <a:xfrm>
            <a:off x="6805613" y="4914900"/>
            <a:ext cx="177800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>
                <a:latin typeface="Times New Roman" pitchFamily="18" charset="0"/>
              </a:rPr>
              <a:t>1</a:t>
            </a:r>
            <a:r>
              <a:rPr lang="en-US" sz="12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36421" name="Oval 197"/>
          <p:cNvSpPr>
            <a:spLocks noChangeArrowheads="1"/>
          </p:cNvSpPr>
          <p:nvPr/>
        </p:nvSpPr>
        <p:spPr bwMode="auto">
          <a:xfrm>
            <a:off x="7119938" y="1525587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22" name="Oval 198"/>
          <p:cNvSpPr>
            <a:spLocks noChangeArrowheads="1"/>
          </p:cNvSpPr>
          <p:nvPr/>
        </p:nvSpPr>
        <p:spPr bwMode="auto">
          <a:xfrm>
            <a:off x="7121525" y="2630487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23" name="Text Box 199"/>
          <p:cNvSpPr txBox="1">
            <a:spLocks noChangeArrowheads="1"/>
          </p:cNvSpPr>
          <p:nvPr/>
        </p:nvSpPr>
        <p:spPr bwMode="auto">
          <a:xfrm>
            <a:off x="7177088" y="1323975"/>
            <a:ext cx="1730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5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6424" name="Text Box 200"/>
          <p:cNvSpPr txBox="1">
            <a:spLocks noChangeArrowheads="1"/>
          </p:cNvSpPr>
          <p:nvPr/>
        </p:nvSpPr>
        <p:spPr bwMode="auto">
          <a:xfrm>
            <a:off x="6961188" y="2459037"/>
            <a:ext cx="17303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6</a:t>
            </a:r>
            <a:r>
              <a:rPr lang="en-US" sz="12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36425" name="Text Box 201"/>
          <p:cNvSpPr txBox="1">
            <a:spLocks noChangeArrowheads="1"/>
          </p:cNvSpPr>
          <p:nvPr/>
        </p:nvSpPr>
        <p:spPr bwMode="auto">
          <a:xfrm>
            <a:off x="6946900" y="4424362"/>
            <a:ext cx="1730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5</a:t>
            </a:r>
            <a:r>
              <a:rPr lang="en-US" sz="12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36426" name="Text Box 202"/>
          <p:cNvSpPr txBox="1">
            <a:spLocks noChangeArrowheads="1"/>
          </p:cNvSpPr>
          <p:nvPr/>
        </p:nvSpPr>
        <p:spPr bwMode="auto">
          <a:xfrm>
            <a:off x="6897688" y="5678487"/>
            <a:ext cx="255587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5’</a:t>
            </a:r>
            <a:r>
              <a:rPr lang="en-US" sz="12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36427" name="Text Box 203"/>
          <p:cNvSpPr txBox="1">
            <a:spLocks noChangeArrowheads="1"/>
          </p:cNvSpPr>
          <p:nvPr/>
        </p:nvSpPr>
        <p:spPr bwMode="auto">
          <a:xfrm>
            <a:off x="6978650" y="3919537"/>
            <a:ext cx="17303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6</a:t>
            </a:r>
            <a:r>
              <a:rPr lang="en-US" sz="12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36428" name="Text Box 204"/>
          <p:cNvSpPr txBox="1">
            <a:spLocks noChangeArrowheads="1"/>
          </p:cNvSpPr>
          <p:nvPr/>
        </p:nvSpPr>
        <p:spPr bwMode="auto">
          <a:xfrm>
            <a:off x="7153275" y="6283325"/>
            <a:ext cx="255588" cy="184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200" dirty="0">
                <a:latin typeface="Times New Roman" pitchFamily="18" charset="0"/>
              </a:rPr>
              <a:t>6’</a:t>
            </a:r>
            <a:r>
              <a:rPr lang="en-US" sz="12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36429" name="Arc 205"/>
          <p:cNvSpPr>
            <a:spLocks/>
          </p:cNvSpPr>
          <p:nvPr/>
        </p:nvSpPr>
        <p:spPr bwMode="auto">
          <a:xfrm flipV="1">
            <a:off x="6659563" y="5113337"/>
            <a:ext cx="1747837" cy="1270000"/>
          </a:xfrm>
          <a:custGeom>
            <a:avLst/>
            <a:gdLst>
              <a:gd name="T0" fmla="*/ 0 w 29721"/>
              <a:gd name="T1" fmla="*/ 322165133 h 21600"/>
              <a:gd name="T2" fmla="*/ 2147483647 w 29721"/>
              <a:gd name="T3" fmla="*/ 2147483647 h 21600"/>
              <a:gd name="T4" fmla="*/ 1651665387 w 29721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9721" h="21600" fill="none" extrusionOk="0">
                <a:moveTo>
                  <a:pt x="-1" y="1584"/>
                </a:moveTo>
                <a:cubicBezTo>
                  <a:pt x="2579" y="538"/>
                  <a:pt x="5337" y="-1"/>
                  <a:pt x="8121" y="0"/>
                </a:cubicBezTo>
                <a:cubicBezTo>
                  <a:pt x="20050" y="0"/>
                  <a:pt x="29721" y="9670"/>
                  <a:pt x="29721" y="21600"/>
                </a:cubicBezTo>
              </a:path>
              <a:path w="29721" h="21600" stroke="0" extrusionOk="0">
                <a:moveTo>
                  <a:pt x="-1" y="1584"/>
                </a:moveTo>
                <a:cubicBezTo>
                  <a:pt x="2579" y="538"/>
                  <a:pt x="5337" y="-1"/>
                  <a:pt x="8121" y="0"/>
                </a:cubicBezTo>
                <a:cubicBezTo>
                  <a:pt x="20050" y="0"/>
                  <a:pt x="29721" y="9670"/>
                  <a:pt x="29721" y="21600"/>
                </a:cubicBezTo>
                <a:lnTo>
                  <a:pt x="8121" y="21600"/>
                </a:lnTo>
                <a:lnTo>
                  <a:pt x="-1" y="1584"/>
                </a:lnTo>
                <a:close/>
              </a:path>
            </a:pathLst>
          </a:custGeom>
          <a:noFill/>
          <a:ln w="0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30" name="Oval 206"/>
          <p:cNvSpPr>
            <a:spLocks noChangeArrowheads="1"/>
          </p:cNvSpPr>
          <p:nvPr/>
        </p:nvSpPr>
        <p:spPr bwMode="auto">
          <a:xfrm>
            <a:off x="8378825" y="5081587"/>
            <a:ext cx="53975" cy="53975"/>
          </a:xfrm>
          <a:prstGeom prst="ellipse">
            <a:avLst/>
          </a:prstGeom>
          <a:solidFill>
            <a:srgbClr val="00CCFF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36431" name="Oval 207"/>
          <p:cNvSpPr>
            <a:spLocks noChangeArrowheads="1"/>
          </p:cNvSpPr>
          <p:nvPr/>
        </p:nvSpPr>
        <p:spPr bwMode="auto">
          <a:xfrm>
            <a:off x="6626225" y="6256337"/>
            <a:ext cx="53975" cy="53975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9" name="Rectangle 3"/>
          <p:cNvSpPr>
            <a:spLocks noChangeArrowheads="1"/>
          </p:cNvSpPr>
          <p:nvPr/>
        </p:nvSpPr>
        <p:spPr bwMode="auto">
          <a:xfrm>
            <a:off x="509588" y="6340475"/>
            <a:ext cx="5829300" cy="685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93.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đứng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với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nón</a:t>
            </a: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210" name="Group 209"/>
          <p:cNvGrpSpPr/>
          <p:nvPr/>
        </p:nvGrpSpPr>
        <p:grpSpPr>
          <a:xfrm>
            <a:off x="5319713" y="2933700"/>
            <a:ext cx="3919537" cy="274637"/>
            <a:chOff x="5072063" y="3367881"/>
            <a:chExt cx="3919537" cy="274637"/>
          </a:xfrm>
        </p:grpSpPr>
        <p:sp>
          <p:nvSpPr>
            <p:cNvPr id="211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212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214" name="Picture 21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43145146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62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362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" dur="500"/>
                                        <p:tgtEl>
                                          <p:spTgt spid="4362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" dur="500"/>
                                        <p:tgtEl>
                                          <p:spTgt spid="4362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362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" dur="500"/>
                                        <p:tgtEl>
                                          <p:spTgt spid="4362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4362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8" dur="500"/>
                                        <p:tgtEl>
                                          <p:spTgt spid="4362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 nodeType="clickPar">
                      <p:stCondLst>
                        <p:cond delay="indefinite"/>
                      </p:stCondLst>
                      <p:childTnLst>
                        <p:par>
                          <p:cTn id="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53" dur="500"/>
                                        <p:tgtEl>
                                          <p:spTgt spid="4363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3622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3622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8" dur="500"/>
                                        <p:tgtEl>
                                          <p:spTgt spid="436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2" dur="500"/>
                                        <p:tgtEl>
                                          <p:spTgt spid="4363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7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436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0" dur="500"/>
                                        <p:tgtEl>
                                          <p:spTgt spid="436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43622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436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436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 nodeType="clickPar">
                      <p:stCondLst>
                        <p:cond delay="indefinite"/>
                      </p:stCondLst>
                      <p:childTnLst>
                        <p:par>
                          <p:cTn id="9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43622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436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4363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4363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7" dur="500"/>
                                        <p:tgtEl>
                                          <p:spTgt spid="4363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1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1" dur="500"/>
                                        <p:tgtEl>
                                          <p:spTgt spid="436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2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5" dur="500"/>
                                        <p:tgtEl>
                                          <p:spTgt spid="436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0" dur="500"/>
                                        <p:tgtEl>
                                          <p:spTgt spid="436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4" dur="500"/>
                                        <p:tgtEl>
                                          <p:spTgt spid="436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8" dur="500"/>
                                        <p:tgtEl>
                                          <p:spTgt spid="436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4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436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436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436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154" dur="500"/>
                                        <p:tgtEl>
                                          <p:spTgt spid="436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8" dur="500"/>
                                        <p:tgtEl>
                                          <p:spTgt spid="436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2" dur="500"/>
                                        <p:tgtEl>
                                          <p:spTgt spid="4364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6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66" dur="500"/>
                                        <p:tgtEl>
                                          <p:spTgt spid="436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1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0" dur="500"/>
                                        <p:tgtEl>
                                          <p:spTgt spid="436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1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4364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 nodeType="clickPar">
                      <p:stCondLst>
                        <p:cond delay="indefinite"/>
                      </p:stCondLst>
                      <p:childTnLst>
                        <p:par>
                          <p:cTn id="17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9" dur="500"/>
                                        <p:tgtEl>
                                          <p:spTgt spid="436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3" dur="500"/>
                                        <p:tgtEl>
                                          <p:spTgt spid="436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7" dur="500"/>
                                        <p:tgtEl>
                                          <p:spTgt spid="4363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1" dur="500"/>
                                        <p:tgtEl>
                                          <p:spTgt spid="436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5" dur="500"/>
                                        <p:tgtEl>
                                          <p:spTgt spid="436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9" dur="500"/>
                                        <p:tgtEl>
                                          <p:spTgt spid="436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01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03" dur="500"/>
                                        <p:tgtEl>
                                          <p:spTgt spid="436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7" dur="500"/>
                                        <p:tgtEl>
                                          <p:spTgt spid="436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8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1" dur="500"/>
                                        <p:tgtEl>
                                          <p:spTgt spid="4364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2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13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15" dur="500"/>
                                        <p:tgtEl>
                                          <p:spTgt spid="436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6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9" dur="500"/>
                                        <p:tgtEl>
                                          <p:spTgt spid="436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3" dur="500"/>
                                        <p:tgtEl>
                                          <p:spTgt spid="4364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4" fill="hold" nodeType="clickPar">
                      <p:stCondLst>
                        <p:cond delay="indefinite"/>
                      </p:stCondLst>
                      <p:childTnLst>
                        <p:par>
                          <p:cTn id="2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500"/>
                                        <p:tgtEl>
                                          <p:spTgt spid="4363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"/>
                                        <p:tgtEl>
                                          <p:spTgt spid="4363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500"/>
                                        <p:tgtEl>
                                          <p:spTgt spid="436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500"/>
                                        <p:tgtEl>
                                          <p:spTgt spid="4364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5" dur="500"/>
                                        <p:tgtEl>
                                          <p:spTgt spid="436226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47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9" dur="500"/>
                                        <p:tgtEl>
                                          <p:spTgt spid="436226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 nodeType="clickPar">
                      <p:stCondLst>
                        <p:cond delay="indefinite"/>
                      </p:stCondLst>
                      <p:childTnLst>
                        <p:par>
                          <p:cTn id="2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436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436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436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500"/>
                                        <p:tgtEl>
                                          <p:spTgt spid="4364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7" fill="hold" nodeType="clickPar">
                      <p:stCondLst>
                        <p:cond delay="indefinite"/>
                      </p:stCondLst>
                      <p:childTnLst>
                        <p:par>
                          <p:cTn id="26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9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1" dur="500"/>
                                        <p:tgtEl>
                                          <p:spTgt spid="436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7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5" dur="500"/>
                                        <p:tgtEl>
                                          <p:spTgt spid="4363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7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9" dur="500"/>
                                        <p:tgtEl>
                                          <p:spTgt spid="4364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3" dur="500"/>
                                        <p:tgtEl>
                                          <p:spTgt spid="436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4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8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7" dur="500"/>
                                        <p:tgtEl>
                                          <p:spTgt spid="436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8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1" dur="500"/>
                                        <p:tgtEl>
                                          <p:spTgt spid="436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2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93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95" dur="500"/>
                                        <p:tgtEl>
                                          <p:spTgt spid="4363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9" dur="500"/>
                                        <p:tgtEl>
                                          <p:spTgt spid="436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0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0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3" dur="500"/>
                                        <p:tgtEl>
                                          <p:spTgt spid="4364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4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0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07" dur="500"/>
                                        <p:tgtEl>
                                          <p:spTgt spid="436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8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1" dur="500"/>
                                        <p:tgtEl>
                                          <p:spTgt spid="4364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2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5" dur="500"/>
                                        <p:tgtEl>
                                          <p:spTgt spid="436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 nodeType="clickPar">
                      <p:stCondLst>
                        <p:cond delay="indefinite"/>
                      </p:stCondLst>
                      <p:childTnLst>
                        <p:par>
                          <p:cTn id="3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1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0" dur="500"/>
                                        <p:tgtEl>
                                          <p:spTgt spid="436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4" dur="500"/>
                                        <p:tgtEl>
                                          <p:spTgt spid="436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8" dur="500"/>
                                        <p:tgtEl>
                                          <p:spTgt spid="4364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2" dur="500"/>
                                        <p:tgtEl>
                                          <p:spTgt spid="436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3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6" dur="500"/>
                                        <p:tgtEl>
                                          <p:spTgt spid="436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3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0" dur="500"/>
                                        <p:tgtEl>
                                          <p:spTgt spid="436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342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44" dur="500"/>
                                        <p:tgtEl>
                                          <p:spTgt spid="4364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34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8" dur="500"/>
                                        <p:tgtEl>
                                          <p:spTgt spid="436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35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2" dur="500"/>
                                        <p:tgtEl>
                                          <p:spTgt spid="436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354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56" dur="500"/>
                                        <p:tgtEl>
                                          <p:spTgt spid="4364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35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0" dur="500"/>
                                        <p:tgtEl>
                                          <p:spTgt spid="4364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36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64" dur="500"/>
                                        <p:tgtEl>
                                          <p:spTgt spid="436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5" fill="hold" nodeType="clickPar">
                      <p:stCondLst>
                        <p:cond delay="indefinite"/>
                      </p:stCondLst>
                      <p:childTnLst>
                        <p:par>
                          <p:cTn id="3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7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369" dur="500"/>
                                        <p:tgtEl>
                                          <p:spTgt spid="436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71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73" dur="500"/>
                                        <p:tgtEl>
                                          <p:spTgt spid="4363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7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7" dur="500"/>
                                        <p:tgtEl>
                                          <p:spTgt spid="436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79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381" dur="500"/>
                                        <p:tgtEl>
                                          <p:spTgt spid="436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2" fill="hold" nodeType="clickPar">
                      <p:stCondLst>
                        <p:cond delay="indefinite"/>
                      </p:stCondLst>
                      <p:childTnLst>
                        <p:par>
                          <p:cTn id="3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4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86" dur="500"/>
                                        <p:tgtEl>
                                          <p:spTgt spid="436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8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0" dur="500"/>
                                        <p:tgtEl>
                                          <p:spTgt spid="436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392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94" dur="500"/>
                                        <p:tgtEl>
                                          <p:spTgt spid="436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39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98" dur="500"/>
                                        <p:tgtEl>
                                          <p:spTgt spid="436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400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402" dur="500"/>
                                        <p:tgtEl>
                                          <p:spTgt spid="436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3" fill="hold" nodeType="clickPar">
                      <p:stCondLst>
                        <p:cond delay="indefinite"/>
                      </p:stCondLst>
                      <p:childTnLst>
                        <p:par>
                          <p:cTn id="4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7" dur="500"/>
                                        <p:tgtEl>
                                          <p:spTgt spid="436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8" presetID="18" presetClass="entr" presetSubtype="3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410" dur="500"/>
                                        <p:tgtEl>
                                          <p:spTgt spid="436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1" fill="hold" nodeType="clickPar">
                      <p:stCondLst>
                        <p:cond delay="indefinite"/>
                      </p:stCondLst>
                      <p:childTnLst>
                        <p:par>
                          <p:cTn id="4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13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415" dur="500"/>
                                        <p:tgtEl>
                                          <p:spTgt spid="436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1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19" dur="500"/>
                                        <p:tgtEl>
                                          <p:spTgt spid="436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0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2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3" dur="500"/>
                                        <p:tgtEl>
                                          <p:spTgt spid="436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4" fill="hold" nodeType="clickPar">
                      <p:stCondLst>
                        <p:cond delay="indefinite"/>
                      </p:stCondLst>
                      <p:childTnLst>
                        <p:par>
                          <p:cTn id="4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8" dur="500"/>
                                        <p:tgtEl>
                                          <p:spTgt spid="436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2" dur="500"/>
                                        <p:tgtEl>
                                          <p:spTgt spid="436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434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6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43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39" dur="500"/>
                                        <p:tgtEl>
                                          <p:spTgt spid="436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0" fill="hold" nodeType="clickPar">
                      <p:stCondLst>
                        <p:cond delay="indefinite"/>
                      </p:stCondLst>
                      <p:childTnLst>
                        <p:par>
                          <p:cTn id="4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4" dur="500"/>
                                        <p:tgtEl>
                                          <p:spTgt spid="436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4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8" dur="500"/>
                                        <p:tgtEl>
                                          <p:spTgt spid="436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9" fill="hold" nodeType="clickPar">
                      <p:stCondLst>
                        <p:cond delay="indefinite"/>
                      </p:stCondLst>
                      <p:childTnLst>
                        <p:par>
                          <p:cTn id="45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3" dur="500"/>
                                        <p:tgtEl>
                                          <p:spTgt spid="436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45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57" dur="500"/>
                                        <p:tgtEl>
                                          <p:spTgt spid="436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6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60" dur="500"/>
                                        <p:tgtEl>
                                          <p:spTgt spid="436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6228" grpId="0" animBg="1"/>
      <p:bldP spid="436232" grpId="0" animBg="1"/>
      <p:bldP spid="436233" grpId="0" animBg="1"/>
      <p:bldP spid="436234" grpId="0" animBg="1"/>
      <p:bldP spid="436235" grpId="0" animBg="1"/>
      <p:bldP spid="436236" grpId="0" animBg="1"/>
      <p:bldP spid="436237" grpId="0" animBg="1"/>
      <p:bldP spid="436238" grpId="0" animBg="1"/>
      <p:bldP spid="436239" grpId="0" animBg="1"/>
      <p:bldP spid="436239" grpId="1" animBg="1"/>
      <p:bldP spid="436352" grpId="0" animBg="1"/>
      <p:bldP spid="436353" grpId="0" animBg="1"/>
      <p:bldP spid="436354" grpId="0" animBg="1"/>
      <p:bldP spid="436355" grpId="0" animBg="1"/>
      <p:bldP spid="436356" grpId="0" animBg="1"/>
      <p:bldP spid="436357" grpId="0"/>
      <p:bldP spid="436358" grpId="0"/>
      <p:bldP spid="436359" grpId="0"/>
      <p:bldP spid="436360" grpId="0" animBg="1"/>
      <p:bldP spid="436361" grpId="0" animBg="1"/>
      <p:bldP spid="436362" grpId="0" animBg="1"/>
      <p:bldP spid="436363" grpId="0" animBg="1"/>
      <p:bldP spid="436364" grpId="0" animBg="1"/>
      <p:bldP spid="436365" grpId="0"/>
      <p:bldP spid="436366" grpId="0" animBg="1"/>
      <p:bldP spid="436367" grpId="0" animBg="1"/>
      <p:bldP spid="436368" grpId="0" animBg="1"/>
      <p:bldP spid="436369" grpId="0" animBg="1"/>
      <p:bldP spid="436370" grpId="0" animBg="1"/>
      <p:bldP spid="436371" grpId="0" animBg="1"/>
      <p:bldP spid="436372" grpId="0" animBg="1"/>
      <p:bldP spid="436373" grpId="0" animBg="1"/>
      <p:bldP spid="436374" grpId="0" animBg="1"/>
      <p:bldP spid="436375" grpId="0" animBg="1"/>
      <p:bldP spid="436376" grpId="0" animBg="1"/>
      <p:bldP spid="436377" grpId="0" animBg="1"/>
      <p:bldP spid="436378" grpId="0" animBg="1"/>
      <p:bldP spid="436379" grpId="0" animBg="1"/>
      <p:bldP spid="436380" grpId="0" animBg="1"/>
      <p:bldP spid="436381" grpId="0" animBg="1"/>
      <p:bldP spid="436382" grpId="0" animBg="1"/>
      <p:bldP spid="436383" grpId="0" animBg="1"/>
      <p:bldP spid="436384" grpId="0" animBg="1"/>
      <p:bldP spid="436385" grpId="0" animBg="1"/>
      <p:bldP spid="436386" grpId="0" animBg="1"/>
      <p:bldP spid="436387" grpId="0" animBg="1"/>
      <p:bldP spid="436388" grpId="0" animBg="1"/>
      <p:bldP spid="436389" grpId="0" animBg="1"/>
      <p:bldP spid="436390" grpId="0" animBg="1"/>
      <p:bldP spid="436391" grpId="0" animBg="1"/>
      <p:bldP spid="436392" grpId="0" animBg="1"/>
      <p:bldP spid="436393" grpId="0" animBg="1"/>
      <p:bldP spid="436394" grpId="0" animBg="1"/>
      <p:bldP spid="436395" grpId="0" animBg="1"/>
      <p:bldP spid="436396" grpId="0" animBg="1"/>
      <p:bldP spid="436397" grpId="0" animBg="1"/>
      <p:bldP spid="436398" grpId="0" animBg="1"/>
      <p:bldP spid="436399" grpId="0" animBg="1"/>
      <p:bldP spid="436400" grpId="0" animBg="1"/>
      <p:bldP spid="436401" grpId="0" animBg="1"/>
      <p:bldP spid="436402" grpId="0" animBg="1"/>
      <p:bldP spid="436403" grpId="0" animBg="1"/>
      <p:bldP spid="436404" grpId="0" animBg="1"/>
      <p:bldP spid="436405" grpId="0" animBg="1"/>
      <p:bldP spid="436406" grpId="0" animBg="1"/>
      <p:bldP spid="436407" grpId="0" animBg="1"/>
      <p:bldP spid="436408" grpId="0" animBg="1"/>
      <p:bldP spid="436409" grpId="0" animBg="1"/>
      <p:bldP spid="436410" grpId="0" animBg="1"/>
      <p:bldP spid="436411" grpId="0" animBg="1"/>
      <p:bldP spid="436412" grpId="0" animBg="1"/>
      <p:bldP spid="436413" grpId="0" animBg="1"/>
      <p:bldP spid="436414" grpId="0" animBg="1"/>
      <p:bldP spid="436415" grpId="0"/>
      <p:bldP spid="436416" grpId="0"/>
      <p:bldP spid="436417" grpId="0"/>
      <p:bldP spid="436418" grpId="0"/>
      <p:bldP spid="436419" grpId="0"/>
      <p:bldP spid="436420" grpId="0"/>
      <p:bldP spid="436421" grpId="0" animBg="1"/>
      <p:bldP spid="436422" grpId="0" animBg="1"/>
      <p:bldP spid="436423" grpId="0"/>
      <p:bldP spid="436424" grpId="0"/>
      <p:bldP spid="436425" grpId="0"/>
      <p:bldP spid="436426" grpId="0"/>
      <p:bldP spid="436427" grpId="0"/>
      <p:bldP spid="436428" grpId="0"/>
      <p:bldP spid="436429" grpId="0" animBg="1"/>
      <p:bldP spid="436430" grpId="0" animBg="1"/>
      <p:bldP spid="436431" grpId="0" animBg="1"/>
      <p:bldP spid="209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ChangeArrowheads="1"/>
          </p:cNvSpPr>
          <p:nvPr/>
        </p:nvSpPr>
        <p:spPr bwMode="auto">
          <a:xfrm>
            <a:off x="76200" y="2133600"/>
            <a:ext cx="8991600" cy="2998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99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/>
            <a:r>
              <a:rPr lang="en-US" sz="5400" b="1" dirty="0" err="1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Chương</a:t>
            </a:r>
            <a:r>
              <a:rPr lang="en-US" sz="5400" b="1" dirty="0">
                <a:solidFill>
                  <a:srgbClr val="FF3300"/>
                </a:solidFill>
                <a:latin typeface="Times New Roman" pitchFamily="18" charset="0"/>
                <a:cs typeface="Times New Roman" pitchFamily="18" charset="0"/>
              </a:rPr>
              <a:t> 7</a:t>
            </a:r>
          </a:p>
          <a:p>
            <a:pPr algn="ctr"/>
            <a:r>
              <a:rPr lang="en-US" sz="54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GIAO MẶT PHẲNG – ĐƯỜNG THẲNG – MẶT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048469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4362450" y="885825"/>
            <a:ext cx="4857750" cy="5972175"/>
            <a:chOff x="4362450" y="885825"/>
            <a:chExt cx="4857750" cy="5972175"/>
          </a:xfrm>
        </p:grpSpPr>
        <p:sp>
          <p:nvSpPr>
            <p:cNvPr id="134" name="Line 5"/>
            <p:cNvSpPr>
              <a:spLocks noChangeShapeType="1"/>
            </p:cNvSpPr>
            <p:nvPr/>
          </p:nvSpPr>
          <p:spPr bwMode="auto">
            <a:xfrm>
              <a:off x="6672263" y="3622675"/>
              <a:ext cx="0" cy="5445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grpSp>
          <p:nvGrpSpPr>
            <p:cNvPr id="6" name="Group 5"/>
            <p:cNvGrpSpPr/>
            <p:nvPr/>
          </p:nvGrpSpPr>
          <p:grpSpPr>
            <a:xfrm>
              <a:off x="4362450" y="885825"/>
              <a:ext cx="4857750" cy="5972175"/>
              <a:chOff x="4362450" y="885825"/>
              <a:chExt cx="4857750" cy="5972175"/>
            </a:xfrm>
          </p:grpSpPr>
          <p:sp>
            <p:nvSpPr>
              <p:cNvPr id="132" name="Line 3"/>
              <p:cNvSpPr>
                <a:spLocks noChangeShapeType="1"/>
              </p:cNvSpPr>
              <p:nvPr/>
            </p:nvSpPr>
            <p:spPr bwMode="auto">
              <a:xfrm>
                <a:off x="4592638" y="2646362"/>
                <a:ext cx="0" cy="2206625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33" name="Line 4"/>
              <p:cNvSpPr>
                <a:spLocks noChangeShapeType="1"/>
              </p:cNvSpPr>
              <p:nvPr/>
            </p:nvSpPr>
            <p:spPr bwMode="auto">
              <a:xfrm>
                <a:off x="5921375" y="3290887"/>
                <a:ext cx="0" cy="26939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140" name="Line 11"/>
              <p:cNvSpPr>
                <a:spLocks noChangeShapeType="1"/>
              </p:cNvSpPr>
              <p:nvPr/>
            </p:nvSpPr>
            <p:spPr bwMode="auto">
              <a:xfrm flipH="1">
                <a:off x="5935663" y="4164012"/>
                <a:ext cx="760412" cy="1787525"/>
              </a:xfrm>
              <a:prstGeom prst="line">
                <a:avLst/>
              </a:prstGeom>
              <a:noFill/>
              <a:ln w="12700">
                <a:solidFill>
                  <a:schemeClr val="tx1"/>
                </a:solidFill>
                <a:prstDash val="lgDash"/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grpSp>
            <p:nvGrpSpPr>
              <p:cNvPr id="5" name="Group 4"/>
              <p:cNvGrpSpPr/>
              <p:nvPr/>
            </p:nvGrpSpPr>
            <p:grpSpPr>
              <a:xfrm>
                <a:off x="4362450" y="885825"/>
                <a:ext cx="4857750" cy="5972175"/>
                <a:chOff x="4362450" y="885825"/>
                <a:chExt cx="4857750" cy="5972175"/>
              </a:xfrm>
            </p:grpSpPr>
            <p:sp>
              <p:nvSpPr>
                <p:cNvPr id="136" name="Line 7"/>
                <p:cNvSpPr>
                  <a:spLocks noChangeShapeType="1"/>
                </p:cNvSpPr>
                <p:nvPr/>
              </p:nvSpPr>
              <p:spPr bwMode="auto">
                <a:xfrm>
                  <a:off x="4578350" y="2638425"/>
                  <a:ext cx="2130425" cy="976312"/>
                </a:xfrm>
                <a:prstGeom prst="line">
                  <a:avLst/>
                </a:prstGeom>
                <a:noFill/>
                <a:ln w="2857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49" name="Oval 20"/>
                <p:cNvSpPr>
                  <a:spLocks noChangeArrowheads="1"/>
                </p:cNvSpPr>
                <p:nvPr/>
              </p:nvSpPr>
              <p:spPr bwMode="auto">
                <a:xfrm>
                  <a:off x="6648450" y="3563937"/>
                  <a:ext cx="76200" cy="76200"/>
                </a:xfrm>
                <a:prstGeom prst="ellipse">
                  <a:avLst/>
                </a:prstGeom>
                <a:solidFill>
                  <a:srgbClr val="CC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0" name="Oval 21"/>
                <p:cNvSpPr>
                  <a:spLocks noChangeArrowheads="1"/>
                </p:cNvSpPr>
                <p:nvPr/>
              </p:nvSpPr>
              <p:spPr bwMode="auto">
                <a:xfrm>
                  <a:off x="5892800" y="3222625"/>
                  <a:ext cx="76200" cy="76200"/>
                </a:xfrm>
                <a:prstGeom prst="ellipse">
                  <a:avLst/>
                </a:prstGeom>
                <a:solidFill>
                  <a:srgbClr val="CC0000"/>
                </a:solidFill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en-US"/>
                </a:p>
              </p:txBody>
            </p:sp>
            <p:sp>
              <p:nvSpPr>
                <p:cNvPr id="158" name="Text Box 29"/>
                <p:cNvSpPr txBox="1">
                  <a:spLocks noChangeArrowheads="1"/>
                </p:cNvSpPr>
                <p:nvPr/>
              </p:nvSpPr>
              <p:spPr bwMode="auto">
                <a:xfrm>
                  <a:off x="6410325" y="3948112"/>
                  <a:ext cx="304800" cy="24447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lIns="0" tIns="0" rIns="0" bIns="0">
                  <a:spAutoFit/>
                </a:bodyPr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</a:defRPr>
                  </a:lvl9pPr>
                </a:lstStyle>
                <a:p>
                  <a:pPr eaLnBrk="1" hangingPunct="1">
                    <a:spcBef>
                      <a:spcPct val="50000"/>
                    </a:spcBef>
                  </a:pPr>
                  <a:r>
                    <a:rPr lang="en-US" sz="1600">
                      <a:latin typeface="Times New Roman" pitchFamily="18" charset="0"/>
                    </a:rPr>
                    <a:t>C</a:t>
                  </a:r>
                  <a:r>
                    <a:rPr lang="en-US" sz="1600" baseline="-25000">
                      <a:latin typeface="Times New Roman" pitchFamily="18" charset="0"/>
                    </a:rPr>
                    <a:t>1</a:t>
                  </a:r>
                </a:p>
              </p:txBody>
            </p:sp>
            <p:grpSp>
              <p:nvGrpSpPr>
                <p:cNvPr id="4" name="Group 3"/>
                <p:cNvGrpSpPr/>
                <p:nvPr/>
              </p:nvGrpSpPr>
              <p:grpSpPr>
                <a:xfrm>
                  <a:off x="4362450" y="885825"/>
                  <a:ext cx="4857750" cy="5972175"/>
                  <a:chOff x="4362450" y="885825"/>
                  <a:chExt cx="4857750" cy="5972175"/>
                </a:xfrm>
              </p:grpSpPr>
              <p:sp>
                <p:nvSpPr>
                  <p:cNvPr id="139" name="Line 10"/>
                  <p:cNvSpPr>
                    <a:spLocks noChangeShapeType="1"/>
                  </p:cNvSpPr>
                  <p:nvPr/>
                </p:nvSpPr>
                <p:spPr bwMode="auto">
                  <a:xfrm flipV="1">
                    <a:off x="4602163" y="912812"/>
                    <a:ext cx="2608262" cy="1719263"/>
                  </a:xfrm>
                  <a:prstGeom prst="line">
                    <a:avLst/>
                  </a:prstGeom>
                  <a:noFill/>
                  <a:ln w="28575">
                    <a:solidFill>
                      <a:schemeClr val="tx1"/>
                    </a:solidFill>
                    <a:round/>
                    <a:headEnd/>
                    <a:tailEnd/>
                  </a:ln>
                  <a:effectLst/>
                  <a:extLst>
                    <a:ext uri="{909E8E84-426E-40DD-AFC4-6F175D3DCCD1}">
                      <a14:hiddenFill xmlns:a14="http://schemas.microsoft.com/office/drawing/2010/main">
                        <a:noFill/>
                      </a14:hiddenFill>
                    </a:ext>
                    <a:ext uri="{AF507438-7753-43E0-B8FC-AC1667EBCBE1}">
                      <a14:hiddenEffects xmlns:a14="http://schemas.microsoft.com/office/drawing/2010/main">
                        <a:effectLst>
                          <a:outerShdw dist="35921" dir="2700000" algn="ctr" rotWithShape="0">
                            <a:schemeClr val="bg2"/>
                          </a:outerShdw>
                        </a:effectLst>
                      </a14:hiddenEffects>
                    </a:ext>
                  </a:extLst>
                </p:spPr>
                <p:txBody>
                  <a:bodyPr wrap="none" anchor="ctr"/>
                  <a:lstStyle/>
                  <a:p>
                    <a:endParaRPr lang="en-US"/>
                  </a:p>
                </p:txBody>
              </p:sp>
              <p:grpSp>
                <p:nvGrpSpPr>
                  <p:cNvPr id="3" name="Group 2"/>
                  <p:cNvGrpSpPr/>
                  <p:nvPr/>
                </p:nvGrpSpPr>
                <p:grpSpPr>
                  <a:xfrm>
                    <a:off x="4362450" y="885825"/>
                    <a:ext cx="4857750" cy="5972175"/>
                    <a:chOff x="4362450" y="885825"/>
                    <a:chExt cx="4857750" cy="5972175"/>
                  </a:xfrm>
                </p:grpSpPr>
                <p:sp>
                  <p:nvSpPr>
                    <p:cNvPr id="142" name="Line 13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5946775" y="1739900"/>
                      <a:ext cx="2271713" cy="1497012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3" name="Line 14"/>
                    <p:cNvSpPr>
                      <a:spLocks noChangeShapeType="1"/>
                    </p:cNvSpPr>
                    <p:nvPr/>
                  </p:nvSpPr>
                  <p:spPr bwMode="auto">
                    <a:xfrm flipV="1">
                      <a:off x="6684963" y="2028825"/>
                      <a:ext cx="2382837" cy="1571625"/>
                    </a:xfrm>
                    <a:prstGeom prst="line">
                      <a:avLst/>
                    </a:prstGeom>
                    <a:noFill/>
                    <a:ln w="2857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5" name="Freeform 16"/>
                    <p:cNvSpPr>
                      <a:spLocks/>
                    </p:cNvSpPr>
                    <p:nvPr/>
                  </p:nvSpPr>
                  <p:spPr bwMode="auto">
                    <a:xfrm>
                      <a:off x="7178675" y="885825"/>
                      <a:ext cx="1876425" cy="1176337"/>
                    </a:xfrm>
                    <a:custGeom>
                      <a:avLst/>
                      <a:gdLst>
                        <a:gd name="T0" fmla="*/ 0 w 716"/>
                        <a:gd name="T1" fmla="*/ 2147483647 h 449"/>
                        <a:gd name="T2" fmla="*/ 2147483647 w 716"/>
                        <a:gd name="T3" fmla="*/ 2147483647 h 449"/>
                        <a:gd name="T4" fmla="*/ 2147483647 w 716"/>
                        <a:gd name="T5" fmla="*/ 2147483647 h 449"/>
                        <a:gd name="T6" fmla="*/ 2147483647 w 716"/>
                        <a:gd name="T7" fmla="*/ 2147483647 h 449"/>
                        <a:gd name="T8" fmla="*/ 2147483647 w 716"/>
                        <a:gd name="T9" fmla="*/ 2147483647 h 449"/>
                        <a:gd name="T10" fmla="*/ 2147483647 w 716"/>
                        <a:gd name="T11" fmla="*/ 2147483647 h 449"/>
                        <a:gd name="T12" fmla="*/ 2147483647 w 716"/>
                        <a:gd name="T13" fmla="*/ 2147483647 h 449"/>
                        <a:gd name="T14" fmla="*/ 0 60000 65536"/>
                        <a:gd name="T15" fmla="*/ 0 60000 65536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</a:gdLst>
                      <a:ahLst/>
                      <a:cxnLst>
                        <a:cxn ang="T14">
                          <a:pos x="T0" y="T1"/>
                        </a:cxn>
                        <a:cxn ang="T15">
                          <a:pos x="T2" y="T3"/>
                        </a:cxn>
                        <a:cxn ang="T16">
                          <a:pos x="T4" y="T5"/>
                        </a:cxn>
                        <a:cxn ang="T17">
                          <a:pos x="T6" y="T7"/>
                        </a:cxn>
                        <a:cxn ang="T18">
                          <a:pos x="T8" y="T9"/>
                        </a:cxn>
                        <a:cxn ang="T19">
                          <a:pos x="T10" y="T11"/>
                        </a:cxn>
                        <a:cxn ang="T20">
                          <a:pos x="T12" y="T13"/>
                        </a:cxn>
                      </a:cxnLst>
                      <a:rect l="0" t="0" r="r" b="b"/>
                      <a:pathLst>
                        <a:path w="716" h="449">
                          <a:moveTo>
                            <a:pt x="0" y="14"/>
                          </a:moveTo>
                          <a:cubicBezTo>
                            <a:pt x="70" y="7"/>
                            <a:pt x="141" y="0"/>
                            <a:pt x="198" y="14"/>
                          </a:cubicBezTo>
                          <a:cubicBezTo>
                            <a:pt x="255" y="28"/>
                            <a:pt x="315" y="55"/>
                            <a:pt x="346" y="96"/>
                          </a:cubicBezTo>
                          <a:cubicBezTo>
                            <a:pt x="377" y="137"/>
                            <a:pt x="373" y="212"/>
                            <a:pt x="387" y="260"/>
                          </a:cubicBezTo>
                          <a:cubicBezTo>
                            <a:pt x="401" y="308"/>
                            <a:pt x="396" y="354"/>
                            <a:pt x="428" y="384"/>
                          </a:cubicBezTo>
                          <a:cubicBezTo>
                            <a:pt x="460" y="414"/>
                            <a:pt x="528" y="433"/>
                            <a:pt x="576" y="441"/>
                          </a:cubicBezTo>
                          <a:cubicBezTo>
                            <a:pt x="624" y="449"/>
                            <a:pt x="663" y="440"/>
                            <a:pt x="716" y="433"/>
                          </a:cubicBezTo>
                        </a:path>
                      </a:pathLst>
                    </a:custGeom>
                    <a:noFill/>
                    <a:ln w="9525" cap="flat" cmpd="sng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47" name="Oval 18"/>
                    <p:cNvSpPr>
                      <a:spLocks noChangeArrowheads="1"/>
                    </p:cNvSpPr>
                    <p:nvPr/>
                  </p:nvSpPr>
                  <p:spPr bwMode="auto">
                    <a:xfrm>
                      <a:off x="4573588" y="2608262"/>
                      <a:ext cx="76200" cy="76200"/>
                    </a:xfrm>
                    <a:prstGeom prst="ellipse">
                      <a:avLst/>
                    </a:prstGeom>
                    <a:solidFill>
                      <a:srgbClr val="CC0000"/>
                    </a:solidFill>
                    <a:ln w="9525">
                      <a:solidFill>
                        <a:schemeClr val="tx1"/>
                      </a:solidFill>
                      <a:round/>
                      <a:headEnd/>
                      <a:tailEnd/>
                    </a:ln>
                    <a:effectLst/>
                    <a:extLs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153" name="Text Box 24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5668963" y="3232150"/>
                      <a:ext cx="304800" cy="2444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600">
                          <a:latin typeface="Times New Roman" pitchFamily="18" charset="0"/>
                        </a:rPr>
                        <a:t>B</a:t>
                      </a:r>
                      <a:r>
                        <a:rPr lang="en-US" sz="1600" baseline="-25000">
                          <a:latin typeface="Times New Roman" pitchFamily="18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154" name="Text Box 25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4362450" y="2327275"/>
                      <a:ext cx="304800" cy="2444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600">
                          <a:latin typeface="Times New Roman" pitchFamily="18" charset="0"/>
                        </a:rPr>
                        <a:t>A</a:t>
                      </a:r>
                      <a:r>
                        <a:rPr lang="en-US" sz="1600" baseline="-25000">
                          <a:latin typeface="Times New Roman" pitchFamily="18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155" name="Text Box 26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6400800" y="3567112"/>
                      <a:ext cx="304800" cy="244475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600">
                          <a:latin typeface="Times New Roman" pitchFamily="18" charset="0"/>
                        </a:rPr>
                        <a:t>C</a:t>
                      </a:r>
                      <a:r>
                        <a:rPr lang="en-US" sz="1600" baseline="-25000">
                          <a:latin typeface="Times New Roman" pitchFamily="18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4" name="Text Box 98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010400" y="990600"/>
                      <a:ext cx="304800" cy="2159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400" i="1" dirty="0">
                          <a:latin typeface="Times New Roman" pitchFamily="18" charset="0"/>
                        </a:rPr>
                        <a:t>a</a:t>
                      </a:r>
                      <a:r>
                        <a:rPr lang="en-US" sz="1400" i="1" baseline="-25000" dirty="0">
                          <a:latin typeface="Times New Roman" pitchFamily="18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5" name="Text Box 99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7596981" y="1772443"/>
                      <a:ext cx="304800" cy="2159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400" i="1" dirty="0">
                          <a:latin typeface="Times New Roman" pitchFamily="18" charset="0"/>
                        </a:rPr>
                        <a:t>b</a:t>
                      </a:r>
                      <a:r>
                        <a:rPr lang="en-US" sz="1400" i="1" baseline="-25000" dirty="0">
                          <a:latin typeface="Times New Roman" pitchFamily="18" charset="0"/>
                        </a:rPr>
                        <a:t>2</a:t>
                      </a:r>
                    </a:p>
                  </p:txBody>
                </p:sp>
                <p:sp>
                  <p:nvSpPr>
                    <p:cNvPr id="228" name="Text Box 102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372475" y="2433637"/>
                      <a:ext cx="304800" cy="215900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n-US" sz="1400" i="1">
                          <a:latin typeface="Times New Roman" pitchFamily="18" charset="0"/>
                        </a:rPr>
                        <a:t>c</a:t>
                      </a:r>
                      <a:r>
                        <a:rPr lang="en-US" sz="1400" i="1" baseline="-25000">
                          <a:latin typeface="Times New Roman" pitchFamily="18" charset="0"/>
                        </a:rPr>
                        <a:t>2</a:t>
                      </a:r>
                    </a:p>
                  </p:txBody>
                </p:sp>
                <p:grpSp>
                  <p:nvGrpSpPr>
                    <p:cNvPr id="2" name="Group 1"/>
                    <p:cNvGrpSpPr/>
                    <p:nvPr/>
                  </p:nvGrpSpPr>
                  <p:grpSpPr>
                    <a:xfrm>
                      <a:off x="4429125" y="4138612"/>
                      <a:ext cx="4605338" cy="2719388"/>
                      <a:chOff x="4429125" y="4138612"/>
                      <a:chExt cx="4605338" cy="2719388"/>
                    </a:xfrm>
                  </p:grpSpPr>
                  <p:sp>
                    <p:nvSpPr>
                      <p:cNvPr id="135" name="Line 6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5966619" y="5962650"/>
                        <a:ext cx="2135187" cy="89535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7" name="Line 8"/>
                      <p:cNvSpPr>
                        <a:spLocks noChangeShapeType="1"/>
                      </p:cNvSpPr>
                      <p:nvPr/>
                    </p:nvSpPr>
                    <p:spPr bwMode="auto">
                      <a:xfrm flipH="1">
                        <a:off x="4578350" y="4154487"/>
                        <a:ext cx="2149475" cy="704850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38" name="Line 9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578350" y="4859337"/>
                        <a:ext cx="1373188" cy="1103313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1" name="Line 12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6675438" y="4164012"/>
                        <a:ext cx="2306637" cy="968375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4" name="Line 15"/>
                      <p:cNvSpPr>
                        <a:spLocks noChangeShapeType="1"/>
                      </p:cNvSpPr>
                      <p:nvPr/>
                    </p:nvSpPr>
                    <p:spPr bwMode="auto">
                      <a:xfrm>
                        <a:off x="4611688" y="4860925"/>
                        <a:ext cx="3529012" cy="1482725"/>
                      </a:xfrm>
                      <a:prstGeom prst="line">
                        <a:avLst/>
                      </a:prstGeom>
                      <a:noFill/>
                      <a:ln w="2857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noFill/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6" name="Freeform 17"/>
                      <p:cNvSpPr>
                        <a:spLocks/>
                      </p:cNvSpPr>
                      <p:nvPr/>
                    </p:nvSpPr>
                    <p:spPr bwMode="auto">
                      <a:xfrm>
                        <a:off x="8020050" y="5140325"/>
                        <a:ext cx="1014413" cy="1703387"/>
                      </a:xfrm>
                      <a:custGeom>
                        <a:avLst/>
                        <a:gdLst>
                          <a:gd name="T0" fmla="*/ 2147483647 w 387"/>
                          <a:gd name="T1" fmla="*/ 0 h 650"/>
                          <a:gd name="T2" fmla="*/ 2147483647 w 387"/>
                          <a:gd name="T3" fmla="*/ 2147483647 h 650"/>
                          <a:gd name="T4" fmla="*/ 2147483647 w 387"/>
                          <a:gd name="T5" fmla="*/ 2147483647 h 650"/>
                          <a:gd name="T6" fmla="*/ 2147483647 w 387"/>
                          <a:gd name="T7" fmla="*/ 2147483647 h 650"/>
                          <a:gd name="T8" fmla="*/ 0 w 387"/>
                          <a:gd name="T9" fmla="*/ 2147483647 h 650"/>
                          <a:gd name="T10" fmla="*/ 0 60000 65536"/>
                          <a:gd name="T11" fmla="*/ 0 60000 65536"/>
                          <a:gd name="T12" fmla="*/ 0 60000 65536"/>
                          <a:gd name="T13" fmla="*/ 0 60000 65536"/>
                          <a:gd name="T14" fmla="*/ 0 60000 65536"/>
                        </a:gdLst>
                        <a:ahLst/>
                        <a:cxnLst>
                          <a:cxn ang="T10">
                            <a:pos x="T0" y="T1"/>
                          </a:cxn>
                          <a:cxn ang="T11">
                            <a:pos x="T2" y="T3"/>
                          </a:cxn>
                          <a:cxn ang="T12">
                            <a:pos x="T4" y="T5"/>
                          </a:cxn>
                          <a:cxn ang="T13">
                            <a:pos x="T6" y="T7"/>
                          </a:cxn>
                          <a:cxn ang="T14">
                            <a:pos x="T8" y="T9"/>
                          </a:cxn>
                        </a:cxnLst>
                        <a:rect l="0" t="0" r="r" b="b"/>
                        <a:pathLst>
                          <a:path w="387" h="650">
                            <a:moveTo>
                              <a:pt x="370" y="0"/>
                            </a:moveTo>
                            <a:cubicBezTo>
                              <a:pt x="378" y="41"/>
                              <a:pt x="387" y="83"/>
                              <a:pt x="362" y="132"/>
                            </a:cubicBezTo>
                            <a:cubicBezTo>
                              <a:pt x="337" y="181"/>
                              <a:pt x="272" y="251"/>
                              <a:pt x="222" y="297"/>
                            </a:cubicBezTo>
                            <a:cubicBezTo>
                              <a:pt x="172" y="343"/>
                              <a:pt x="95" y="353"/>
                              <a:pt x="58" y="412"/>
                            </a:cubicBezTo>
                            <a:cubicBezTo>
                              <a:pt x="21" y="471"/>
                              <a:pt x="12" y="590"/>
                              <a:pt x="0" y="650"/>
                            </a:cubicBezTo>
                          </a:path>
                        </a:pathLst>
                      </a:custGeom>
                      <a:noFill/>
                      <a:ln w="9525" cap="flat" cmpd="sng">
                        <a:solidFill>
                          <a:schemeClr val="tx1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48" name="Oval 19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4560888" y="4830762"/>
                        <a:ext cx="76200" cy="76200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1" name="Oval 22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6648450" y="4138612"/>
                        <a:ext cx="76200" cy="76200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2" name="Oval 23"/>
                      <p:cNvSpPr>
                        <a:spLocks noChangeArrowheads="1"/>
                      </p:cNvSpPr>
                      <p:nvPr/>
                    </p:nvSpPr>
                    <p:spPr bwMode="auto">
                      <a:xfrm>
                        <a:off x="5892800" y="5915025"/>
                        <a:ext cx="76200" cy="76200"/>
                      </a:xfrm>
                      <a:prstGeom prst="ellipse">
                        <a:avLst/>
                      </a:prstGeom>
                      <a:solidFill>
                        <a:srgbClr val="CC0000"/>
                      </a:solidFill>
                      <a:ln w="9525">
                        <a:solidFill>
                          <a:schemeClr val="tx1"/>
                        </a:solidFill>
                        <a:round/>
                        <a:headEnd/>
                        <a:tailEnd/>
                      </a:ln>
                      <a:effectLst/>
                      <a:extLs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wrap="none" anchor="ctr"/>
                      <a:lstStyle/>
                      <a:p>
                        <a:endParaRPr lang="en-US"/>
                      </a:p>
                    </p:txBody>
                  </p:sp>
                  <p:sp>
                    <p:nvSpPr>
                      <p:cNvPr id="156" name="Text Box 27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4429125" y="4835525"/>
                        <a:ext cx="30480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</a:pPr>
                        <a:r>
                          <a:rPr lang="en-US" sz="1600">
                            <a:latin typeface="Times New Roman" pitchFamily="18" charset="0"/>
                          </a:rPr>
                          <a:t>A</a:t>
                        </a:r>
                        <a:r>
                          <a:rPr lang="en-US" sz="1600" baseline="-25000">
                            <a:latin typeface="Times New Roman" pitchFamily="18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157" name="Text Box 28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5826125" y="6026150"/>
                        <a:ext cx="304800" cy="244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</a:pPr>
                        <a:r>
                          <a:rPr lang="en-US" sz="1600">
                            <a:latin typeface="Times New Roman" pitchFamily="18" charset="0"/>
                          </a:rPr>
                          <a:t>B</a:t>
                        </a:r>
                        <a:r>
                          <a:rPr lang="en-US" sz="1600" baseline="-25000">
                            <a:latin typeface="Times New Roman" pitchFamily="18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35" name="Text Box 109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267575" y="6519862"/>
                        <a:ext cx="3048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</a:pPr>
                        <a:r>
                          <a:rPr lang="en-US" sz="1400" i="1" dirty="0">
                            <a:latin typeface="Times New Roman" pitchFamily="18" charset="0"/>
                          </a:rPr>
                          <a:t>b</a:t>
                        </a:r>
                        <a:r>
                          <a:rPr lang="en-US" sz="1400" i="1" baseline="-25000" dirty="0">
                            <a:latin typeface="Times New Roman" pitchFamily="18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36" name="Text Box 110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8677275" y="4783137"/>
                        <a:ext cx="3048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</a:pPr>
                        <a:r>
                          <a:rPr lang="en-US" sz="1400" i="1" dirty="0">
                            <a:latin typeface="Times New Roman" pitchFamily="18" charset="0"/>
                          </a:rPr>
                          <a:t>c</a:t>
                        </a:r>
                        <a:r>
                          <a:rPr lang="en-US" sz="1400" i="1" baseline="-25000" dirty="0">
                            <a:latin typeface="Times New Roman" pitchFamily="18" charset="0"/>
                          </a:rPr>
                          <a:t>1</a:t>
                        </a:r>
                      </a:p>
                    </p:txBody>
                  </p:sp>
                  <p:sp>
                    <p:nvSpPr>
                      <p:cNvPr id="237" name="Text Box 111"/>
                      <p:cNvSpPr txBox="1">
                        <a:spLocks noChangeArrowheads="1"/>
                      </p:cNvSpPr>
                      <p:nvPr/>
                    </p:nvSpPr>
                    <p:spPr bwMode="auto">
                      <a:xfrm>
                        <a:off x="7286625" y="5776912"/>
                        <a:ext cx="304800" cy="215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  <p:txBody>
                      <a:bodyPr lIns="0" tIns="0" rIns="0" bIns="0">
                        <a:spAutoFit/>
                      </a:bodyPr>
                      <a:lstStyle>
                        <a:lvl1pPr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1pPr>
                        <a:lvl2pPr marL="742950" indent="-28575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2pPr>
                        <a:lvl3pPr marL="11430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3pPr>
                        <a:lvl4pPr marL="16002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4pPr>
                        <a:lvl5pPr marL="2057400" indent="-228600" eaLnBrk="0" hangingPunct="0"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5pPr>
                        <a:lvl6pPr marL="25146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6pPr>
                        <a:lvl7pPr marL="29718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7pPr>
                        <a:lvl8pPr marL="34290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8pPr>
                        <a:lvl9pPr marL="3886200" indent="-228600" eaLnBrk="0" fontAlgn="base" hangingPunct="0">
                          <a:spcBef>
                            <a:spcPct val="0"/>
                          </a:spcBef>
                          <a:spcAft>
                            <a:spcPct val="0"/>
                          </a:spcAft>
                          <a:defRPr>
                            <a:solidFill>
                              <a:schemeClr val="tx1"/>
                            </a:solidFill>
                            <a:latin typeface="Arial" charset="0"/>
                          </a:defRPr>
                        </a:lvl9pPr>
                      </a:lstStyle>
                      <a:p>
                        <a:pPr eaLnBrk="1" hangingPunct="1">
                          <a:spcBef>
                            <a:spcPct val="50000"/>
                          </a:spcBef>
                        </a:pPr>
                        <a:r>
                          <a:rPr lang="en-US" sz="1400" i="1">
                            <a:latin typeface="Times New Roman" pitchFamily="18" charset="0"/>
                          </a:rPr>
                          <a:t>a</a:t>
                        </a:r>
                        <a:r>
                          <a:rPr lang="en-US" sz="1400" i="1" baseline="-25000">
                            <a:latin typeface="Times New Roman" pitchFamily="18" charset="0"/>
                          </a:rPr>
                          <a:t>1</a:t>
                        </a:r>
                      </a:p>
                    </p:txBody>
                  </p:sp>
                </p:grpSp>
                <p:sp>
                  <p:nvSpPr>
                    <p:cNvPr id="240" name="Line 8"/>
                    <p:cNvSpPr>
                      <a:spLocks noChangeShapeType="1"/>
                    </p:cNvSpPr>
                    <p:nvPr/>
                  </p:nvSpPr>
                  <p:spPr bwMode="auto">
                    <a:xfrm flipH="1">
                      <a:off x="5821362" y="3862387"/>
                      <a:ext cx="3094036" cy="2765425"/>
                    </a:xfrm>
                    <a:prstGeom prst="line">
                      <a:avLst/>
                    </a:prstGeom>
                    <a:noFill/>
                    <a:ln w="38100">
                      <a:solidFill>
                        <a:schemeClr val="accent2"/>
                      </a:solidFill>
                      <a:round/>
                      <a:headEnd/>
                      <a:tailEnd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noFill/>
                        </a14:hiddenFill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wrap="none" anchor="ctr"/>
                    <a:lstStyle/>
                    <a:p>
                      <a:endParaRPr lang="en-US"/>
                    </a:p>
                  </p:txBody>
                </p:sp>
                <p:sp>
                  <p:nvSpPr>
                    <p:cNvPr id="241" name="Text Box 71"/>
                    <p:cNvSpPr txBox="1">
                      <a:spLocks noChangeArrowheads="1"/>
                    </p:cNvSpPr>
                    <p:nvPr/>
                  </p:nvSpPr>
                  <p:spPr bwMode="auto">
                    <a:xfrm>
                      <a:off x="8572500" y="4064913"/>
                      <a:ext cx="647700" cy="430887"/>
                    </a:xfrm>
                    <a:prstGeom prst="rect">
                      <a:avLst/>
                    </a:prstGeom>
                    <a:noFill/>
                    <a:ln>
                      <a:noFill/>
                    </a:ln>
                    <a:effectLst/>
                    <a:extLst>
                      <a:ext uri="{909E8E84-426E-40DD-AFC4-6F175D3DCCD1}">
                        <a14:hiddenFill xmlns:a14="http://schemas.microsoft.com/office/drawing/2010/main">
                          <a:solidFill>
                            <a:schemeClr val="accent1"/>
                          </a:solidFill>
                        </a14:hiddenFill>
                      </a:ext>
                      <a:ext uri="{91240B29-F687-4F45-9708-019B960494DF}">
                        <a14:hiddenLine xmlns:a14="http://schemas.microsoft.com/office/drawing/2010/main" w="9525">
                          <a:solidFill>
                            <a:schemeClr val="tx1"/>
                          </a:solidFill>
                          <a:miter lim="800000"/>
                          <a:headEnd/>
                          <a:tailEnd/>
                        </a14:hiddenLine>
                      </a:ext>
                      <a:ext uri="{AF507438-7753-43E0-B8FC-AC1667EBCBE1}">
                        <a14:hiddenEffects xmlns:a14="http://schemas.microsoft.com/office/drawing/2010/main">
                          <a:effectLst>
                            <a:outerShdw dist="35921" dir="2700000" algn="ctr" rotWithShape="0">
                              <a:schemeClr val="bg2"/>
                            </a:outerShdw>
                          </a:effectLst>
                        </a14:hiddenEffects>
                      </a:ext>
                    </a:extLst>
                  </p:spPr>
                  <p:txBody>
                    <a:bodyPr lIns="0" tIns="0" rIns="0" bIns="0">
                      <a:spAutoFit/>
                    </a:bodyPr>
                    <a:lstStyle>
                      <a:lvl1pPr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1pPr>
                      <a:lvl2pPr marL="742950" indent="-28575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2pPr>
                      <a:lvl3pPr marL="11430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3pPr>
                      <a:lvl4pPr marL="16002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4pPr>
                      <a:lvl5pPr marL="2057400" indent="-228600" eaLnBrk="0" hangingPunct="0"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5pPr>
                      <a:lvl6pPr marL="25146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6pPr>
                      <a:lvl7pPr marL="29718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7pPr>
                      <a:lvl8pPr marL="34290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8pPr>
                      <a:lvl9pPr marL="3886200" indent="-228600" eaLnBrk="0" fontAlgn="base" hangingPunct="0">
                        <a:spcBef>
                          <a:spcPct val="0"/>
                        </a:spcBef>
                        <a:spcAft>
                          <a:spcPct val="0"/>
                        </a:spcAft>
                        <a:defRPr>
                          <a:solidFill>
                            <a:schemeClr val="tx1"/>
                          </a:solidFill>
                          <a:latin typeface="Arial" charset="0"/>
                        </a:defRPr>
                      </a:lvl9pPr>
                    </a:lstStyle>
                    <a:p>
                      <a:pPr eaLnBrk="1" hangingPunct="1">
                        <a:spcBef>
                          <a:spcPct val="50000"/>
                        </a:spcBef>
                      </a:pPr>
                      <a:r>
                        <a:rPr lang="el-GR" sz="2800" dirty="0">
                          <a:solidFill>
                            <a:schemeClr val="accent2"/>
                          </a:solidFill>
                          <a:latin typeface="Times New Roman" pitchFamily="18" charset="0"/>
                        </a:rPr>
                        <a:t>α</a:t>
                      </a:r>
                      <a:r>
                        <a:rPr lang="en-US" sz="1600" baseline="-25000" dirty="0">
                          <a:solidFill>
                            <a:schemeClr val="accent2"/>
                          </a:solidFill>
                          <a:latin typeface="Times New Roman" pitchFamily="18" charset="0"/>
                        </a:rPr>
                        <a:t>1</a:t>
                      </a:r>
                    </a:p>
                  </p:txBody>
                </p:sp>
              </p:grpSp>
            </p:grpSp>
          </p:grpSp>
        </p:grpSp>
      </p:grpSp>
      <p:sp>
        <p:nvSpPr>
          <p:cNvPr id="416810" name="Rectangle 42"/>
          <p:cNvSpPr>
            <a:spLocks noChangeArrowheads="1"/>
          </p:cNvSpPr>
          <p:nvPr/>
        </p:nvSpPr>
        <p:spPr bwMode="auto">
          <a:xfrm>
            <a:off x="257967" y="1077739"/>
            <a:ext cx="4171158" cy="509446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phần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này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ta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chỉ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xét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trường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hợp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đặc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biệt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trong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hai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tượng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là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đối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tượng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000" b="1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sz="2000" b="1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7.1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phẳng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endParaRPr lang="en-US" sz="2000" b="1" dirty="0">
              <a:latin typeface="Times New Roman" pitchFamily="18" charset="0"/>
            </a:endParaRPr>
          </a:p>
          <a:p>
            <a:pPr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tuyến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α(α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(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a,b,c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>
                <a:latin typeface="Times New Roman" pitchFamily="18" charset="0"/>
              </a:rPr>
              <a:t>	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indent="457200">
              <a:spcBef>
                <a:spcPct val="20000"/>
              </a:spcBef>
            </a:pPr>
            <a:r>
              <a:rPr lang="en-US" b="1" i="1" dirty="0" err="1">
                <a:latin typeface="Times New Roman" pitchFamily="18" charset="0"/>
              </a:rPr>
              <a:t>Giao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tuyến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là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một</a:t>
            </a:r>
            <a:r>
              <a:rPr lang="en-US" b="1" i="1" dirty="0">
                <a:latin typeface="Times New Roman" pitchFamily="18" charset="0"/>
              </a:rPr>
              <a:t> tam </a:t>
            </a:r>
            <a:r>
              <a:rPr lang="en-US" b="1" i="1" dirty="0" err="1">
                <a:latin typeface="Times New Roman" pitchFamily="18" charset="0"/>
              </a:rPr>
              <a:t>giác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có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các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đỉnh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là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giao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của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các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cạnh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của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lăng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trụ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n-US" b="1" i="1" dirty="0" err="1">
                <a:latin typeface="Times New Roman" pitchFamily="18" charset="0"/>
              </a:rPr>
              <a:t>với</a:t>
            </a:r>
            <a:r>
              <a:rPr lang="en-US" b="1" i="1" dirty="0">
                <a:latin typeface="Times New Roman" pitchFamily="18" charset="0"/>
              </a:rPr>
              <a:t> </a:t>
            </a:r>
            <a:r>
              <a:rPr lang="el-GR" b="1" i="1" dirty="0">
                <a:latin typeface="Times New Roman" pitchFamily="18" charset="0"/>
              </a:rPr>
              <a:t>α</a:t>
            </a:r>
            <a:endParaRPr lang="en-US" dirty="0">
              <a:latin typeface="Times New Roman" pitchFamily="18" charset="0"/>
            </a:endParaRPr>
          </a:p>
          <a:p>
            <a:pPr indent="4572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Dễ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dàng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được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indent="457200">
              <a:spcBef>
                <a:spcPct val="20000"/>
              </a:spcBef>
            </a:pPr>
            <a:r>
              <a:rPr lang="en-US" dirty="0" err="1">
                <a:latin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tuyến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.        </a:t>
            </a:r>
            <a:endParaRPr lang="en-US" b="1" i="1" dirty="0">
              <a:latin typeface="Times New Roman" pitchFamily="18" charset="0"/>
            </a:endParaRPr>
          </a:p>
        </p:txBody>
      </p:sp>
      <p:sp>
        <p:nvSpPr>
          <p:cNvPr id="165" name="Text Box 36"/>
          <p:cNvSpPr txBox="1">
            <a:spLocks noChangeArrowheads="1"/>
          </p:cNvSpPr>
          <p:nvPr/>
        </p:nvSpPr>
        <p:spPr bwMode="auto">
          <a:xfrm>
            <a:off x="6700838" y="5886450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E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81" name="Text Box 52"/>
          <p:cNvSpPr txBox="1">
            <a:spLocks noChangeArrowheads="1"/>
          </p:cNvSpPr>
          <p:nvPr/>
        </p:nvSpPr>
        <p:spPr bwMode="auto">
          <a:xfrm>
            <a:off x="6248400" y="6257924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D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182" name="Oval 53"/>
          <p:cNvSpPr>
            <a:spLocks noChangeArrowheads="1"/>
          </p:cNvSpPr>
          <p:nvPr/>
        </p:nvSpPr>
        <p:spPr bwMode="auto">
          <a:xfrm>
            <a:off x="6337300" y="60928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3" name="Oval 54"/>
          <p:cNvSpPr>
            <a:spLocks noChangeArrowheads="1"/>
          </p:cNvSpPr>
          <p:nvPr/>
        </p:nvSpPr>
        <p:spPr bwMode="auto">
          <a:xfrm>
            <a:off x="6743700" y="57372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6" name="Oval 57"/>
          <p:cNvSpPr>
            <a:spLocks noChangeArrowheads="1"/>
          </p:cNvSpPr>
          <p:nvPr/>
        </p:nvSpPr>
        <p:spPr bwMode="auto">
          <a:xfrm>
            <a:off x="6737350" y="1163636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0" name="Line 61"/>
          <p:cNvSpPr>
            <a:spLocks noChangeShapeType="1"/>
          </p:cNvSpPr>
          <p:nvPr/>
        </p:nvSpPr>
        <p:spPr bwMode="auto">
          <a:xfrm flipV="1">
            <a:off x="6375400" y="2943225"/>
            <a:ext cx="0" cy="1174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1" name="Line 62"/>
          <p:cNvSpPr>
            <a:spLocks noChangeShapeType="1"/>
          </p:cNvSpPr>
          <p:nvPr/>
        </p:nvSpPr>
        <p:spPr bwMode="auto">
          <a:xfrm flipV="1">
            <a:off x="6375400" y="4078286"/>
            <a:ext cx="0" cy="207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5" name="Text Box 66"/>
          <p:cNvSpPr txBox="1">
            <a:spLocks noChangeArrowheads="1"/>
          </p:cNvSpPr>
          <p:nvPr/>
        </p:nvSpPr>
        <p:spPr bwMode="auto">
          <a:xfrm>
            <a:off x="6013450" y="2752725"/>
            <a:ext cx="5715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D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198" name="Line 69"/>
          <p:cNvSpPr>
            <a:spLocks noChangeShapeType="1"/>
          </p:cNvSpPr>
          <p:nvPr/>
        </p:nvSpPr>
        <p:spPr bwMode="auto">
          <a:xfrm flipV="1">
            <a:off x="8001000" y="2684461"/>
            <a:ext cx="0" cy="1079499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99" name="Line 70"/>
          <p:cNvSpPr>
            <a:spLocks noChangeShapeType="1"/>
          </p:cNvSpPr>
          <p:nvPr/>
        </p:nvSpPr>
        <p:spPr bwMode="auto">
          <a:xfrm flipV="1">
            <a:off x="8001000" y="3671887"/>
            <a:ext cx="0" cy="10302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0" name="Text Box 71"/>
          <p:cNvSpPr txBox="1">
            <a:spLocks noChangeArrowheads="1"/>
          </p:cNvSpPr>
          <p:nvPr/>
        </p:nvSpPr>
        <p:spPr bwMode="auto">
          <a:xfrm>
            <a:off x="7944644" y="4795836"/>
            <a:ext cx="647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F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201" name="Text Box 72"/>
          <p:cNvSpPr txBox="1">
            <a:spLocks noChangeArrowheads="1"/>
          </p:cNvSpPr>
          <p:nvPr/>
        </p:nvSpPr>
        <p:spPr bwMode="auto">
          <a:xfrm>
            <a:off x="6438900" y="995361"/>
            <a:ext cx="647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E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202" name="Text Box 73"/>
          <p:cNvSpPr txBox="1">
            <a:spLocks noChangeArrowheads="1"/>
          </p:cNvSpPr>
          <p:nvPr/>
        </p:nvSpPr>
        <p:spPr bwMode="auto">
          <a:xfrm>
            <a:off x="8096250" y="2752725"/>
            <a:ext cx="6477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F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203" name="Oval 74"/>
          <p:cNvSpPr>
            <a:spLocks noChangeArrowheads="1"/>
          </p:cNvSpPr>
          <p:nvPr/>
        </p:nvSpPr>
        <p:spPr bwMode="auto">
          <a:xfrm>
            <a:off x="7969250" y="26892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5" name="Oval 76"/>
          <p:cNvSpPr>
            <a:spLocks noChangeArrowheads="1"/>
          </p:cNvSpPr>
          <p:nvPr/>
        </p:nvSpPr>
        <p:spPr bwMode="auto">
          <a:xfrm>
            <a:off x="7944644" y="4664074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3" name="Oval 97"/>
          <p:cNvSpPr>
            <a:spLocks noChangeArrowheads="1"/>
          </p:cNvSpPr>
          <p:nvPr/>
        </p:nvSpPr>
        <p:spPr bwMode="auto">
          <a:xfrm>
            <a:off x="6330950" y="29051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2" name="Line 61"/>
          <p:cNvSpPr>
            <a:spLocks noChangeShapeType="1"/>
          </p:cNvSpPr>
          <p:nvPr/>
        </p:nvSpPr>
        <p:spPr bwMode="auto">
          <a:xfrm flipV="1">
            <a:off x="6781800" y="1150936"/>
            <a:ext cx="0" cy="2632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3" name="Line 62"/>
          <p:cNvSpPr>
            <a:spLocks noChangeShapeType="1"/>
          </p:cNvSpPr>
          <p:nvPr/>
        </p:nvSpPr>
        <p:spPr bwMode="auto">
          <a:xfrm flipV="1">
            <a:off x="6781800" y="3743323"/>
            <a:ext cx="0" cy="20701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4" name="Line 8"/>
          <p:cNvSpPr>
            <a:spLocks noChangeShapeType="1"/>
          </p:cNvSpPr>
          <p:nvPr/>
        </p:nvSpPr>
        <p:spPr bwMode="auto">
          <a:xfrm flipH="1">
            <a:off x="6369050" y="1201736"/>
            <a:ext cx="412750" cy="1757363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5" name="Line 8"/>
          <p:cNvSpPr>
            <a:spLocks noChangeShapeType="1"/>
          </p:cNvSpPr>
          <p:nvPr/>
        </p:nvSpPr>
        <p:spPr bwMode="auto">
          <a:xfrm flipH="1">
            <a:off x="6375400" y="2714626"/>
            <a:ext cx="1638300" cy="244474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6" name="Line 8"/>
          <p:cNvSpPr>
            <a:spLocks noChangeShapeType="1"/>
          </p:cNvSpPr>
          <p:nvPr/>
        </p:nvSpPr>
        <p:spPr bwMode="auto">
          <a:xfrm>
            <a:off x="6781800" y="1201736"/>
            <a:ext cx="1239043" cy="1512889"/>
          </a:xfrm>
          <a:prstGeom prst="line">
            <a:avLst/>
          </a:prstGeom>
          <a:noFill/>
          <a:ln w="38100">
            <a:solidFill>
              <a:srgbClr val="FFC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48" name="Line 8"/>
          <p:cNvSpPr>
            <a:spLocks noChangeShapeType="1"/>
          </p:cNvSpPr>
          <p:nvPr/>
        </p:nvSpPr>
        <p:spPr bwMode="auto">
          <a:xfrm flipH="1">
            <a:off x="6369050" y="4702174"/>
            <a:ext cx="1625600" cy="1421606"/>
          </a:xfrm>
          <a:prstGeom prst="line">
            <a:avLst/>
          </a:prstGeom>
          <a:noFill/>
          <a:ln w="38100">
            <a:solidFill>
              <a:srgbClr val="FFC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67" name="Rectangle 40"/>
          <p:cNvSpPr>
            <a:spLocks noChangeArrowheads="1"/>
          </p:cNvSpPr>
          <p:nvPr/>
        </p:nvSpPr>
        <p:spPr bwMode="auto">
          <a:xfrm>
            <a:off x="1280432" y="6519862"/>
            <a:ext cx="5456918" cy="28393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79.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lăng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68" name="Group 67"/>
          <p:cNvGrpSpPr/>
          <p:nvPr/>
        </p:nvGrpSpPr>
        <p:grpSpPr>
          <a:xfrm>
            <a:off x="4297363" y="3687763"/>
            <a:ext cx="4092574" cy="274637"/>
            <a:chOff x="4645026" y="3367881"/>
            <a:chExt cx="4092574" cy="274637"/>
          </a:xfrm>
        </p:grpSpPr>
        <p:sp>
          <p:nvSpPr>
            <p:cNvPr id="69" name="Line 9"/>
            <p:cNvSpPr>
              <a:spLocks noChangeShapeType="1"/>
            </p:cNvSpPr>
            <p:nvPr/>
          </p:nvSpPr>
          <p:spPr bwMode="auto">
            <a:xfrm>
              <a:off x="4710113" y="3620293"/>
              <a:ext cx="402748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70" name="Text Box 13"/>
            <p:cNvSpPr txBox="1">
              <a:spLocks noChangeArrowheads="1"/>
            </p:cNvSpPr>
            <p:nvPr/>
          </p:nvSpPr>
          <p:spPr bwMode="auto">
            <a:xfrm>
              <a:off x="4645026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72" name="Picture 7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9037483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1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16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" dur="500"/>
                                        <p:tgtEl>
                                          <p:spTgt spid="416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500"/>
                            </p:stCondLst>
                            <p:childTnLst>
                              <p:par>
                                <p:cTn id="3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5" dur="500"/>
                                        <p:tgtEl>
                                          <p:spTgt spid="416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416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5" dur="500"/>
                                        <p:tgtEl>
                                          <p:spTgt spid="1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1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3" dur="500"/>
                                        <p:tgtEl>
                                          <p:spTgt spid="1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0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1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2000"/>
                            </p:stCondLst>
                            <p:childTnLst>
                              <p:par>
                                <p:cTn id="5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1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5" dur="500"/>
                                        <p:tgtEl>
                                          <p:spTgt spid="2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416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0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1" fill="hold">
                            <p:stCondLst>
                              <p:cond delay="500"/>
                            </p:stCondLst>
                            <p:childTnLst>
                              <p:par>
                                <p:cTn id="82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5" fill="hold">
                            <p:stCondLst>
                              <p:cond delay="1000"/>
                            </p:stCondLst>
                            <p:childTnLst>
                              <p:par>
                                <p:cTn id="86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8" dur="500"/>
                                        <p:tgtEl>
                                          <p:spTgt spid="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9" fill="hold">
                            <p:stCondLst>
                              <p:cond delay="1500"/>
                            </p:stCondLst>
                            <p:childTnLst>
                              <p:par>
                                <p:cTn id="90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1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8" fill="hold">
                            <p:stCondLst>
                              <p:cond delay="500"/>
                            </p:stCondLst>
                            <p:childTnLst>
                              <p:par>
                                <p:cTn id="9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2" fill="hold">
                            <p:stCondLst>
                              <p:cond delay="1000"/>
                            </p:stCondLst>
                            <p:childTnLst>
                              <p:par>
                                <p:cTn id="10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5" dur="500"/>
                                        <p:tgtEl>
                                          <p:spTgt spid="1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6" fill="hold">
                            <p:stCondLst>
                              <p:cond delay="1500"/>
                            </p:stCondLst>
                            <p:childTnLst>
                              <p:par>
                                <p:cTn id="10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2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500"/>
                            </p:stCondLst>
                            <p:childTnLst>
                              <p:par>
                                <p:cTn id="116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1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000"/>
                            </p:stCondLst>
                            <p:childTnLst>
                              <p:par>
                                <p:cTn id="120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22" dur="500"/>
                                        <p:tgtEl>
                                          <p:spTgt spid="2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1500"/>
                            </p:stCondLst>
                            <p:childTnLst>
                              <p:par>
                                <p:cTn id="12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1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>
                            <p:stCondLst>
                              <p:cond delay="500"/>
                            </p:stCondLst>
                            <p:childTnLst>
                              <p:par>
                                <p:cTn id="133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>
                            <p:stCondLst>
                              <p:cond delay="1000"/>
                            </p:stCondLst>
                            <p:childTnLst>
                              <p:par>
                                <p:cTn id="1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5" grpId="0"/>
      <p:bldP spid="181" grpId="0"/>
      <p:bldP spid="182" grpId="0" animBg="1"/>
      <p:bldP spid="183" grpId="0" animBg="1"/>
      <p:bldP spid="186" grpId="0" animBg="1"/>
      <p:bldP spid="190" grpId="0" animBg="1"/>
      <p:bldP spid="191" grpId="0" animBg="1"/>
      <p:bldP spid="195" grpId="0"/>
      <p:bldP spid="198" grpId="0" animBg="1"/>
      <p:bldP spid="199" grpId="0" animBg="1"/>
      <p:bldP spid="200" grpId="0"/>
      <p:bldP spid="201" grpId="0"/>
      <p:bldP spid="202" grpId="0"/>
      <p:bldP spid="203" grpId="0" animBg="1"/>
      <p:bldP spid="205" grpId="0" animBg="1"/>
      <p:bldP spid="223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8" grpId="0" animBg="1"/>
      <p:bldP spid="6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6770" name="Oval 2"/>
          <p:cNvSpPr>
            <a:spLocks noChangeArrowheads="1"/>
          </p:cNvSpPr>
          <p:nvPr/>
        </p:nvSpPr>
        <p:spPr bwMode="auto">
          <a:xfrm>
            <a:off x="5702300" y="3886200"/>
            <a:ext cx="2957513" cy="2957513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1" name="Line 3"/>
          <p:cNvSpPr>
            <a:spLocks noChangeShapeType="1"/>
          </p:cNvSpPr>
          <p:nvPr/>
        </p:nvSpPr>
        <p:spPr bwMode="auto">
          <a:xfrm>
            <a:off x="5702300" y="3570288"/>
            <a:ext cx="2957513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2" name="Line 4"/>
          <p:cNvSpPr>
            <a:spLocks noChangeShapeType="1"/>
          </p:cNvSpPr>
          <p:nvPr/>
        </p:nvSpPr>
        <p:spPr bwMode="auto">
          <a:xfrm flipH="1" flipV="1">
            <a:off x="7172325" y="700088"/>
            <a:ext cx="1487488" cy="2870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3" name="Line 5"/>
          <p:cNvSpPr>
            <a:spLocks noChangeShapeType="1"/>
          </p:cNvSpPr>
          <p:nvPr/>
        </p:nvSpPr>
        <p:spPr bwMode="auto">
          <a:xfrm flipH="1">
            <a:off x="5700713" y="719138"/>
            <a:ext cx="1471612" cy="284956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4" name="Line 6"/>
          <p:cNvSpPr>
            <a:spLocks noChangeShapeType="1"/>
          </p:cNvSpPr>
          <p:nvPr/>
        </p:nvSpPr>
        <p:spPr bwMode="auto">
          <a:xfrm flipV="1">
            <a:off x="5561013" y="1960563"/>
            <a:ext cx="2955925" cy="1347787"/>
          </a:xfrm>
          <a:prstGeom prst="line">
            <a:avLst/>
          </a:prstGeom>
          <a:noFill/>
          <a:ln w="28575">
            <a:solidFill>
              <a:srgbClr val="0066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5" name="Line 7"/>
          <p:cNvSpPr>
            <a:spLocks noChangeShapeType="1"/>
          </p:cNvSpPr>
          <p:nvPr/>
        </p:nvSpPr>
        <p:spPr bwMode="auto">
          <a:xfrm>
            <a:off x="5919788" y="3136900"/>
            <a:ext cx="0" cy="87471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6" name="Line 8"/>
          <p:cNvSpPr>
            <a:spLocks noChangeShapeType="1"/>
          </p:cNvSpPr>
          <p:nvPr/>
        </p:nvSpPr>
        <p:spPr bwMode="auto">
          <a:xfrm>
            <a:off x="7954963" y="2214563"/>
            <a:ext cx="0" cy="16383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7" name="Line 9"/>
          <p:cNvSpPr>
            <a:spLocks noChangeShapeType="1"/>
          </p:cNvSpPr>
          <p:nvPr/>
        </p:nvSpPr>
        <p:spPr bwMode="auto">
          <a:xfrm>
            <a:off x="6956425" y="2671763"/>
            <a:ext cx="0" cy="1138237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8" name="Line 10"/>
          <p:cNvSpPr>
            <a:spLocks noChangeShapeType="1"/>
          </p:cNvSpPr>
          <p:nvPr/>
        </p:nvSpPr>
        <p:spPr bwMode="auto">
          <a:xfrm flipH="1">
            <a:off x="6540500" y="2665413"/>
            <a:ext cx="4095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79" name="Line 11"/>
          <p:cNvSpPr>
            <a:spLocks noChangeShapeType="1"/>
          </p:cNvSpPr>
          <p:nvPr/>
        </p:nvSpPr>
        <p:spPr bwMode="auto">
          <a:xfrm>
            <a:off x="6178550" y="2673350"/>
            <a:ext cx="384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0" name="Line 12"/>
          <p:cNvSpPr>
            <a:spLocks noChangeShapeType="1"/>
          </p:cNvSpPr>
          <p:nvPr/>
        </p:nvSpPr>
        <p:spPr bwMode="auto">
          <a:xfrm>
            <a:off x="6181725" y="2651125"/>
            <a:ext cx="0" cy="1214438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1" name="Oval 13" descr="Wide downward diagonal"/>
          <p:cNvSpPr>
            <a:spLocks noChangeArrowheads="1"/>
          </p:cNvSpPr>
          <p:nvPr/>
        </p:nvSpPr>
        <p:spPr bwMode="auto">
          <a:xfrm>
            <a:off x="5921375" y="4403725"/>
            <a:ext cx="2033588" cy="1916113"/>
          </a:xfrm>
          <a:prstGeom prst="ellipse">
            <a:avLst/>
          </a:prstGeom>
          <a:pattFill prst="wdDnDiag">
            <a:fgClr>
              <a:srgbClr val="FF3300">
                <a:alpha val="59999"/>
              </a:srgbClr>
            </a:fgClr>
            <a:bgClr>
              <a:schemeClr val="bg1">
                <a:alpha val="59999"/>
              </a:schemeClr>
            </a:bgClr>
          </a:pattFill>
          <a:ln w="9525" algn="ctr">
            <a:solidFill>
              <a:srgbClr val="0066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2" name="Oval 14"/>
          <p:cNvSpPr>
            <a:spLocks noChangeArrowheads="1"/>
          </p:cNvSpPr>
          <p:nvPr/>
        </p:nvSpPr>
        <p:spPr bwMode="auto">
          <a:xfrm>
            <a:off x="5927725" y="4411663"/>
            <a:ext cx="2033588" cy="1914525"/>
          </a:xfrm>
          <a:prstGeom prst="ellipse">
            <a:avLst/>
          </a:prstGeom>
          <a:noFill/>
          <a:ln w="28575" algn="ctr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3" name="Arc 15"/>
          <p:cNvSpPr>
            <a:spLocks/>
          </p:cNvSpPr>
          <p:nvPr/>
        </p:nvSpPr>
        <p:spPr bwMode="auto">
          <a:xfrm flipH="1">
            <a:off x="6178550" y="4411663"/>
            <a:ext cx="1016000" cy="966787"/>
          </a:xfrm>
          <a:custGeom>
            <a:avLst/>
            <a:gdLst>
              <a:gd name="T0" fmla="*/ 523360603 w 21600"/>
              <a:gd name="T1" fmla="*/ 0 h 21006"/>
              <a:gd name="T2" fmla="*/ 2147483647 w 21600"/>
              <a:gd name="T3" fmla="*/ 2047885540 h 21006"/>
              <a:gd name="T4" fmla="*/ 0 w 21600"/>
              <a:gd name="T5" fmla="*/ 2047885540 h 210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006" fill="none" extrusionOk="0">
                <a:moveTo>
                  <a:pt x="5029" y="-1"/>
                </a:moveTo>
                <a:cubicBezTo>
                  <a:pt x="14746" y="2326"/>
                  <a:pt x="21600" y="11013"/>
                  <a:pt x="21600" y="21006"/>
                </a:cubicBezTo>
              </a:path>
              <a:path w="21600" h="21006" stroke="0" extrusionOk="0">
                <a:moveTo>
                  <a:pt x="5029" y="-1"/>
                </a:moveTo>
                <a:cubicBezTo>
                  <a:pt x="14746" y="2326"/>
                  <a:pt x="21600" y="11013"/>
                  <a:pt x="21600" y="21006"/>
                </a:cubicBezTo>
                <a:lnTo>
                  <a:pt x="0" y="21006"/>
                </a:lnTo>
                <a:lnTo>
                  <a:pt x="502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4" name="Arc 16"/>
          <p:cNvSpPr>
            <a:spLocks/>
          </p:cNvSpPr>
          <p:nvPr/>
        </p:nvSpPr>
        <p:spPr bwMode="auto">
          <a:xfrm flipH="1" flipV="1">
            <a:off x="6178550" y="5365750"/>
            <a:ext cx="1009650" cy="955675"/>
          </a:xfrm>
          <a:custGeom>
            <a:avLst/>
            <a:gdLst>
              <a:gd name="T0" fmla="*/ 571721885 w 21600"/>
              <a:gd name="T1" fmla="*/ 0 h 20862"/>
              <a:gd name="T2" fmla="*/ 2147483647 w 21600"/>
              <a:gd name="T3" fmla="*/ 2005482109 h 20862"/>
              <a:gd name="T4" fmla="*/ 0 w 21600"/>
              <a:gd name="T5" fmla="*/ 2005482109 h 2086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0862" fill="none" extrusionOk="0">
                <a:moveTo>
                  <a:pt x="5597" y="0"/>
                </a:moveTo>
                <a:cubicBezTo>
                  <a:pt x="15037" y="2532"/>
                  <a:pt x="21600" y="11088"/>
                  <a:pt x="21600" y="20862"/>
                </a:cubicBezTo>
              </a:path>
              <a:path w="21600" h="20862" stroke="0" extrusionOk="0">
                <a:moveTo>
                  <a:pt x="5597" y="0"/>
                </a:moveTo>
                <a:cubicBezTo>
                  <a:pt x="15037" y="2532"/>
                  <a:pt x="21600" y="11088"/>
                  <a:pt x="21600" y="20862"/>
                </a:cubicBezTo>
                <a:lnTo>
                  <a:pt x="0" y="20862"/>
                </a:lnTo>
                <a:lnTo>
                  <a:pt x="5597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5" name="Line 17"/>
          <p:cNvSpPr>
            <a:spLocks noChangeShapeType="1"/>
          </p:cNvSpPr>
          <p:nvPr/>
        </p:nvSpPr>
        <p:spPr bwMode="auto">
          <a:xfrm>
            <a:off x="6950075" y="3752850"/>
            <a:ext cx="0" cy="25447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6" name="Line 18"/>
          <p:cNvSpPr>
            <a:spLocks noChangeShapeType="1"/>
          </p:cNvSpPr>
          <p:nvPr/>
        </p:nvSpPr>
        <p:spPr bwMode="auto">
          <a:xfrm>
            <a:off x="6178550" y="3814763"/>
            <a:ext cx="0" cy="15589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7" name="Line 19"/>
          <p:cNvSpPr>
            <a:spLocks noChangeShapeType="1"/>
          </p:cNvSpPr>
          <p:nvPr/>
        </p:nvSpPr>
        <p:spPr bwMode="auto">
          <a:xfrm>
            <a:off x="5921375" y="3962400"/>
            <a:ext cx="0" cy="142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8" name="Line 20"/>
          <p:cNvSpPr>
            <a:spLocks noChangeShapeType="1"/>
          </p:cNvSpPr>
          <p:nvPr/>
        </p:nvSpPr>
        <p:spPr bwMode="auto">
          <a:xfrm>
            <a:off x="7953375" y="3810000"/>
            <a:ext cx="0" cy="157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89" name="Line 21"/>
          <p:cNvSpPr>
            <a:spLocks noChangeShapeType="1"/>
          </p:cNvSpPr>
          <p:nvPr/>
        </p:nvSpPr>
        <p:spPr bwMode="auto">
          <a:xfrm flipV="1">
            <a:off x="5916613" y="2212975"/>
            <a:ext cx="2049462" cy="9350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0" name="Oval 22"/>
          <p:cNvSpPr>
            <a:spLocks noChangeArrowheads="1"/>
          </p:cNvSpPr>
          <p:nvPr/>
        </p:nvSpPr>
        <p:spPr bwMode="auto">
          <a:xfrm>
            <a:off x="6134100" y="261461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1" name="Oval 23"/>
          <p:cNvSpPr>
            <a:spLocks noChangeArrowheads="1"/>
          </p:cNvSpPr>
          <p:nvPr/>
        </p:nvSpPr>
        <p:spPr bwMode="auto">
          <a:xfrm>
            <a:off x="5875338" y="3101975"/>
            <a:ext cx="84137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2" name="Oval 24"/>
          <p:cNvSpPr>
            <a:spLocks noChangeArrowheads="1"/>
          </p:cNvSpPr>
          <p:nvPr/>
        </p:nvSpPr>
        <p:spPr bwMode="auto">
          <a:xfrm>
            <a:off x="6907213" y="2622550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3" name="Oval 25"/>
          <p:cNvSpPr>
            <a:spLocks noChangeArrowheads="1"/>
          </p:cNvSpPr>
          <p:nvPr/>
        </p:nvSpPr>
        <p:spPr bwMode="auto">
          <a:xfrm>
            <a:off x="7916863" y="2162175"/>
            <a:ext cx="82550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4" name="Oval 26"/>
          <p:cNvSpPr>
            <a:spLocks noChangeArrowheads="1"/>
          </p:cNvSpPr>
          <p:nvPr/>
        </p:nvSpPr>
        <p:spPr bwMode="auto">
          <a:xfrm>
            <a:off x="6907213" y="4373563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5" name="Oval 27"/>
          <p:cNvSpPr>
            <a:spLocks noChangeArrowheads="1"/>
          </p:cNvSpPr>
          <p:nvPr/>
        </p:nvSpPr>
        <p:spPr bwMode="auto">
          <a:xfrm>
            <a:off x="6899275" y="6280150"/>
            <a:ext cx="84138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796" name="Text Box 28"/>
          <p:cNvSpPr txBox="1">
            <a:spLocks noChangeArrowheads="1"/>
          </p:cNvSpPr>
          <p:nvPr/>
        </p:nvSpPr>
        <p:spPr bwMode="auto">
          <a:xfrm>
            <a:off x="7002440" y="394648"/>
            <a:ext cx="333375" cy="246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S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16797" name="Text Box 29"/>
          <p:cNvSpPr txBox="1">
            <a:spLocks noChangeArrowheads="1"/>
          </p:cNvSpPr>
          <p:nvPr/>
        </p:nvSpPr>
        <p:spPr bwMode="auto">
          <a:xfrm>
            <a:off x="6958013" y="231933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I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798" name="Text Box 30"/>
          <p:cNvSpPr txBox="1">
            <a:spLocks noChangeArrowheads="1"/>
          </p:cNvSpPr>
          <p:nvPr/>
        </p:nvSpPr>
        <p:spPr bwMode="auto">
          <a:xfrm>
            <a:off x="5976938" y="2351088"/>
            <a:ext cx="3349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799" name="Text Box 31"/>
          <p:cNvSpPr txBox="1">
            <a:spLocks noChangeArrowheads="1"/>
          </p:cNvSpPr>
          <p:nvPr/>
        </p:nvSpPr>
        <p:spPr bwMode="auto">
          <a:xfrm>
            <a:off x="5664200" y="286543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800" name="Text Box 32"/>
          <p:cNvSpPr txBox="1">
            <a:spLocks noChangeArrowheads="1"/>
          </p:cNvSpPr>
          <p:nvPr/>
        </p:nvSpPr>
        <p:spPr bwMode="auto">
          <a:xfrm>
            <a:off x="7921625" y="1854200"/>
            <a:ext cx="3349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801" name="Rectangle 33"/>
          <p:cNvSpPr>
            <a:spLocks noChangeArrowheads="1"/>
          </p:cNvSpPr>
          <p:nvPr/>
        </p:nvSpPr>
        <p:spPr bwMode="auto">
          <a:xfrm>
            <a:off x="8212138" y="1611313"/>
            <a:ext cx="379412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pPr algn="ctr" eaLnBrk="0" hangingPunct="0"/>
            <a:r>
              <a:rPr lang="en-US">
                <a:latin typeface="Times New Roman" pitchFamily="18" charset="0"/>
              </a:rPr>
              <a:t>α</a:t>
            </a:r>
            <a:r>
              <a:rPr lang="en-US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802" name="Text Box 34"/>
          <p:cNvSpPr txBox="1">
            <a:spLocks noChangeArrowheads="1"/>
          </p:cNvSpPr>
          <p:nvPr/>
        </p:nvSpPr>
        <p:spPr bwMode="auto">
          <a:xfrm>
            <a:off x="5707063" y="505618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03" name="Text Box 35"/>
          <p:cNvSpPr txBox="1">
            <a:spLocks noChangeArrowheads="1"/>
          </p:cNvSpPr>
          <p:nvPr/>
        </p:nvSpPr>
        <p:spPr bwMode="auto">
          <a:xfrm>
            <a:off x="7699375" y="508158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04" name="Text Box 36"/>
          <p:cNvSpPr txBox="1">
            <a:spLocks noChangeArrowheads="1"/>
          </p:cNvSpPr>
          <p:nvPr/>
        </p:nvSpPr>
        <p:spPr bwMode="auto">
          <a:xfrm>
            <a:off x="6967538" y="4094163"/>
            <a:ext cx="3349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05" name="Text Box 37"/>
          <p:cNvSpPr txBox="1">
            <a:spLocks noChangeArrowheads="1"/>
          </p:cNvSpPr>
          <p:nvPr/>
        </p:nvSpPr>
        <p:spPr bwMode="auto">
          <a:xfrm>
            <a:off x="6945313" y="6343650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06" name="Text Box 38"/>
          <p:cNvSpPr txBox="1">
            <a:spLocks noChangeArrowheads="1"/>
          </p:cNvSpPr>
          <p:nvPr/>
        </p:nvSpPr>
        <p:spPr bwMode="auto">
          <a:xfrm>
            <a:off x="6248400" y="5083175"/>
            <a:ext cx="3349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J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07" name="Text Box 39"/>
          <p:cNvSpPr txBox="1">
            <a:spLocks noChangeArrowheads="1"/>
          </p:cNvSpPr>
          <p:nvPr/>
        </p:nvSpPr>
        <p:spPr bwMode="auto">
          <a:xfrm>
            <a:off x="7215188" y="5351463"/>
            <a:ext cx="33496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10" name="Rectangle 42"/>
          <p:cNvSpPr>
            <a:spLocks noChangeArrowheads="1"/>
          </p:cNvSpPr>
          <p:nvPr/>
        </p:nvSpPr>
        <p:spPr bwMode="auto">
          <a:xfrm>
            <a:off x="265905" y="1371600"/>
            <a:ext cx="5374091" cy="4067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2: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tuyến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phẳng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α(α</a:t>
            </a:r>
            <a:r>
              <a:rPr lang="en-US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)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        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nón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tròn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xoay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i="1" dirty="0" err="1">
                <a:latin typeface="Times New Roman" pitchFamily="18" charset="0"/>
              </a:rPr>
              <a:t>Giải</a:t>
            </a:r>
            <a:r>
              <a:rPr lang="en-US" b="1" i="1" dirty="0">
                <a:latin typeface="Times New Roman" pitchFamily="18" charset="0"/>
              </a:rPr>
              <a:t>: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(α) </a:t>
            </a:r>
            <a:r>
              <a:rPr lang="en-US" dirty="0" err="1">
                <a:latin typeface="Times New Roman" pitchFamily="18" charset="0"/>
              </a:rPr>
              <a:t>cắt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nón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theo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elíp</a:t>
            </a:r>
            <a:r>
              <a:rPr lang="en-US" dirty="0">
                <a:latin typeface="Times New Roman" pitchFamily="18" charset="0"/>
              </a:rPr>
              <a:t> (E) </a:t>
            </a:r>
            <a:r>
              <a:rPr lang="en-US" dirty="0" err="1">
                <a:latin typeface="Times New Roman" pitchFamily="18" charset="0"/>
              </a:rPr>
              <a:t>có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đoạn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 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elíp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 </a:t>
            </a:r>
            <a:r>
              <a:rPr lang="en-US" dirty="0" err="1">
                <a:latin typeface="Times New Roman" pitchFamily="18" charset="0"/>
              </a:rPr>
              <a:t>Lấy</a:t>
            </a:r>
            <a:r>
              <a:rPr lang="en-US" dirty="0">
                <a:latin typeface="Times New Roman" pitchFamily="18" charset="0"/>
              </a:rPr>
              <a:t> I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>
                <a:latin typeface="Symbol" pitchFamily="18" charset="2"/>
              </a:rPr>
              <a:t>Þ</a:t>
            </a:r>
            <a:r>
              <a:rPr lang="en-US" dirty="0">
                <a:latin typeface="Times New Roman" pitchFamily="18" charset="0"/>
              </a:rPr>
              <a:t>  I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A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B</a:t>
            </a:r>
            <a:r>
              <a:rPr lang="en-US" baseline="-25000" dirty="0">
                <a:latin typeface="Times New Roman" pitchFamily="18" charset="0"/>
              </a:rPr>
              <a:t>1 </a:t>
            </a:r>
            <a:r>
              <a:rPr lang="en-US" dirty="0">
                <a:latin typeface="Times New Roman" pitchFamily="18" charset="0"/>
              </a:rPr>
              <a:t>. I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tâm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đối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elíp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C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≡ D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C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D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(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nón</a:t>
            </a:r>
            <a:r>
              <a:rPr lang="en-US" dirty="0">
                <a:latin typeface="Times New Roman" pitchFamily="18" charset="0"/>
              </a:rPr>
              <a:t>).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C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D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ngắn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elíp</a:t>
            </a:r>
            <a:r>
              <a:rPr lang="en-US" dirty="0">
                <a:latin typeface="Times New Roman" pitchFamily="18" charset="0"/>
              </a:rPr>
              <a:t> (E).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- 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thuận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lợi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thêm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các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trung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khác</a:t>
            </a:r>
            <a:r>
              <a:rPr lang="en-US" dirty="0">
                <a:latin typeface="Times New Roman" pitchFamily="18" charset="0"/>
              </a:rPr>
              <a:t>.   </a:t>
            </a:r>
            <a:endParaRPr lang="en-US" b="1" i="1" dirty="0">
              <a:latin typeface="Times New Roman" pitchFamily="18" charset="0"/>
            </a:endParaRPr>
          </a:p>
        </p:txBody>
      </p:sp>
      <p:grpSp>
        <p:nvGrpSpPr>
          <p:cNvPr id="416811" name="Group 43"/>
          <p:cNvGrpSpPr>
            <a:grpSpLocks/>
          </p:cNvGrpSpPr>
          <p:nvPr/>
        </p:nvGrpSpPr>
        <p:grpSpPr bwMode="auto">
          <a:xfrm>
            <a:off x="7183438" y="557213"/>
            <a:ext cx="3175" cy="6348412"/>
            <a:chOff x="4339" y="188"/>
            <a:chExt cx="2" cy="3999"/>
          </a:xfrm>
        </p:grpSpPr>
        <p:grpSp>
          <p:nvGrpSpPr>
            <p:cNvPr id="83042" name="Group 44"/>
            <p:cNvGrpSpPr>
              <a:grpSpLocks/>
            </p:cNvGrpSpPr>
            <p:nvPr/>
          </p:nvGrpSpPr>
          <p:grpSpPr bwMode="auto">
            <a:xfrm>
              <a:off x="4339" y="188"/>
              <a:ext cx="2" cy="1375"/>
              <a:chOff x="1106" y="2012"/>
              <a:chExt cx="2" cy="1433"/>
            </a:xfrm>
          </p:grpSpPr>
          <p:sp>
            <p:nvSpPr>
              <p:cNvPr id="83065" name="Line 45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6" name="Line 46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7" name="Line 47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8" name="Line 48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9" name="Line 49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0" name="Line 50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1" name="Line 51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2" name="Line 52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3" name="Line 53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4" name="Line 54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75" name="Line 55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3043" name="Group 56"/>
            <p:cNvGrpSpPr>
              <a:grpSpLocks/>
            </p:cNvGrpSpPr>
            <p:nvPr/>
          </p:nvGrpSpPr>
          <p:grpSpPr bwMode="auto">
            <a:xfrm>
              <a:off x="4339" y="1620"/>
              <a:ext cx="2" cy="1375"/>
              <a:chOff x="1106" y="2012"/>
              <a:chExt cx="2" cy="1433"/>
            </a:xfrm>
          </p:grpSpPr>
          <p:sp>
            <p:nvSpPr>
              <p:cNvPr id="83054" name="Line 57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5" name="Line 58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6" name="Line 59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7" name="Line 60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8" name="Line 61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59" name="Line 62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0" name="Line 63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1" name="Line 64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2" name="Line 65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3" name="Line 66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3064" name="Line 67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3044" name="Line 68"/>
            <p:cNvSpPr>
              <a:spLocks noChangeShapeType="1"/>
            </p:cNvSpPr>
            <p:nvPr/>
          </p:nvSpPr>
          <p:spPr bwMode="auto">
            <a:xfrm rot="10800000">
              <a:off x="4339" y="4007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5" name="Line 69"/>
            <p:cNvSpPr>
              <a:spLocks noChangeShapeType="1"/>
            </p:cNvSpPr>
            <p:nvPr/>
          </p:nvSpPr>
          <p:spPr bwMode="auto">
            <a:xfrm rot="10800000">
              <a:off x="4340" y="397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6" name="Line 70"/>
            <p:cNvSpPr>
              <a:spLocks noChangeShapeType="1"/>
            </p:cNvSpPr>
            <p:nvPr/>
          </p:nvSpPr>
          <p:spPr bwMode="auto">
            <a:xfrm rot="10800000">
              <a:off x="4339" y="3765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7" name="Line 71"/>
            <p:cNvSpPr>
              <a:spLocks noChangeShapeType="1"/>
            </p:cNvSpPr>
            <p:nvPr/>
          </p:nvSpPr>
          <p:spPr bwMode="auto">
            <a:xfrm rot="10800000">
              <a:off x="4340" y="3726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8" name="Line 72"/>
            <p:cNvSpPr>
              <a:spLocks noChangeShapeType="1"/>
            </p:cNvSpPr>
            <p:nvPr/>
          </p:nvSpPr>
          <p:spPr bwMode="auto">
            <a:xfrm rot="10800000">
              <a:off x="4340" y="351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9" name="Line 73"/>
            <p:cNvSpPr>
              <a:spLocks noChangeShapeType="1"/>
            </p:cNvSpPr>
            <p:nvPr/>
          </p:nvSpPr>
          <p:spPr bwMode="auto">
            <a:xfrm rot="10800000">
              <a:off x="4339" y="3483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0" name="Line 74"/>
            <p:cNvSpPr>
              <a:spLocks noChangeShapeType="1"/>
            </p:cNvSpPr>
            <p:nvPr/>
          </p:nvSpPr>
          <p:spPr bwMode="auto">
            <a:xfrm rot="10800000">
              <a:off x="4340" y="32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1" name="Line 75"/>
            <p:cNvSpPr>
              <a:spLocks noChangeShapeType="1"/>
            </p:cNvSpPr>
            <p:nvPr/>
          </p:nvSpPr>
          <p:spPr bwMode="auto">
            <a:xfrm rot="10800000">
              <a:off x="4341" y="3245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2" name="Line 76"/>
            <p:cNvSpPr>
              <a:spLocks noChangeShapeType="1"/>
            </p:cNvSpPr>
            <p:nvPr/>
          </p:nvSpPr>
          <p:spPr bwMode="auto">
            <a:xfrm rot="10800000">
              <a:off x="4340" y="3051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53" name="Line 77"/>
            <p:cNvSpPr>
              <a:spLocks noChangeShapeType="1"/>
            </p:cNvSpPr>
            <p:nvPr/>
          </p:nvSpPr>
          <p:spPr bwMode="auto">
            <a:xfrm>
              <a:off x="4340" y="1584"/>
              <a:ext cx="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6846" name="Group 78"/>
          <p:cNvGrpSpPr>
            <a:grpSpLocks/>
          </p:cNvGrpSpPr>
          <p:nvPr/>
        </p:nvGrpSpPr>
        <p:grpSpPr bwMode="auto">
          <a:xfrm>
            <a:off x="7172325" y="5364163"/>
            <a:ext cx="1768475" cy="3175"/>
            <a:chOff x="618" y="2836"/>
            <a:chExt cx="979" cy="2"/>
          </a:xfrm>
        </p:grpSpPr>
        <p:sp>
          <p:nvSpPr>
            <p:cNvPr id="83033" name="Line 79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4" name="Line 80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5" name="Line 81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6" name="Line 82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7" name="Line 83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8" name="Line 84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9" name="Line 85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0" name="Line 86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41" name="Line 87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6856" name="Group 88"/>
          <p:cNvGrpSpPr>
            <a:grpSpLocks/>
          </p:cNvGrpSpPr>
          <p:nvPr/>
        </p:nvGrpSpPr>
        <p:grpSpPr bwMode="auto">
          <a:xfrm>
            <a:off x="5394325" y="5364163"/>
            <a:ext cx="1768475" cy="3175"/>
            <a:chOff x="618" y="2836"/>
            <a:chExt cx="979" cy="2"/>
          </a:xfrm>
        </p:grpSpPr>
        <p:sp>
          <p:nvSpPr>
            <p:cNvPr id="83024" name="Line 89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5" name="Line 90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6" name="Line 91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7" name="Line 92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8" name="Line 93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29" name="Line 94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0" name="Line 95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1" name="Line 96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3032" name="Line 97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16866" name="Text Box 98"/>
          <p:cNvSpPr txBox="1">
            <a:spLocks noChangeArrowheads="1"/>
          </p:cNvSpPr>
          <p:nvPr/>
        </p:nvSpPr>
        <p:spPr bwMode="auto">
          <a:xfrm>
            <a:off x="6448425" y="411638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(E</a:t>
            </a:r>
            <a:r>
              <a:rPr lang="en-US" sz="1600" baseline="-25000">
                <a:latin typeface="Times New Roman" pitchFamily="18" charset="0"/>
              </a:rPr>
              <a:t>1</a:t>
            </a:r>
            <a:r>
              <a:rPr lang="en-US" sz="1600">
                <a:latin typeface="Times New Roman" pitchFamily="18" charset="0"/>
              </a:rPr>
              <a:t>)</a:t>
            </a:r>
          </a:p>
        </p:txBody>
      </p:sp>
      <p:sp>
        <p:nvSpPr>
          <p:cNvPr id="416867" name="Line 99"/>
          <p:cNvSpPr>
            <a:spLocks noChangeShapeType="1"/>
          </p:cNvSpPr>
          <p:nvPr/>
        </p:nvSpPr>
        <p:spPr bwMode="auto">
          <a:xfrm flipV="1">
            <a:off x="6470650" y="4365625"/>
            <a:ext cx="38100" cy="1397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68" name="Text Box 100"/>
          <p:cNvSpPr txBox="1">
            <a:spLocks noChangeArrowheads="1"/>
          </p:cNvSpPr>
          <p:nvPr/>
        </p:nvSpPr>
        <p:spPr bwMode="auto">
          <a:xfrm>
            <a:off x="6499225" y="293528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(E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)</a:t>
            </a:r>
          </a:p>
        </p:txBody>
      </p:sp>
      <p:sp>
        <p:nvSpPr>
          <p:cNvPr id="416869" name="Line 101"/>
          <p:cNvSpPr>
            <a:spLocks noChangeShapeType="1"/>
          </p:cNvSpPr>
          <p:nvPr/>
        </p:nvSpPr>
        <p:spPr bwMode="auto">
          <a:xfrm flipV="1">
            <a:off x="6635750" y="2797175"/>
            <a:ext cx="76200" cy="17145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0" name="Oval 102"/>
          <p:cNvSpPr>
            <a:spLocks noChangeArrowheads="1"/>
          </p:cNvSpPr>
          <p:nvPr/>
        </p:nvSpPr>
        <p:spPr bwMode="auto">
          <a:xfrm>
            <a:off x="7142163" y="671513"/>
            <a:ext cx="84137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1" name="Text Box 103"/>
          <p:cNvSpPr txBox="1">
            <a:spLocks noChangeArrowheads="1"/>
          </p:cNvSpPr>
          <p:nvPr/>
        </p:nvSpPr>
        <p:spPr bwMode="auto">
          <a:xfrm>
            <a:off x="7253288" y="2132013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872" name="Line 104"/>
          <p:cNvSpPr>
            <a:spLocks noChangeShapeType="1"/>
          </p:cNvSpPr>
          <p:nvPr/>
        </p:nvSpPr>
        <p:spPr bwMode="auto">
          <a:xfrm>
            <a:off x="7432675" y="2462213"/>
            <a:ext cx="358775" cy="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3" name="Line 105"/>
          <p:cNvSpPr>
            <a:spLocks noChangeShapeType="1"/>
          </p:cNvSpPr>
          <p:nvPr/>
        </p:nvSpPr>
        <p:spPr bwMode="auto">
          <a:xfrm>
            <a:off x="7778750" y="2463800"/>
            <a:ext cx="3016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4" name="Line 106"/>
          <p:cNvSpPr>
            <a:spLocks noChangeShapeType="1"/>
          </p:cNvSpPr>
          <p:nvPr/>
        </p:nvSpPr>
        <p:spPr bwMode="auto">
          <a:xfrm>
            <a:off x="8088313" y="2449513"/>
            <a:ext cx="0" cy="140335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5" name="Line 107"/>
          <p:cNvSpPr>
            <a:spLocks noChangeShapeType="1"/>
          </p:cNvSpPr>
          <p:nvPr/>
        </p:nvSpPr>
        <p:spPr bwMode="auto">
          <a:xfrm>
            <a:off x="8083550" y="3810000"/>
            <a:ext cx="0" cy="1577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6" name="Arc 108"/>
          <p:cNvSpPr>
            <a:spLocks/>
          </p:cNvSpPr>
          <p:nvPr/>
        </p:nvSpPr>
        <p:spPr bwMode="auto">
          <a:xfrm>
            <a:off x="7181850" y="4498975"/>
            <a:ext cx="903288" cy="860425"/>
          </a:xfrm>
          <a:custGeom>
            <a:avLst/>
            <a:gdLst>
              <a:gd name="T0" fmla="*/ 367788973 w 21600"/>
              <a:gd name="T1" fmla="*/ 0 h 21006"/>
              <a:gd name="T2" fmla="*/ 1579687660 w 21600"/>
              <a:gd name="T3" fmla="*/ 1443618165 h 21006"/>
              <a:gd name="T4" fmla="*/ 0 w 21600"/>
              <a:gd name="T5" fmla="*/ 1443618165 h 210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006" fill="none" extrusionOk="0">
                <a:moveTo>
                  <a:pt x="5029" y="-1"/>
                </a:moveTo>
                <a:cubicBezTo>
                  <a:pt x="14746" y="2326"/>
                  <a:pt x="21600" y="11013"/>
                  <a:pt x="21600" y="21006"/>
                </a:cubicBezTo>
              </a:path>
              <a:path w="21600" h="21006" stroke="0" extrusionOk="0">
                <a:moveTo>
                  <a:pt x="5029" y="-1"/>
                </a:moveTo>
                <a:cubicBezTo>
                  <a:pt x="14746" y="2326"/>
                  <a:pt x="21600" y="11013"/>
                  <a:pt x="21600" y="21006"/>
                </a:cubicBezTo>
                <a:lnTo>
                  <a:pt x="0" y="21006"/>
                </a:lnTo>
                <a:lnTo>
                  <a:pt x="502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7" name="Line 109"/>
          <p:cNvSpPr>
            <a:spLocks noChangeShapeType="1"/>
          </p:cNvSpPr>
          <p:nvPr/>
        </p:nvSpPr>
        <p:spPr bwMode="auto">
          <a:xfrm>
            <a:off x="7421563" y="2449513"/>
            <a:ext cx="0" cy="1384300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8" name="Line 110"/>
          <p:cNvSpPr>
            <a:spLocks noChangeShapeType="1"/>
          </p:cNvSpPr>
          <p:nvPr/>
        </p:nvSpPr>
        <p:spPr bwMode="auto">
          <a:xfrm>
            <a:off x="7416800" y="3790950"/>
            <a:ext cx="0" cy="24225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79" name="Arc 111"/>
          <p:cNvSpPr>
            <a:spLocks/>
          </p:cNvSpPr>
          <p:nvPr/>
        </p:nvSpPr>
        <p:spPr bwMode="auto">
          <a:xfrm flipV="1">
            <a:off x="7181850" y="5365750"/>
            <a:ext cx="903288" cy="860425"/>
          </a:xfrm>
          <a:custGeom>
            <a:avLst/>
            <a:gdLst>
              <a:gd name="T0" fmla="*/ 367788973 w 21600"/>
              <a:gd name="T1" fmla="*/ 0 h 21006"/>
              <a:gd name="T2" fmla="*/ 1579687660 w 21600"/>
              <a:gd name="T3" fmla="*/ 1443618165 h 21006"/>
              <a:gd name="T4" fmla="*/ 0 w 21600"/>
              <a:gd name="T5" fmla="*/ 1443618165 h 21006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006" fill="none" extrusionOk="0">
                <a:moveTo>
                  <a:pt x="5029" y="-1"/>
                </a:moveTo>
                <a:cubicBezTo>
                  <a:pt x="14746" y="2326"/>
                  <a:pt x="21600" y="11013"/>
                  <a:pt x="21600" y="21006"/>
                </a:cubicBezTo>
              </a:path>
              <a:path w="21600" h="21006" stroke="0" extrusionOk="0">
                <a:moveTo>
                  <a:pt x="5029" y="-1"/>
                </a:moveTo>
                <a:cubicBezTo>
                  <a:pt x="14746" y="2326"/>
                  <a:pt x="21600" y="11013"/>
                  <a:pt x="21600" y="21006"/>
                </a:cubicBezTo>
                <a:lnTo>
                  <a:pt x="0" y="21006"/>
                </a:lnTo>
                <a:lnTo>
                  <a:pt x="5029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triangle" w="sm" len="lg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0" name="Oval 112"/>
          <p:cNvSpPr>
            <a:spLocks noChangeArrowheads="1"/>
          </p:cNvSpPr>
          <p:nvPr/>
        </p:nvSpPr>
        <p:spPr bwMode="auto">
          <a:xfrm>
            <a:off x="7370763" y="4468813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1" name="Oval 113"/>
          <p:cNvSpPr>
            <a:spLocks noChangeArrowheads="1"/>
          </p:cNvSpPr>
          <p:nvPr/>
        </p:nvSpPr>
        <p:spPr bwMode="auto">
          <a:xfrm>
            <a:off x="7377113" y="6176963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2" name="Text Box 114"/>
          <p:cNvSpPr txBox="1">
            <a:spLocks noChangeArrowheads="1"/>
          </p:cNvSpPr>
          <p:nvPr/>
        </p:nvSpPr>
        <p:spPr bwMode="auto">
          <a:xfrm>
            <a:off x="7469188" y="4208463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83" name="Text Box 115"/>
          <p:cNvSpPr txBox="1">
            <a:spLocks noChangeArrowheads="1"/>
          </p:cNvSpPr>
          <p:nvPr/>
        </p:nvSpPr>
        <p:spPr bwMode="auto">
          <a:xfrm>
            <a:off x="7494588" y="6208713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X’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84" name="Oval 116"/>
          <p:cNvSpPr>
            <a:spLocks noChangeArrowheads="1"/>
          </p:cNvSpPr>
          <p:nvPr/>
        </p:nvSpPr>
        <p:spPr bwMode="auto">
          <a:xfrm>
            <a:off x="6140450" y="5327650"/>
            <a:ext cx="84138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5" name="Oval 117"/>
          <p:cNvSpPr>
            <a:spLocks noChangeArrowheads="1"/>
          </p:cNvSpPr>
          <p:nvPr/>
        </p:nvSpPr>
        <p:spPr bwMode="auto">
          <a:xfrm>
            <a:off x="5883275" y="5327650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6" name="Oval 118"/>
          <p:cNvSpPr>
            <a:spLocks noChangeArrowheads="1"/>
          </p:cNvSpPr>
          <p:nvPr/>
        </p:nvSpPr>
        <p:spPr bwMode="auto">
          <a:xfrm>
            <a:off x="7135813" y="5327650"/>
            <a:ext cx="84137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7" name="Oval 119"/>
          <p:cNvSpPr>
            <a:spLocks noChangeArrowheads="1"/>
          </p:cNvSpPr>
          <p:nvPr/>
        </p:nvSpPr>
        <p:spPr bwMode="auto">
          <a:xfrm>
            <a:off x="7916863" y="531971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8" name="Oval 120"/>
          <p:cNvSpPr>
            <a:spLocks noChangeArrowheads="1"/>
          </p:cNvSpPr>
          <p:nvPr/>
        </p:nvSpPr>
        <p:spPr bwMode="auto">
          <a:xfrm>
            <a:off x="8050213" y="5319713"/>
            <a:ext cx="82550" cy="84137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89" name="Oval 121"/>
          <p:cNvSpPr>
            <a:spLocks noChangeArrowheads="1"/>
          </p:cNvSpPr>
          <p:nvPr/>
        </p:nvSpPr>
        <p:spPr bwMode="auto">
          <a:xfrm>
            <a:off x="7383463" y="2413000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0" name="Oval 122"/>
          <p:cNvSpPr>
            <a:spLocks noChangeArrowheads="1"/>
          </p:cNvSpPr>
          <p:nvPr/>
        </p:nvSpPr>
        <p:spPr bwMode="auto">
          <a:xfrm>
            <a:off x="8059738" y="2422525"/>
            <a:ext cx="82550" cy="8255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1" name="Text Box 123"/>
          <p:cNvSpPr txBox="1">
            <a:spLocks noChangeArrowheads="1"/>
          </p:cNvSpPr>
          <p:nvPr/>
        </p:nvSpPr>
        <p:spPr bwMode="auto">
          <a:xfrm>
            <a:off x="8186738" y="2293938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16892" name="Text Box 124"/>
          <p:cNvSpPr txBox="1">
            <a:spLocks noChangeArrowheads="1"/>
          </p:cNvSpPr>
          <p:nvPr/>
        </p:nvSpPr>
        <p:spPr bwMode="auto">
          <a:xfrm>
            <a:off x="8129588" y="5065713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893" name="Line 125"/>
          <p:cNvSpPr>
            <a:spLocks noChangeShapeType="1"/>
          </p:cNvSpPr>
          <p:nvPr/>
        </p:nvSpPr>
        <p:spPr bwMode="auto">
          <a:xfrm>
            <a:off x="8648700" y="3552825"/>
            <a:ext cx="0" cy="18034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4" name="Line 126"/>
          <p:cNvSpPr>
            <a:spLocks noChangeShapeType="1"/>
          </p:cNvSpPr>
          <p:nvPr/>
        </p:nvSpPr>
        <p:spPr bwMode="auto">
          <a:xfrm>
            <a:off x="5702300" y="3565525"/>
            <a:ext cx="0" cy="1803400"/>
          </a:xfrm>
          <a:prstGeom prst="line">
            <a:avLst/>
          </a:prstGeom>
          <a:noFill/>
          <a:ln w="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5" name="Line 127"/>
          <p:cNvSpPr>
            <a:spLocks noChangeShapeType="1"/>
          </p:cNvSpPr>
          <p:nvPr/>
        </p:nvSpPr>
        <p:spPr bwMode="auto">
          <a:xfrm>
            <a:off x="6381750" y="2870200"/>
            <a:ext cx="57150" cy="100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6" name="Line 128"/>
          <p:cNvSpPr>
            <a:spLocks noChangeShapeType="1"/>
          </p:cNvSpPr>
          <p:nvPr/>
        </p:nvSpPr>
        <p:spPr bwMode="auto">
          <a:xfrm>
            <a:off x="7515225" y="2336800"/>
            <a:ext cx="57150" cy="100013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7" name="Text Box 129"/>
          <p:cNvSpPr txBox="1">
            <a:spLocks noChangeArrowheads="1"/>
          </p:cNvSpPr>
          <p:nvPr/>
        </p:nvSpPr>
        <p:spPr bwMode="auto">
          <a:xfrm>
            <a:off x="6316663" y="2308225"/>
            <a:ext cx="6731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≡D</a:t>
            </a:r>
            <a:r>
              <a:rPr lang="en-US" sz="1600" baseline="-25000">
                <a:latin typeface="Times New Roman" pitchFamily="18" charset="0"/>
              </a:rPr>
              <a:t>2</a:t>
            </a:r>
            <a:r>
              <a:rPr lang="en-US" sz="1600">
                <a:latin typeface="Times New Roman" pitchFamily="18" charset="0"/>
              </a:rPr>
              <a:t>≡</a:t>
            </a:r>
          </a:p>
        </p:txBody>
      </p:sp>
      <p:sp>
        <p:nvSpPr>
          <p:cNvPr id="416898" name="Oval 130"/>
          <p:cNvSpPr>
            <a:spLocks noChangeArrowheads="1"/>
          </p:cNvSpPr>
          <p:nvPr/>
        </p:nvSpPr>
        <p:spPr bwMode="auto">
          <a:xfrm>
            <a:off x="6907213" y="5321300"/>
            <a:ext cx="82550" cy="84138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6899" name="Text Box 131"/>
          <p:cNvSpPr txBox="1">
            <a:spLocks noChangeArrowheads="1"/>
          </p:cNvSpPr>
          <p:nvPr/>
        </p:nvSpPr>
        <p:spPr bwMode="auto">
          <a:xfrm>
            <a:off x="6765925" y="5080000"/>
            <a:ext cx="3333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I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16900" name="Line 132"/>
          <p:cNvSpPr>
            <a:spLocks noChangeShapeType="1"/>
          </p:cNvSpPr>
          <p:nvPr/>
        </p:nvSpPr>
        <p:spPr bwMode="auto">
          <a:xfrm>
            <a:off x="7181850" y="5045075"/>
            <a:ext cx="0" cy="25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3" name="Rectangle 40"/>
          <p:cNvSpPr>
            <a:spLocks noChangeArrowheads="1"/>
          </p:cNvSpPr>
          <p:nvPr/>
        </p:nvSpPr>
        <p:spPr bwMode="auto">
          <a:xfrm>
            <a:off x="1703462" y="6480969"/>
            <a:ext cx="4832350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80.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tuyến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phẳng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nón</a:t>
            </a:r>
            <a:endParaRPr lang="en-US" i="1" dirty="0">
              <a:latin typeface="Times New Roman" pitchFamily="18" charset="0"/>
            </a:endParaRPr>
          </a:p>
        </p:txBody>
      </p:sp>
      <p:grpSp>
        <p:nvGrpSpPr>
          <p:cNvPr id="134" name="Group 133"/>
          <p:cNvGrpSpPr/>
          <p:nvPr/>
        </p:nvGrpSpPr>
        <p:grpSpPr>
          <a:xfrm>
            <a:off x="5300663" y="3316288"/>
            <a:ext cx="3919537" cy="274637"/>
            <a:chOff x="5072063" y="3367881"/>
            <a:chExt cx="3919537" cy="274637"/>
          </a:xfrm>
        </p:grpSpPr>
        <p:sp>
          <p:nvSpPr>
            <p:cNvPr id="135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36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38" name="Picture 13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36749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68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8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6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5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4168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4" dur="500"/>
                                        <p:tgtEl>
                                          <p:spTgt spid="4168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5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8" dur="500"/>
                                        <p:tgtEl>
                                          <p:spTgt spid="4168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3" dur="500"/>
                                        <p:tgtEl>
                                          <p:spTgt spid="416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6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7" dur="500"/>
                                        <p:tgtEl>
                                          <p:spTgt spid="416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416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73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5" dur="500"/>
                                        <p:tgtEl>
                                          <p:spTgt spid="416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7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79" dur="500"/>
                                        <p:tgtEl>
                                          <p:spTgt spid="416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8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3" dur="500"/>
                                        <p:tgtEl>
                                          <p:spTgt spid="4168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4168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 nodeType="clickPar">
                      <p:stCondLst>
                        <p:cond delay="indefinite"/>
                      </p:stCondLst>
                      <p:childTnLst>
                        <p:par>
                          <p:cTn id="8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4168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 nodeType="clickPar">
                      <p:stCondLst>
                        <p:cond delay="indefinite"/>
                      </p:stCondLst>
                      <p:childTnLst>
                        <p:par>
                          <p:cTn id="9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4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6" dur="500"/>
                                        <p:tgtEl>
                                          <p:spTgt spid="4167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0" dur="500"/>
                                        <p:tgtEl>
                                          <p:spTgt spid="416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4168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0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4168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9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2" dur="500"/>
                                        <p:tgtEl>
                                          <p:spTgt spid="4167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3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6" dur="500"/>
                                        <p:tgtEl>
                                          <p:spTgt spid="416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7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1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168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4168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4168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4168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4168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2" dur="500"/>
                                        <p:tgtEl>
                                          <p:spTgt spid="416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4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6" dur="500"/>
                                        <p:tgtEl>
                                          <p:spTgt spid="416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4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0" dur="500"/>
                                        <p:tgtEl>
                                          <p:spTgt spid="4168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4168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"/>
                                        <p:tgtEl>
                                          <p:spTgt spid="4167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8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5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1" dur="500"/>
                                        <p:tgtEl>
                                          <p:spTgt spid="416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6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5" dur="500"/>
                                        <p:tgtEl>
                                          <p:spTgt spid="4168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6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69" dur="500"/>
                                        <p:tgtEl>
                                          <p:spTgt spid="4168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4" dur="500"/>
                                        <p:tgtEl>
                                          <p:spTgt spid="4168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8" dur="500"/>
                                        <p:tgtEl>
                                          <p:spTgt spid="41681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9" fill="hold" nodeType="clickPar">
                      <p:stCondLst>
                        <p:cond delay="indefinite"/>
                      </p:stCondLst>
                      <p:childTnLst>
                        <p:par>
                          <p:cTn id="18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3" dur="500"/>
                                        <p:tgtEl>
                                          <p:spTgt spid="4168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4" fill="hold" nodeType="clickPar">
                      <p:stCondLst>
                        <p:cond delay="indefinite"/>
                      </p:stCondLst>
                      <p:childTnLst>
                        <p:par>
                          <p:cTn id="1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6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88" dur="500"/>
                                        <p:tgtEl>
                                          <p:spTgt spid="416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0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92" dur="500"/>
                                        <p:tgtEl>
                                          <p:spTgt spid="4167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416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7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0" dur="500"/>
                                        <p:tgtEl>
                                          <p:spTgt spid="416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1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0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4" dur="500"/>
                                        <p:tgtEl>
                                          <p:spTgt spid="416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0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08" dur="500"/>
                                        <p:tgtEl>
                                          <p:spTgt spid="416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9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1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2" dur="500"/>
                                        <p:tgtEl>
                                          <p:spTgt spid="416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3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1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6" dur="500"/>
                                        <p:tgtEl>
                                          <p:spTgt spid="416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7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18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220" dur="500"/>
                                        <p:tgtEl>
                                          <p:spTgt spid="416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1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2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4" dur="500"/>
                                        <p:tgtEl>
                                          <p:spTgt spid="416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2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8" dur="500"/>
                                        <p:tgtEl>
                                          <p:spTgt spid="416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9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3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2" dur="500"/>
                                        <p:tgtEl>
                                          <p:spTgt spid="416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3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3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36" dur="500"/>
                                        <p:tgtEl>
                                          <p:spTgt spid="4167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7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23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0" dur="500"/>
                                        <p:tgtEl>
                                          <p:spTgt spid="416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1" fill="hold" nodeType="clickPar">
                      <p:stCondLst>
                        <p:cond delay="indefinite"/>
                      </p:stCondLst>
                      <p:childTnLst>
                        <p:par>
                          <p:cTn id="2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45" dur="500"/>
                                        <p:tgtEl>
                                          <p:spTgt spid="41681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 nodeType="clickPar">
                      <p:stCondLst>
                        <p:cond delay="indefinite"/>
                      </p:stCondLst>
                      <p:childTnLst>
                        <p:par>
                          <p:cTn id="2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8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0" dur="500"/>
                                        <p:tgtEl>
                                          <p:spTgt spid="4168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5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4" dur="500"/>
                                        <p:tgtEl>
                                          <p:spTgt spid="4168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5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58" dur="500"/>
                                        <p:tgtEl>
                                          <p:spTgt spid="4168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9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26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2" dur="500"/>
                                        <p:tgtEl>
                                          <p:spTgt spid="4168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3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26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66" dur="500"/>
                                        <p:tgtEl>
                                          <p:spTgt spid="4168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7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26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0" dur="500"/>
                                        <p:tgtEl>
                                          <p:spTgt spid="4168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27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4" dur="500"/>
                                        <p:tgtEl>
                                          <p:spTgt spid="4168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5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2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8" dur="500"/>
                                        <p:tgtEl>
                                          <p:spTgt spid="4168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9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2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2" dur="500"/>
                                        <p:tgtEl>
                                          <p:spTgt spid="4168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3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28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86" dur="500"/>
                                        <p:tgtEl>
                                          <p:spTgt spid="41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7" fill="hold" nodeType="afterGroup">
                            <p:stCondLst>
                              <p:cond delay="5000"/>
                            </p:stCondLst>
                            <p:childTnLst>
                              <p:par>
                                <p:cTn id="28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0" dur="500"/>
                                        <p:tgtEl>
                                          <p:spTgt spid="4168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 nodeType="afterGroup">
                            <p:stCondLst>
                              <p:cond delay="5500"/>
                            </p:stCondLst>
                            <p:childTnLst>
                              <p:par>
                                <p:cTn id="29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94" dur="500"/>
                                        <p:tgtEl>
                                          <p:spTgt spid="4168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5" fill="hold" nodeType="afterGroup">
                            <p:stCondLst>
                              <p:cond delay="6000"/>
                            </p:stCondLst>
                            <p:childTnLst>
                              <p:par>
                                <p:cTn id="296" presetID="18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Left)">
                                      <p:cBhvr>
                                        <p:cTn id="298" dur="500"/>
                                        <p:tgtEl>
                                          <p:spTgt spid="4168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9" fill="hold" nodeType="afterGroup">
                            <p:stCondLst>
                              <p:cond delay="6500"/>
                            </p:stCondLst>
                            <p:childTnLst>
                              <p:par>
                                <p:cTn id="30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2" dur="500"/>
                                        <p:tgtEl>
                                          <p:spTgt spid="4168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3" fill="hold" nodeType="afterGroup">
                            <p:stCondLst>
                              <p:cond delay="7000"/>
                            </p:stCondLst>
                            <p:childTnLst>
                              <p:par>
                                <p:cTn id="30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06" dur="500"/>
                                        <p:tgtEl>
                                          <p:spTgt spid="4168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7" fill="hold" nodeType="afterGroup">
                            <p:stCondLst>
                              <p:cond delay="7500"/>
                            </p:stCondLst>
                            <p:childTnLst>
                              <p:par>
                                <p:cTn id="308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310" dur="500"/>
                                        <p:tgtEl>
                                          <p:spTgt spid="4168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 nodeType="afterGroup">
                            <p:stCondLst>
                              <p:cond delay="8000"/>
                            </p:stCondLst>
                            <p:childTnLst>
                              <p:par>
                                <p:cTn id="312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4" dur="500"/>
                                        <p:tgtEl>
                                          <p:spTgt spid="4168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5" fill="hold" nodeType="afterGroup">
                            <p:stCondLst>
                              <p:cond delay="8500"/>
                            </p:stCondLst>
                            <p:childTnLst>
                              <p:par>
                                <p:cTn id="3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18" dur="500"/>
                                        <p:tgtEl>
                                          <p:spTgt spid="416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9" fill="hold" nodeType="clickPar">
                      <p:stCondLst>
                        <p:cond delay="indefinite"/>
                      </p:stCondLst>
                      <p:childTnLst>
                        <p:par>
                          <p:cTn id="3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3" dur="500"/>
                                        <p:tgtEl>
                                          <p:spTgt spid="416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32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7" dur="500"/>
                                        <p:tgtEl>
                                          <p:spTgt spid="4168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0" dur="500"/>
                                        <p:tgtEl>
                                          <p:spTgt spid="4168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1" fill="hold" nodeType="clickPar">
                      <p:stCondLst>
                        <p:cond delay="indefinite"/>
                      </p:stCondLst>
                      <p:childTnLst>
                        <p:par>
                          <p:cTn id="3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3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6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35" dur="500"/>
                                        <p:tgtEl>
                                          <p:spTgt spid="416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6770" grpId="0" animBg="1"/>
      <p:bldP spid="416771" grpId="0" animBg="1"/>
      <p:bldP spid="416772" grpId="0" animBg="1"/>
      <p:bldP spid="416773" grpId="0" animBg="1"/>
      <p:bldP spid="416774" grpId="0" animBg="1"/>
      <p:bldP spid="416775" grpId="0" animBg="1"/>
      <p:bldP spid="416776" grpId="0" animBg="1"/>
      <p:bldP spid="416777" grpId="0" animBg="1"/>
      <p:bldP spid="416778" grpId="0" animBg="1"/>
      <p:bldP spid="416779" grpId="0" animBg="1"/>
      <p:bldP spid="416780" grpId="0" animBg="1"/>
      <p:bldP spid="416781" grpId="0" animBg="1"/>
      <p:bldP spid="416782" grpId="0" animBg="1"/>
      <p:bldP spid="416783" grpId="0" animBg="1"/>
      <p:bldP spid="416784" grpId="0" animBg="1"/>
      <p:bldP spid="416785" grpId="0" animBg="1"/>
      <p:bldP spid="416786" grpId="0" animBg="1"/>
      <p:bldP spid="416787" grpId="0" animBg="1"/>
      <p:bldP spid="416788" grpId="0" animBg="1"/>
      <p:bldP spid="416789" grpId="0" animBg="1"/>
      <p:bldP spid="416790" grpId="0" animBg="1"/>
      <p:bldP spid="416791" grpId="0" animBg="1"/>
      <p:bldP spid="416792" grpId="0" animBg="1"/>
      <p:bldP spid="416793" grpId="0" animBg="1"/>
      <p:bldP spid="416794" grpId="0" animBg="1"/>
      <p:bldP spid="416795" grpId="0" animBg="1"/>
      <p:bldP spid="416796" grpId="0"/>
      <p:bldP spid="416797" grpId="0"/>
      <p:bldP spid="416798" grpId="0"/>
      <p:bldP spid="416801" grpId="0"/>
      <p:bldP spid="416804" grpId="0"/>
      <p:bldP spid="416805" grpId="0"/>
      <p:bldP spid="416806" grpId="0"/>
      <p:bldP spid="416807" grpId="0"/>
      <p:bldP spid="416866" grpId="0"/>
      <p:bldP spid="416867" grpId="0" animBg="1"/>
      <p:bldP spid="416868" grpId="0"/>
      <p:bldP spid="416869" grpId="0" animBg="1"/>
      <p:bldP spid="416870" grpId="0" animBg="1"/>
      <p:bldP spid="416871" grpId="0"/>
      <p:bldP spid="416872" grpId="0" animBg="1"/>
      <p:bldP spid="416873" grpId="0" animBg="1"/>
      <p:bldP spid="416874" grpId="0" animBg="1"/>
      <p:bldP spid="416875" grpId="0" animBg="1"/>
      <p:bldP spid="416876" grpId="0" animBg="1"/>
      <p:bldP spid="416877" grpId="0" animBg="1"/>
      <p:bldP spid="416878" grpId="0" animBg="1"/>
      <p:bldP spid="416879" grpId="0" animBg="1"/>
      <p:bldP spid="416880" grpId="0" animBg="1"/>
      <p:bldP spid="416881" grpId="0" animBg="1"/>
      <p:bldP spid="416882" grpId="0"/>
      <p:bldP spid="416883" grpId="0"/>
      <p:bldP spid="416884" grpId="0" animBg="1"/>
      <p:bldP spid="416885" grpId="0" animBg="1"/>
      <p:bldP spid="416886" grpId="0" animBg="1"/>
      <p:bldP spid="416887" grpId="0" animBg="1"/>
      <p:bldP spid="416888" grpId="0" animBg="1"/>
      <p:bldP spid="416889" grpId="0" animBg="1"/>
      <p:bldP spid="416890" grpId="0" animBg="1"/>
      <p:bldP spid="416891" grpId="0"/>
      <p:bldP spid="416892" grpId="0"/>
      <p:bldP spid="416893" grpId="0" animBg="1"/>
      <p:bldP spid="416894" grpId="0" animBg="1"/>
      <p:bldP spid="416895" grpId="0" animBg="1"/>
      <p:bldP spid="416896" grpId="0" animBg="1"/>
      <p:bldP spid="416897" grpId="0"/>
      <p:bldP spid="416898" grpId="0" animBg="1"/>
      <p:bldP spid="416899" grpId="0"/>
      <p:bldP spid="416900" grpId="0" animBg="1"/>
      <p:bldP spid="13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ChangeArrowheads="1"/>
          </p:cNvSpPr>
          <p:nvPr/>
        </p:nvSpPr>
        <p:spPr bwMode="auto">
          <a:xfrm>
            <a:off x="57150" y="1040933"/>
            <a:ext cx="4652963" cy="47502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>
                <a:latin typeface="Times New Roman" pitchFamily="18" charset="0"/>
              </a:rPr>
              <a:t>7.2 </a:t>
            </a:r>
            <a:r>
              <a:rPr lang="en-US" sz="2000" b="1" dirty="0" err="1">
                <a:latin typeface="Times New Roman" pitchFamily="18" charset="0"/>
              </a:rPr>
              <a:t>Giao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đường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thẳng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và</a:t>
            </a:r>
            <a:r>
              <a:rPr lang="en-US" sz="2000" b="1" dirty="0">
                <a:latin typeface="Times New Roman" pitchFamily="18" charset="0"/>
              </a:rPr>
              <a:t> </a:t>
            </a:r>
            <a:r>
              <a:rPr lang="en-US" sz="2000" b="1" dirty="0" err="1">
                <a:latin typeface="Times New Roman" pitchFamily="18" charset="0"/>
              </a:rPr>
              <a:t>mặt</a:t>
            </a:r>
            <a:endParaRPr lang="en-US" sz="2000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>
                <a:latin typeface="Times New Roman" pitchFamily="18" charset="0"/>
              </a:rPr>
              <a:t>Nguyên </a:t>
            </a:r>
            <a:r>
              <a:rPr lang="en-US" b="1" dirty="0" err="1">
                <a:latin typeface="Times New Roman" pitchFamily="18" charset="0"/>
              </a:rPr>
              <a:t>tắc</a:t>
            </a:r>
            <a:r>
              <a:rPr lang="en-US" b="1" dirty="0">
                <a:latin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</a:rPr>
              <a:t>Đã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biết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trước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một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của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giao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, </a:t>
            </a:r>
            <a:r>
              <a:rPr lang="en-US" b="1" dirty="0" err="1">
                <a:latin typeface="Times New Roman" pitchFamily="18" charset="0"/>
              </a:rPr>
              <a:t>tìm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hình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chiếu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còn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lại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nhờ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toán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thuộc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mặt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hoặc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điểm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thuộc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đường</a:t>
            </a:r>
            <a:r>
              <a:rPr lang="en-US" b="1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thẳng</a:t>
            </a:r>
            <a:r>
              <a:rPr lang="en-US" b="1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1: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Vẽ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l </a:t>
            </a: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         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nón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- </a:t>
            </a:r>
            <a:r>
              <a:rPr lang="en-US" dirty="0" err="1">
                <a:latin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,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do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 I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≡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≡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i="1" baseline="-25000" dirty="0">
                <a:latin typeface="Times New Roman" pitchFamily="18" charset="0"/>
              </a:rPr>
              <a:t>1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- </a:t>
            </a:r>
            <a:r>
              <a:rPr lang="en-US" err="1">
                <a:latin typeface="Times New Roman" pitchFamily="18" charset="0"/>
              </a:rPr>
              <a:t>Tìm</a:t>
            </a:r>
            <a:r>
              <a:rPr lang="en-US">
                <a:latin typeface="Times New Roman" pitchFamily="18" charset="0"/>
              </a:rPr>
              <a:t> I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, K</a:t>
            </a:r>
            <a:r>
              <a:rPr lang="en-US" baseline="-25000">
                <a:latin typeface="Times New Roman" pitchFamily="18" charset="0"/>
              </a:rPr>
              <a:t>2</a:t>
            </a:r>
            <a:r>
              <a:rPr lang="en-US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nón</a:t>
            </a:r>
            <a:endParaRPr lang="en-US" dirty="0">
              <a:latin typeface="Times New Roman" pitchFamily="18" charset="0"/>
            </a:endParaRPr>
          </a:p>
        </p:txBody>
      </p:sp>
      <p:sp>
        <p:nvSpPr>
          <p:cNvPr id="424963" name="Text Box 3"/>
          <p:cNvSpPr txBox="1">
            <a:spLocks noChangeArrowheads="1"/>
          </p:cNvSpPr>
          <p:nvPr/>
        </p:nvSpPr>
        <p:spPr bwMode="auto">
          <a:xfrm>
            <a:off x="6566848" y="947429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CC0000"/>
                </a:solidFill>
                <a:latin typeface="Times New Roman" pitchFamily="18" charset="0"/>
              </a:rPr>
              <a:t>l</a:t>
            </a:r>
            <a:r>
              <a:rPr lang="en-US" sz="1600" i="1" baseline="-25000" dirty="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424964" name="Text Box 4"/>
          <p:cNvSpPr txBox="1">
            <a:spLocks noChangeArrowheads="1"/>
          </p:cNvSpPr>
          <p:nvPr/>
        </p:nvSpPr>
        <p:spPr bwMode="auto">
          <a:xfrm>
            <a:off x="5815013" y="22288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65" name="Text Box 5"/>
          <p:cNvSpPr txBox="1">
            <a:spLocks noChangeArrowheads="1"/>
          </p:cNvSpPr>
          <p:nvPr/>
        </p:nvSpPr>
        <p:spPr bwMode="auto">
          <a:xfrm>
            <a:off x="8902700" y="7381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66" name="Text Box 6"/>
          <p:cNvSpPr txBox="1">
            <a:spLocks noChangeArrowheads="1"/>
          </p:cNvSpPr>
          <p:nvPr/>
        </p:nvSpPr>
        <p:spPr bwMode="auto">
          <a:xfrm>
            <a:off x="8937625" y="361791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S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4967" name="Text Box 7"/>
          <p:cNvSpPr txBox="1">
            <a:spLocks noChangeArrowheads="1"/>
          </p:cNvSpPr>
          <p:nvPr/>
        </p:nvSpPr>
        <p:spPr bwMode="auto">
          <a:xfrm>
            <a:off x="5740400" y="537527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4968" name="Line 8"/>
          <p:cNvSpPr>
            <a:spLocks noChangeShapeType="1"/>
          </p:cNvSpPr>
          <p:nvPr/>
        </p:nvSpPr>
        <p:spPr bwMode="auto">
          <a:xfrm>
            <a:off x="4891088" y="4408487"/>
            <a:ext cx="2368550" cy="2349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69" name="Line 9"/>
          <p:cNvSpPr>
            <a:spLocks noChangeShapeType="1"/>
          </p:cNvSpPr>
          <p:nvPr/>
        </p:nvSpPr>
        <p:spPr bwMode="auto">
          <a:xfrm flipV="1">
            <a:off x="8859838" y="812800"/>
            <a:ext cx="0" cy="29019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0" name="Line 10"/>
          <p:cNvSpPr>
            <a:spLocks noChangeShapeType="1"/>
          </p:cNvSpPr>
          <p:nvPr/>
        </p:nvSpPr>
        <p:spPr bwMode="auto">
          <a:xfrm flipH="1">
            <a:off x="7250113" y="3729037"/>
            <a:ext cx="1609725" cy="3043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1" name="Line 11"/>
          <p:cNvSpPr>
            <a:spLocks noChangeShapeType="1"/>
          </p:cNvSpPr>
          <p:nvPr/>
        </p:nvSpPr>
        <p:spPr bwMode="auto">
          <a:xfrm flipH="1">
            <a:off x="4867275" y="3705225"/>
            <a:ext cx="3992563" cy="6985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2" name="Line 12"/>
          <p:cNvSpPr>
            <a:spLocks noChangeShapeType="1"/>
          </p:cNvSpPr>
          <p:nvPr/>
        </p:nvSpPr>
        <p:spPr bwMode="auto">
          <a:xfrm flipH="1">
            <a:off x="6918325" y="801687"/>
            <a:ext cx="1947863" cy="25527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3" name="Oval 13"/>
          <p:cNvSpPr>
            <a:spLocks noChangeArrowheads="1"/>
          </p:cNvSpPr>
          <p:nvPr/>
        </p:nvSpPr>
        <p:spPr bwMode="auto">
          <a:xfrm flipV="1">
            <a:off x="4878388" y="1347787"/>
            <a:ext cx="2366962" cy="2366963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4" name="Line 14"/>
          <p:cNvSpPr>
            <a:spLocks noChangeShapeType="1"/>
          </p:cNvSpPr>
          <p:nvPr/>
        </p:nvSpPr>
        <p:spPr bwMode="auto">
          <a:xfrm>
            <a:off x="7259638" y="2552700"/>
            <a:ext cx="0" cy="42830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5" name="Line 15"/>
          <p:cNvSpPr>
            <a:spLocks noChangeShapeType="1"/>
          </p:cNvSpPr>
          <p:nvPr/>
        </p:nvSpPr>
        <p:spPr bwMode="auto">
          <a:xfrm>
            <a:off x="4873625" y="2536825"/>
            <a:ext cx="0" cy="18891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6" name="Line 16"/>
          <p:cNvSpPr>
            <a:spLocks noChangeShapeType="1"/>
          </p:cNvSpPr>
          <p:nvPr/>
        </p:nvSpPr>
        <p:spPr bwMode="auto">
          <a:xfrm>
            <a:off x="6726238" y="3863975"/>
            <a:ext cx="0" cy="3635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7" name="Line 17"/>
          <p:cNvSpPr>
            <a:spLocks noChangeShapeType="1"/>
          </p:cNvSpPr>
          <p:nvPr/>
        </p:nvSpPr>
        <p:spPr bwMode="auto">
          <a:xfrm flipH="1">
            <a:off x="6249988" y="3722687"/>
            <a:ext cx="2616200" cy="641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8" name="Line 18"/>
          <p:cNvSpPr>
            <a:spLocks noChangeShapeType="1"/>
          </p:cNvSpPr>
          <p:nvPr/>
        </p:nvSpPr>
        <p:spPr bwMode="auto">
          <a:xfrm flipV="1">
            <a:off x="5756275" y="820737"/>
            <a:ext cx="3094038" cy="8366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79" name="Line 19"/>
          <p:cNvSpPr>
            <a:spLocks noChangeShapeType="1"/>
          </p:cNvSpPr>
          <p:nvPr/>
        </p:nvSpPr>
        <p:spPr bwMode="auto">
          <a:xfrm flipV="1">
            <a:off x="5892800" y="792162"/>
            <a:ext cx="2997200" cy="19891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0" name="Oval 20"/>
          <p:cNvSpPr>
            <a:spLocks noChangeArrowheads="1"/>
          </p:cNvSpPr>
          <p:nvPr/>
        </p:nvSpPr>
        <p:spPr bwMode="auto">
          <a:xfrm>
            <a:off x="6689725" y="42148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1" name="Line 21"/>
          <p:cNvSpPr>
            <a:spLocks noChangeShapeType="1"/>
          </p:cNvSpPr>
          <p:nvPr/>
        </p:nvSpPr>
        <p:spPr bwMode="auto">
          <a:xfrm flipV="1">
            <a:off x="5126038" y="3822700"/>
            <a:ext cx="0" cy="7889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2" name="Line 22"/>
          <p:cNvSpPr>
            <a:spLocks noChangeShapeType="1"/>
          </p:cNvSpPr>
          <p:nvPr/>
        </p:nvSpPr>
        <p:spPr bwMode="auto">
          <a:xfrm>
            <a:off x="5127625" y="1803400"/>
            <a:ext cx="0" cy="20558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3" name="Line 23"/>
          <p:cNvSpPr>
            <a:spLocks noChangeShapeType="1"/>
          </p:cNvSpPr>
          <p:nvPr/>
        </p:nvSpPr>
        <p:spPr bwMode="auto">
          <a:xfrm flipH="1" flipV="1">
            <a:off x="5813425" y="1371600"/>
            <a:ext cx="241300" cy="1150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4" name="Line 24"/>
          <p:cNvSpPr>
            <a:spLocks noChangeShapeType="1"/>
          </p:cNvSpPr>
          <p:nvPr/>
        </p:nvSpPr>
        <p:spPr bwMode="auto">
          <a:xfrm>
            <a:off x="6046788" y="2513012"/>
            <a:ext cx="874712" cy="8445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5" name="Arc 25"/>
          <p:cNvSpPr>
            <a:spLocks/>
          </p:cNvSpPr>
          <p:nvPr/>
        </p:nvSpPr>
        <p:spPr bwMode="auto">
          <a:xfrm rot="-3181092">
            <a:off x="6813550" y="3109912"/>
            <a:ext cx="177800" cy="190500"/>
          </a:xfrm>
          <a:custGeom>
            <a:avLst/>
            <a:gdLst>
              <a:gd name="T0" fmla="*/ 0 w 21600"/>
              <a:gd name="T1" fmla="*/ 0 h 21600"/>
              <a:gd name="T2" fmla="*/ 12047242 w 21600"/>
              <a:gd name="T3" fmla="*/ 14817584 h 21600"/>
              <a:gd name="T4" fmla="*/ 0 w 21600"/>
              <a:gd name="T5" fmla="*/ 1481758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6" name="Oval 26"/>
          <p:cNvSpPr>
            <a:spLocks noChangeArrowheads="1"/>
          </p:cNvSpPr>
          <p:nvPr/>
        </p:nvSpPr>
        <p:spPr bwMode="auto">
          <a:xfrm>
            <a:off x="6886575" y="3222625"/>
            <a:ext cx="42863" cy="42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7" name="Arc 27"/>
          <p:cNvSpPr>
            <a:spLocks/>
          </p:cNvSpPr>
          <p:nvPr/>
        </p:nvSpPr>
        <p:spPr bwMode="auto">
          <a:xfrm rot="-6277248" flipH="1" flipV="1">
            <a:off x="5834856" y="1346994"/>
            <a:ext cx="201613" cy="203200"/>
          </a:xfrm>
          <a:custGeom>
            <a:avLst/>
            <a:gdLst>
              <a:gd name="T0" fmla="*/ 0 w 21600"/>
              <a:gd name="T1" fmla="*/ 0 h 21600"/>
              <a:gd name="T2" fmla="*/ 17565001 w 21600"/>
              <a:gd name="T3" fmla="*/ 17983059 h 21600"/>
              <a:gd name="T4" fmla="*/ 0 w 21600"/>
              <a:gd name="T5" fmla="*/ 17983059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8" name="Oval 28"/>
          <p:cNvSpPr>
            <a:spLocks noChangeArrowheads="1"/>
          </p:cNvSpPr>
          <p:nvPr/>
        </p:nvSpPr>
        <p:spPr bwMode="auto">
          <a:xfrm>
            <a:off x="5895975" y="1425575"/>
            <a:ext cx="42863" cy="42862"/>
          </a:xfrm>
          <a:prstGeom prst="ellipse">
            <a:avLst/>
          </a:prstGeom>
          <a:solidFill>
            <a:schemeClr val="tx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89" name="Text Box 29"/>
          <p:cNvSpPr txBox="1">
            <a:spLocks noChangeArrowheads="1"/>
          </p:cNvSpPr>
          <p:nvPr/>
        </p:nvSpPr>
        <p:spPr bwMode="auto">
          <a:xfrm>
            <a:off x="5675313" y="1046162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T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90" name="Text Box 30"/>
          <p:cNvSpPr txBox="1">
            <a:spLocks noChangeArrowheads="1"/>
          </p:cNvSpPr>
          <p:nvPr/>
        </p:nvSpPr>
        <p:spPr bwMode="auto">
          <a:xfrm>
            <a:off x="6958013" y="33591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T’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91" name="Text Box 31"/>
          <p:cNvSpPr txBox="1">
            <a:spLocks noChangeArrowheads="1"/>
          </p:cNvSpPr>
          <p:nvPr/>
        </p:nvSpPr>
        <p:spPr bwMode="auto">
          <a:xfrm>
            <a:off x="4705350" y="4752975"/>
            <a:ext cx="812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H</a:t>
            </a:r>
            <a:r>
              <a:rPr lang="en-US" sz="1600" baseline="-25000">
                <a:latin typeface="Times New Roman" pitchFamily="18" charset="0"/>
              </a:rPr>
              <a:t>1 </a:t>
            </a:r>
            <a:r>
              <a:rPr lang="en-US" sz="1600">
                <a:latin typeface="Times New Roman" pitchFamily="18" charset="0"/>
              </a:rPr>
              <a:t>≡</a:t>
            </a:r>
            <a:r>
              <a:rPr lang="en-US" sz="1600" b="1">
                <a:latin typeface="Times New Roman" pitchFamily="18" charset="0"/>
              </a:rPr>
              <a:t> </a:t>
            </a:r>
            <a:r>
              <a:rPr lang="en-US" sz="1600">
                <a:latin typeface="Times New Roman" pitchFamily="18" charset="0"/>
              </a:rPr>
              <a:t>G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4992" name="Text Box 32"/>
          <p:cNvSpPr txBox="1">
            <a:spLocks noChangeArrowheads="1"/>
          </p:cNvSpPr>
          <p:nvPr/>
        </p:nvSpPr>
        <p:spPr bwMode="auto">
          <a:xfrm>
            <a:off x="6481763" y="4306887"/>
            <a:ext cx="219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CC0000"/>
                </a:solidFill>
                <a:latin typeface="Times New Roman" pitchFamily="18" charset="0"/>
              </a:rPr>
              <a:t>l</a:t>
            </a:r>
            <a:r>
              <a:rPr lang="en-US" sz="1600" i="1" baseline="-25000" dirty="0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1600" baseline="-25000" dirty="0">
              <a:latin typeface="Times New Roman" pitchFamily="18" charset="0"/>
            </a:endParaRPr>
          </a:p>
        </p:txBody>
      </p:sp>
      <p:sp>
        <p:nvSpPr>
          <p:cNvPr id="424993" name="Text Box 33"/>
          <p:cNvSpPr txBox="1">
            <a:spLocks noChangeArrowheads="1"/>
          </p:cNvSpPr>
          <p:nvPr/>
        </p:nvSpPr>
        <p:spPr bwMode="auto">
          <a:xfrm>
            <a:off x="5002213" y="14351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H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94" name="Text Box 34"/>
          <p:cNvSpPr txBox="1">
            <a:spLocks noChangeArrowheads="1"/>
          </p:cNvSpPr>
          <p:nvPr/>
        </p:nvSpPr>
        <p:spPr bwMode="auto">
          <a:xfrm>
            <a:off x="4883150" y="31559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G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95" name="Text Box 35"/>
          <p:cNvSpPr txBox="1">
            <a:spLocks noChangeArrowheads="1"/>
          </p:cNvSpPr>
          <p:nvPr/>
        </p:nvSpPr>
        <p:spPr bwMode="auto">
          <a:xfrm>
            <a:off x="6805613" y="21653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I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4997" name="Oval 37"/>
          <p:cNvSpPr>
            <a:spLocks noChangeArrowheads="1"/>
          </p:cNvSpPr>
          <p:nvPr/>
        </p:nvSpPr>
        <p:spPr bwMode="auto">
          <a:xfrm>
            <a:off x="6877050" y="33131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98" name="Line 38"/>
          <p:cNvSpPr>
            <a:spLocks noChangeShapeType="1"/>
          </p:cNvSpPr>
          <p:nvPr/>
        </p:nvSpPr>
        <p:spPr bwMode="auto">
          <a:xfrm flipH="1">
            <a:off x="5795963" y="804862"/>
            <a:ext cx="3070225" cy="5619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4999" name="Line 39"/>
          <p:cNvSpPr>
            <a:spLocks noChangeShapeType="1"/>
          </p:cNvSpPr>
          <p:nvPr/>
        </p:nvSpPr>
        <p:spPr bwMode="auto">
          <a:xfrm flipH="1">
            <a:off x="5113338" y="4357687"/>
            <a:ext cx="1158875" cy="284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0" name="Oval 40"/>
          <p:cNvSpPr>
            <a:spLocks noChangeArrowheads="1"/>
          </p:cNvSpPr>
          <p:nvPr/>
        </p:nvSpPr>
        <p:spPr bwMode="auto">
          <a:xfrm>
            <a:off x="5087938" y="460375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1" name="Oval 41"/>
          <p:cNvSpPr>
            <a:spLocks noChangeArrowheads="1"/>
          </p:cNvSpPr>
          <p:nvPr/>
        </p:nvSpPr>
        <p:spPr bwMode="auto">
          <a:xfrm>
            <a:off x="5784850" y="1325562"/>
            <a:ext cx="6985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2" name="Line 42"/>
          <p:cNvSpPr>
            <a:spLocks noChangeShapeType="1"/>
          </p:cNvSpPr>
          <p:nvPr/>
        </p:nvSpPr>
        <p:spPr bwMode="auto">
          <a:xfrm flipV="1">
            <a:off x="5111750" y="2773362"/>
            <a:ext cx="792163" cy="5254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3" name="Oval 43"/>
          <p:cNvSpPr>
            <a:spLocks noChangeArrowheads="1"/>
          </p:cNvSpPr>
          <p:nvPr/>
        </p:nvSpPr>
        <p:spPr bwMode="auto">
          <a:xfrm>
            <a:off x="5092700" y="32432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4" name="Line 44"/>
          <p:cNvSpPr>
            <a:spLocks noChangeShapeType="1"/>
          </p:cNvSpPr>
          <p:nvPr/>
        </p:nvSpPr>
        <p:spPr bwMode="auto">
          <a:xfrm flipV="1">
            <a:off x="5105400" y="1652587"/>
            <a:ext cx="668338" cy="180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5" name="Oval 45"/>
          <p:cNvSpPr>
            <a:spLocks noChangeArrowheads="1"/>
          </p:cNvSpPr>
          <p:nvPr/>
        </p:nvSpPr>
        <p:spPr bwMode="auto">
          <a:xfrm>
            <a:off x="5075238" y="17907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06" name="Oval 46"/>
          <p:cNvSpPr>
            <a:spLocks noChangeArrowheads="1"/>
          </p:cNvSpPr>
          <p:nvPr/>
        </p:nvSpPr>
        <p:spPr bwMode="auto">
          <a:xfrm>
            <a:off x="8816975" y="7635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5007" name="Group 47"/>
          <p:cNvGrpSpPr>
            <a:grpSpLocks/>
          </p:cNvGrpSpPr>
          <p:nvPr/>
        </p:nvGrpSpPr>
        <p:grpSpPr bwMode="auto">
          <a:xfrm>
            <a:off x="6061075" y="1168400"/>
            <a:ext cx="1588" cy="4583112"/>
            <a:chOff x="4344" y="317"/>
            <a:chExt cx="1" cy="3373"/>
          </a:xfrm>
        </p:grpSpPr>
        <p:sp>
          <p:nvSpPr>
            <p:cNvPr id="91229" name="Line 48"/>
            <p:cNvSpPr>
              <a:spLocks noChangeShapeType="1"/>
            </p:cNvSpPr>
            <p:nvPr/>
          </p:nvSpPr>
          <p:spPr bwMode="auto">
            <a:xfrm>
              <a:off x="4344" y="317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0" name="Line 49"/>
            <p:cNvSpPr>
              <a:spLocks noChangeShapeType="1"/>
            </p:cNvSpPr>
            <p:nvPr/>
          </p:nvSpPr>
          <p:spPr bwMode="auto">
            <a:xfrm>
              <a:off x="4344" y="603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1" name="Line 50"/>
            <p:cNvSpPr>
              <a:spLocks noChangeShapeType="1"/>
            </p:cNvSpPr>
            <p:nvPr/>
          </p:nvSpPr>
          <p:spPr bwMode="auto">
            <a:xfrm>
              <a:off x="4344" y="653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2" name="Line 51"/>
            <p:cNvSpPr>
              <a:spLocks noChangeShapeType="1"/>
            </p:cNvSpPr>
            <p:nvPr/>
          </p:nvSpPr>
          <p:spPr bwMode="auto">
            <a:xfrm>
              <a:off x="4344" y="933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3" name="Line 52"/>
            <p:cNvSpPr>
              <a:spLocks noChangeShapeType="1"/>
            </p:cNvSpPr>
            <p:nvPr/>
          </p:nvSpPr>
          <p:spPr bwMode="auto">
            <a:xfrm>
              <a:off x="4344" y="983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4" name="Line 53"/>
            <p:cNvSpPr>
              <a:spLocks noChangeShapeType="1"/>
            </p:cNvSpPr>
            <p:nvPr/>
          </p:nvSpPr>
          <p:spPr bwMode="auto">
            <a:xfrm>
              <a:off x="4344" y="1266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5" name="Line 54"/>
            <p:cNvSpPr>
              <a:spLocks noChangeShapeType="1"/>
            </p:cNvSpPr>
            <p:nvPr/>
          </p:nvSpPr>
          <p:spPr bwMode="auto">
            <a:xfrm>
              <a:off x="4344" y="1316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6" name="Line 55"/>
            <p:cNvSpPr>
              <a:spLocks noChangeShapeType="1"/>
            </p:cNvSpPr>
            <p:nvPr/>
          </p:nvSpPr>
          <p:spPr bwMode="auto">
            <a:xfrm>
              <a:off x="4344" y="1587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7" name="Line 56"/>
            <p:cNvSpPr>
              <a:spLocks noChangeShapeType="1"/>
            </p:cNvSpPr>
            <p:nvPr/>
          </p:nvSpPr>
          <p:spPr bwMode="auto">
            <a:xfrm>
              <a:off x="4344" y="1637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8" name="Line 57"/>
            <p:cNvSpPr>
              <a:spLocks noChangeShapeType="1"/>
            </p:cNvSpPr>
            <p:nvPr/>
          </p:nvSpPr>
          <p:spPr bwMode="auto">
            <a:xfrm>
              <a:off x="4344" y="2001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39" name="Line 58"/>
            <p:cNvSpPr>
              <a:spLocks noChangeShapeType="1"/>
            </p:cNvSpPr>
            <p:nvPr/>
          </p:nvSpPr>
          <p:spPr bwMode="auto">
            <a:xfrm>
              <a:off x="4344" y="2051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0" name="Line 59"/>
            <p:cNvSpPr>
              <a:spLocks noChangeShapeType="1"/>
            </p:cNvSpPr>
            <p:nvPr/>
          </p:nvSpPr>
          <p:spPr bwMode="auto">
            <a:xfrm>
              <a:off x="4344" y="2330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1" name="Line 60"/>
            <p:cNvSpPr>
              <a:spLocks noChangeShapeType="1"/>
            </p:cNvSpPr>
            <p:nvPr/>
          </p:nvSpPr>
          <p:spPr bwMode="auto">
            <a:xfrm>
              <a:off x="4344" y="2380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2" name="Line 61"/>
            <p:cNvSpPr>
              <a:spLocks noChangeShapeType="1"/>
            </p:cNvSpPr>
            <p:nvPr/>
          </p:nvSpPr>
          <p:spPr bwMode="auto">
            <a:xfrm>
              <a:off x="4345" y="2657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3" name="Line 62"/>
            <p:cNvSpPr>
              <a:spLocks noChangeShapeType="1"/>
            </p:cNvSpPr>
            <p:nvPr/>
          </p:nvSpPr>
          <p:spPr bwMode="auto">
            <a:xfrm>
              <a:off x="4345" y="2707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4" name="Line 63"/>
            <p:cNvSpPr>
              <a:spLocks noChangeShapeType="1"/>
            </p:cNvSpPr>
            <p:nvPr/>
          </p:nvSpPr>
          <p:spPr bwMode="auto">
            <a:xfrm>
              <a:off x="4345" y="2984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5" name="Line 64"/>
            <p:cNvSpPr>
              <a:spLocks noChangeShapeType="1"/>
            </p:cNvSpPr>
            <p:nvPr/>
          </p:nvSpPr>
          <p:spPr bwMode="auto">
            <a:xfrm>
              <a:off x="4345" y="3034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6" name="Line 65"/>
            <p:cNvSpPr>
              <a:spLocks noChangeShapeType="1"/>
            </p:cNvSpPr>
            <p:nvPr/>
          </p:nvSpPr>
          <p:spPr bwMode="auto">
            <a:xfrm>
              <a:off x="4345" y="3308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47" name="Line 66"/>
            <p:cNvSpPr>
              <a:spLocks noChangeShapeType="1"/>
            </p:cNvSpPr>
            <p:nvPr/>
          </p:nvSpPr>
          <p:spPr bwMode="auto">
            <a:xfrm>
              <a:off x="4345" y="3358"/>
              <a:ext cx="0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25027" name="Group 67"/>
          <p:cNvGrpSpPr>
            <a:grpSpLocks/>
          </p:cNvGrpSpPr>
          <p:nvPr/>
        </p:nvGrpSpPr>
        <p:grpSpPr bwMode="auto">
          <a:xfrm rot="-5400000">
            <a:off x="6110288" y="1216024"/>
            <a:ext cx="0" cy="2613025"/>
            <a:chOff x="6214" y="686"/>
            <a:chExt cx="0" cy="1646"/>
          </a:xfrm>
        </p:grpSpPr>
        <p:sp>
          <p:nvSpPr>
            <p:cNvPr id="91220" name="Line 68"/>
            <p:cNvSpPr>
              <a:spLocks noChangeShapeType="1"/>
            </p:cNvSpPr>
            <p:nvPr/>
          </p:nvSpPr>
          <p:spPr bwMode="auto">
            <a:xfrm>
              <a:off x="6214" y="686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1" name="Line 69"/>
            <p:cNvSpPr>
              <a:spLocks noChangeShapeType="1"/>
            </p:cNvSpPr>
            <p:nvPr/>
          </p:nvSpPr>
          <p:spPr bwMode="auto">
            <a:xfrm>
              <a:off x="6214" y="972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2" name="Line 70"/>
            <p:cNvSpPr>
              <a:spLocks noChangeShapeType="1"/>
            </p:cNvSpPr>
            <p:nvPr/>
          </p:nvSpPr>
          <p:spPr bwMode="auto">
            <a:xfrm>
              <a:off x="6214" y="1022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3" name="Line 71"/>
            <p:cNvSpPr>
              <a:spLocks noChangeShapeType="1"/>
            </p:cNvSpPr>
            <p:nvPr/>
          </p:nvSpPr>
          <p:spPr bwMode="auto">
            <a:xfrm>
              <a:off x="6214" y="1302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4" name="Line 72"/>
            <p:cNvSpPr>
              <a:spLocks noChangeShapeType="1"/>
            </p:cNvSpPr>
            <p:nvPr/>
          </p:nvSpPr>
          <p:spPr bwMode="auto">
            <a:xfrm>
              <a:off x="6214" y="1352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5" name="Line 73"/>
            <p:cNvSpPr>
              <a:spLocks noChangeShapeType="1"/>
            </p:cNvSpPr>
            <p:nvPr/>
          </p:nvSpPr>
          <p:spPr bwMode="auto">
            <a:xfrm>
              <a:off x="6214" y="1635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6" name="Line 74"/>
            <p:cNvSpPr>
              <a:spLocks noChangeShapeType="1"/>
            </p:cNvSpPr>
            <p:nvPr/>
          </p:nvSpPr>
          <p:spPr bwMode="auto">
            <a:xfrm>
              <a:off x="6214" y="1685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7" name="Line 75"/>
            <p:cNvSpPr>
              <a:spLocks noChangeShapeType="1"/>
            </p:cNvSpPr>
            <p:nvPr/>
          </p:nvSpPr>
          <p:spPr bwMode="auto">
            <a:xfrm>
              <a:off x="6214" y="1956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28" name="Line 76"/>
            <p:cNvSpPr>
              <a:spLocks noChangeShapeType="1"/>
            </p:cNvSpPr>
            <p:nvPr/>
          </p:nvSpPr>
          <p:spPr bwMode="auto">
            <a:xfrm>
              <a:off x="6214" y="2006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5037" name="Oval 77"/>
          <p:cNvSpPr>
            <a:spLocks noChangeArrowheads="1"/>
          </p:cNvSpPr>
          <p:nvPr/>
        </p:nvSpPr>
        <p:spPr bwMode="auto">
          <a:xfrm>
            <a:off x="6029325" y="24844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425038" name="Group 78"/>
          <p:cNvGrpSpPr>
            <a:grpSpLocks/>
          </p:cNvGrpSpPr>
          <p:nvPr/>
        </p:nvGrpSpPr>
        <p:grpSpPr bwMode="auto">
          <a:xfrm rot="3392056">
            <a:off x="7420769" y="2653506"/>
            <a:ext cx="1588" cy="4051300"/>
            <a:chOff x="4344" y="317"/>
            <a:chExt cx="1" cy="3373"/>
          </a:xfrm>
        </p:grpSpPr>
        <p:sp>
          <p:nvSpPr>
            <p:cNvPr id="91201" name="Line 79"/>
            <p:cNvSpPr>
              <a:spLocks noChangeShapeType="1"/>
            </p:cNvSpPr>
            <p:nvPr/>
          </p:nvSpPr>
          <p:spPr bwMode="auto">
            <a:xfrm>
              <a:off x="4344" y="317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2" name="Line 80"/>
            <p:cNvSpPr>
              <a:spLocks noChangeShapeType="1"/>
            </p:cNvSpPr>
            <p:nvPr/>
          </p:nvSpPr>
          <p:spPr bwMode="auto">
            <a:xfrm>
              <a:off x="4344" y="603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3" name="Line 81"/>
            <p:cNvSpPr>
              <a:spLocks noChangeShapeType="1"/>
            </p:cNvSpPr>
            <p:nvPr/>
          </p:nvSpPr>
          <p:spPr bwMode="auto">
            <a:xfrm>
              <a:off x="4344" y="653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4" name="Line 82"/>
            <p:cNvSpPr>
              <a:spLocks noChangeShapeType="1"/>
            </p:cNvSpPr>
            <p:nvPr/>
          </p:nvSpPr>
          <p:spPr bwMode="auto">
            <a:xfrm>
              <a:off x="4344" y="933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5" name="Line 83"/>
            <p:cNvSpPr>
              <a:spLocks noChangeShapeType="1"/>
            </p:cNvSpPr>
            <p:nvPr/>
          </p:nvSpPr>
          <p:spPr bwMode="auto">
            <a:xfrm>
              <a:off x="4344" y="983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6" name="Line 84"/>
            <p:cNvSpPr>
              <a:spLocks noChangeShapeType="1"/>
            </p:cNvSpPr>
            <p:nvPr/>
          </p:nvSpPr>
          <p:spPr bwMode="auto">
            <a:xfrm>
              <a:off x="4344" y="1266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7" name="Line 85"/>
            <p:cNvSpPr>
              <a:spLocks noChangeShapeType="1"/>
            </p:cNvSpPr>
            <p:nvPr/>
          </p:nvSpPr>
          <p:spPr bwMode="auto">
            <a:xfrm>
              <a:off x="4344" y="1316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8" name="Line 86"/>
            <p:cNvSpPr>
              <a:spLocks noChangeShapeType="1"/>
            </p:cNvSpPr>
            <p:nvPr/>
          </p:nvSpPr>
          <p:spPr bwMode="auto">
            <a:xfrm>
              <a:off x="4344" y="1587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09" name="Line 87"/>
            <p:cNvSpPr>
              <a:spLocks noChangeShapeType="1"/>
            </p:cNvSpPr>
            <p:nvPr/>
          </p:nvSpPr>
          <p:spPr bwMode="auto">
            <a:xfrm>
              <a:off x="4344" y="1637"/>
              <a:ext cx="0" cy="32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0" name="Line 88"/>
            <p:cNvSpPr>
              <a:spLocks noChangeShapeType="1"/>
            </p:cNvSpPr>
            <p:nvPr/>
          </p:nvSpPr>
          <p:spPr bwMode="auto">
            <a:xfrm>
              <a:off x="4344" y="2001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1" name="Line 89"/>
            <p:cNvSpPr>
              <a:spLocks noChangeShapeType="1"/>
            </p:cNvSpPr>
            <p:nvPr/>
          </p:nvSpPr>
          <p:spPr bwMode="auto">
            <a:xfrm>
              <a:off x="4344" y="2051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2" name="Line 90"/>
            <p:cNvSpPr>
              <a:spLocks noChangeShapeType="1"/>
            </p:cNvSpPr>
            <p:nvPr/>
          </p:nvSpPr>
          <p:spPr bwMode="auto">
            <a:xfrm>
              <a:off x="4344" y="2330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3" name="Line 91"/>
            <p:cNvSpPr>
              <a:spLocks noChangeShapeType="1"/>
            </p:cNvSpPr>
            <p:nvPr/>
          </p:nvSpPr>
          <p:spPr bwMode="auto">
            <a:xfrm>
              <a:off x="4344" y="2380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4" name="Line 92"/>
            <p:cNvSpPr>
              <a:spLocks noChangeShapeType="1"/>
            </p:cNvSpPr>
            <p:nvPr/>
          </p:nvSpPr>
          <p:spPr bwMode="auto">
            <a:xfrm>
              <a:off x="4345" y="2657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5" name="Line 93"/>
            <p:cNvSpPr>
              <a:spLocks noChangeShapeType="1"/>
            </p:cNvSpPr>
            <p:nvPr/>
          </p:nvSpPr>
          <p:spPr bwMode="auto">
            <a:xfrm>
              <a:off x="4345" y="2707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6" name="Line 94"/>
            <p:cNvSpPr>
              <a:spLocks noChangeShapeType="1"/>
            </p:cNvSpPr>
            <p:nvPr/>
          </p:nvSpPr>
          <p:spPr bwMode="auto">
            <a:xfrm>
              <a:off x="4345" y="2984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7" name="Line 95"/>
            <p:cNvSpPr>
              <a:spLocks noChangeShapeType="1"/>
            </p:cNvSpPr>
            <p:nvPr/>
          </p:nvSpPr>
          <p:spPr bwMode="auto">
            <a:xfrm>
              <a:off x="4345" y="3034"/>
              <a:ext cx="0" cy="245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8" name="Line 96"/>
            <p:cNvSpPr>
              <a:spLocks noChangeShapeType="1"/>
            </p:cNvSpPr>
            <p:nvPr/>
          </p:nvSpPr>
          <p:spPr bwMode="auto">
            <a:xfrm>
              <a:off x="4345" y="3308"/>
              <a:ext cx="0" cy="2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91219" name="Line 97"/>
            <p:cNvSpPr>
              <a:spLocks noChangeShapeType="1"/>
            </p:cNvSpPr>
            <p:nvPr/>
          </p:nvSpPr>
          <p:spPr bwMode="auto">
            <a:xfrm>
              <a:off x="4345" y="3358"/>
              <a:ext cx="0" cy="33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425058" name="Oval 98"/>
          <p:cNvSpPr>
            <a:spLocks noChangeArrowheads="1"/>
          </p:cNvSpPr>
          <p:nvPr/>
        </p:nvSpPr>
        <p:spPr bwMode="auto">
          <a:xfrm>
            <a:off x="8829675" y="36718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59" name="Oval 99"/>
          <p:cNvSpPr>
            <a:spLocks noChangeArrowheads="1"/>
          </p:cNvSpPr>
          <p:nvPr/>
        </p:nvSpPr>
        <p:spPr bwMode="auto">
          <a:xfrm>
            <a:off x="6022975" y="55387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0" name="Line 100"/>
          <p:cNvSpPr>
            <a:spLocks noChangeShapeType="1"/>
          </p:cNvSpPr>
          <p:nvPr/>
        </p:nvSpPr>
        <p:spPr bwMode="auto">
          <a:xfrm>
            <a:off x="6724650" y="738187"/>
            <a:ext cx="0" cy="3160713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1" name="Line 101"/>
          <p:cNvSpPr>
            <a:spLocks noChangeShapeType="1"/>
          </p:cNvSpPr>
          <p:nvPr/>
        </p:nvSpPr>
        <p:spPr bwMode="auto">
          <a:xfrm>
            <a:off x="6724650" y="735012"/>
            <a:ext cx="0" cy="457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2" name="Line 102"/>
          <p:cNvSpPr>
            <a:spLocks noChangeShapeType="1"/>
          </p:cNvSpPr>
          <p:nvPr/>
        </p:nvSpPr>
        <p:spPr bwMode="auto">
          <a:xfrm>
            <a:off x="6724650" y="1392237"/>
            <a:ext cx="0" cy="847725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3" name="Line 103"/>
          <p:cNvSpPr>
            <a:spLocks noChangeShapeType="1"/>
          </p:cNvSpPr>
          <p:nvPr/>
        </p:nvSpPr>
        <p:spPr bwMode="auto">
          <a:xfrm>
            <a:off x="6721475" y="3522662"/>
            <a:ext cx="0" cy="37465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4" name="Text Box 104"/>
          <p:cNvSpPr txBox="1">
            <a:spLocks noChangeArrowheads="1"/>
          </p:cNvSpPr>
          <p:nvPr/>
        </p:nvSpPr>
        <p:spPr bwMode="auto">
          <a:xfrm>
            <a:off x="6786563" y="13557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5065" name="Text Box 105"/>
          <p:cNvSpPr txBox="1">
            <a:spLocks noChangeArrowheads="1"/>
          </p:cNvSpPr>
          <p:nvPr/>
        </p:nvSpPr>
        <p:spPr bwMode="auto">
          <a:xfrm>
            <a:off x="6670675" y="4337050"/>
            <a:ext cx="812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≡I</a:t>
            </a:r>
            <a:r>
              <a:rPr lang="en-US" sz="1600" baseline="-25000" dirty="0">
                <a:latin typeface="Times New Roman" pitchFamily="18" charset="0"/>
              </a:rPr>
              <a:t>1</a:t>
            </a:r>
            <a:r>
              <a:rPr lang="en-US" sz="1600" dirty="0">
                <a:latin typeface="Times New Roman" pitchFamily="18" charset="0"/>
              </a:rPr>
              <a:t>≡K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25066" name="Line 106"/>
          <p:cNvSpPr>
            <a:spLocks noChangeShapeType="1"/>
          </p:cNvSpPr>
          <p:nvPr/>
        </p:nvSpPr>
        <p:spPr bwMode="auto">
          <a:xfrm>
            <a:off x="6726238" y="2236787"/>
            <a:ext cx="0" cy="12652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7" name="Line 107"/>
          <p:cNvSpPr>
            <a:spLocks noChangeShapeType="1"/>
          </p:cNvSpPr>
          <p:nvPr/>
        </p:nvSpPr>
        <p:spPr bwMode="auto">
          <a:xfrm>
            <a:off x="6726238" y="1200150"/>
            <a:ext cx="0" cy="19843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8" name="Line 108"/>
          <p:cNvSpPr>
            <a:spLocks noChangeShapeType="1"/>
          </p:cNvSpPr>
          <p:nvPr/>
        </p:nvSpPr>
        <p:spPr bwMode="auto">
          <a:xfrm>
            <a:off x="6724650" y="1192212"/>
            <a:ext cx="0" cy="203200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69" name="Oval 109"/>
          <p:cNvSpPr>
            <a:spLocks noChangeArrowheads="1"/>
          </p:cNvSpPr>
          <p:nvPr/>
        </p:nvSpPr>
        <p:spPr bwMode="auto">
          <a:xfrm>
            <a:off x="6683375" y="13604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70" name="Line 110"/>
          <p:cNvSpPr>
            <a:spLocks noChangeShapeType="1"/>
          </p:cNvSpPr>
          <p:nvPr/>
        </p:nvSpPr>
        <p:spPr bwMode="auto">
          <a:xfrm>
            <a:off x="6721475" y="2233612"/>
            <a:ext cx="0" cy="1257300"/>
          </a:xfrm>
          <a:prstGeom prst="line">
            <a:avLst/>
          </a:prstGeom>
          <a:noFill/>
          <a:ln w="19050">
            <a:solidFill>
              <a:srgbClr val="CC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071" name="Oval 111"/>
          <p:cNvSpPr>
            <a:spLocks noChangeArrowheads="1"/>
          </p:cNvSpPr>
          <p:nvPr/>
        </p:nvSpPr>
        <p:spPr bwMode="auto">
          <a:xfrm>
            <a:off x="6689725" y="220186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1" name="Rectangle 24"/>
          <p:cNvSpPr>
            <a:spLocks noChangeArrowheads="1"/>
          </p:cNvSpPr>
          <p:nvPr/>
        </p:nvSpPr>
        <p:spPr bwMode="auto">
          <a:xfrm>
            <a:off x="2994932" y="6167437"/>
            <a:ext cx="3970338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82. </a:t>
            </a:r>
            <a:r>
              <a:rPr lang="en-US" i="1" dirty="0" err="1">
                <a:latin typeface="Times New Roman" pitchFamily="18" charset="0"/>
              </a:rPr>
              <a:t>Vẽ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l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mặt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nón</a:t>
            </a:r>
            <a:endParaRPr lang="en-US" dirty="0">
              <a:latin typeface="Times New Roman" pitchFamily="18" charset="0"/>
            </a:endParaRPr>
          </a:p>
        </p:txBody>
      </p:sp>
      <p:grpSp>
        <p:nvGrpSpPr>
          <p:cNvPr id="113" name="Group 112"/>
          <p:cNvGrpSpPr/>
          <p:nvPr/>
        </p:nvGrpSpPr>
        <p:grpSpPr>
          <a:xfrm>
            <a:off x="4767263" y="3468688"/>
            <a:ext cx="3919537" cy="274637"/>
            <a:chOff x="5072063" y="3367881"/>
            <a:chExt cx="3919537" cy="274637"/>
          </a:xfrm>
        </p:grpSpPr>
        <p:sp>
          <p:nvSpPr>
            <p:cNvPr id="114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15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17" name="Picture 11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356589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49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2496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2496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" dur="500"/>
                                        <p:tgtEl>
                                          <p:spTgt spid="4249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49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with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42496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 nodeType="clickPar">
                      <p:stCondLst>
                        <p:cond delay="indefinite"/>
                      </p:stCondLst>
                      <p:childTnLst>
                        <p:par>
                          <p:cTn id="1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42496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8" dur="500"/>
                                        <p:tgtEl>
                                          <p:spTgt spid="42496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4250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424962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3" dur="500"/>
                                        <p:tgtEl>
                                          <p:spTgt spid="4249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5" presetID="18" presetClass="entr" presetSubtype="1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7" dur="500"/>
                                        <p:tgtEl>
                                          <p:spTgt spid="424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1" dur="500"/>
                                        <p:tgtEl>
                                          <p:spTgt spid="425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5" dur="500"/>
                                        <p:tgtEl>
                                          <p:spTgt spid="4249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6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3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39" dur="500"/>
                                        <p:tgtEl>
                                          <p:spTgt spid="4249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43" dur="500"/>
                                        <p:tgtEl>
                                          <p:spTgt spid="4249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4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4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7" dur="500"/>
                                        <p:tgtEl>
                                          <p:spTgt spid="4250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8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4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1" dur="500"/>
                                        <p:tgtEl>
                                          <p:spTgt spid="4249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2" fill="hold" nodeType="afterGroup">
                            <p:stCondLst>
                              <p:cond delay="4000"/>
                            </p:stCondLst>
                            <p:childTnLst>
                              <p:par>
                                <p:cTn id="15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5" dur="500"/>
                                        <p:tgtEl>
                                          <p:spTgt spid="4250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6" fill="hold" nodeType="afterGroup">
                            <p:stCondLst>
                              <p:cond delay="4500"/>
                            </p:stCondLst>
                            <p:childTnLst>
                              <p:par>
                                <p:cTn id="15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9" dur="500"/>
                                        <p:tgtEl>
                                          <p:spTgt spid="424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 nodeType="clickPar">
                      <p:stCondLst>
                        <p:cond delay="indefinite"/>
                      </p:stCondLst>
                      <p:childTnLst>
                        <p:par>
                          <p:cTn id="1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2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4" dur="500"/>
                                        <p:tgtEl>
                                          <p:spTgt spid="4250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6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68" dur="500"/>
                                        <p:tgtEl>
                                          <p:spTgt spid="4249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70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2" dur="500"/>
                                        <p:tgtEl>
                                          <p:spTgt spid="4250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3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4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76" dur="500"/>
                                        <p:tgtEl>
                                          <p:spTgt spid="4249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 nodeType="clickPar">
                      <p:stCondLst>
                        <p:cond delay="indefinite"/>
                      </p:stCondLst>
                      <p:childTnLst>
                        <p:par>
                          <p:cTn id="1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9" presetID="18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1" dur="500"/>
                                        <p:tgtEl>
                                          <p:spTgt spid="425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83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49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5" dur="500"/>
                                        <p:tgtEl>
                                          <p:spTgt spid="4249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7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89" dur="500"/>
                                        <p:tgtEl>
                                          <p:spTgt spid="4250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0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91" presetID="18" presetClass="entr" presetSubtype="3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93" dur="500"/>
                                        <p:tgtEl>
                                          <p:spTgt spid="4250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4" fill="hold" nodeType="clickPar">
                      <p:stCondLst>
                        <p:cond delay="indefinite"/>
                      </p:stCondLst>
                      <p:childTnLst>
                        <p:par>
                          <p:cTn id="1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05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208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0" dur="500"/>
                                        <p:tgtEl>
                                          <p:spTgt spid="4250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1" fill="hold" nodeType="clickPar">
                      <p:stCondLst>
                        <p:cond delay="indefinite"/>
                      </p:stCondLst>
                      <p:childTnLst>
                        <p:par>
                          <p:cTn id="2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3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1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18" dur="500"/>
                                        <p:tgtEl>
                                          <p:spTgt spid="4250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9" fill="hold" nodeType="clickPar">
                      <p:stCondLst>
                        <p:cond delay="indefinite"/>
                      </p:stCondLst>
                      <p:childTnLst>
                        <p:par>
                          <p:cTn id="2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0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2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0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6" dur="500"/>
                                        <p:tgtEl>
                                          <p:spTgt spid="4250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4963" grpId="0"/>
      <p:bldP spid="424964" grpId="0"/>
      <p:bldP spid="424965" grpId="0"/>
      <p:bldP spid="424966" grpId="0"/>
      <p:bldP spid="424967" grpId="0"/>
      <p:bldP spid="424968" grpId="0" animBg="1"/>
      <p:bldP spid="424969" grpId="0" animBg="1"/>
      <p:bldP spid="424970" grpId="0" animBg="1"/>
      <p:bldP spid="424971" grpId="0" animBg="1"/>
      <p:bldP spid="424972" grpId="0" animBg="1"/>
      <p:bldP spid="424973" grpId="0" animBg="1"/>
      <p:bldP spid="424974" grpId="0" animBg="1"/>
      <p:bldP spid="424975" grpId="0" animBg="1"/>
      <p:bldP spid="424976" grpId="0" animBg="1"/>
      <p:bldP spid="424977" grpId="0" animBg="1"/>
      <p:bldP spid="424978" grpId="0" animBg="1"/>
      <p:bldP spid="424979" grpId="0" animBg="1"/>
      <p:bldP spid="424980" grpId="0" animBg="1"/>
      <p:bldP spid="424981" grpId="0" animBg="1"/>
      <p:bldP spid="424982" grpId="0" animBg="1"/>
      <p:bldP spid="424983" grpId="0" animBg="1"/>
      <p:bldP spid="424984" grpId="0" animBg="1"/>
      <p:bldP spid="424985" grpId="0" animBg="1"/>
      <p:bldP spid="424986" grpId="0" animBg="1"/>
      <p:bldP spid="424987" grpId="0" animBg="1"/>
      <p:bldP spid="424988" grpId="0" animBg="1"/>
      <p:bldP spid="424989" grpId="0"/>
      <p:bldP spid="424990" grpId="0"/>
      <p:bldP spid="424991" grpId="0"/>
      <p:bldP spid="424992" grpId="0"/>
      <p:bldP spid="424993" grpId="0"/>
      <p:bldP spid="424994" grpId="0"/>
      <p:bldP spid="424995" grpId="0"/>
      <p:bldP spid="424997" grpId="0" animBg="1"/>
      <p:bldP spid="424998" grpId="0" animBg="1"/>
      <p:bldP spid="424999" grpId="0" animBg="1"/>
      <p:bldP spid="425000" grpId="0" animBg="1"/>
      <p:bldP spid="425001" grpId="0" animBg="1"/>
      <p:bldP spid="425002" grpId="0" animBg="1"/>
      <p:bldP spid="425003" grpId="0" animBg="1"/>
      <p:bldP spid="425004" grpId="0" animBg="1"/>
      <p:bldP spid="425005" grpId="0" animBg="1"/>
      <p:bldP spid="425006" grpId="0" animBg="1"/>
      <p:bldP spid="425037" grpId="0" animBg="1"/>
      <p:bldP spid="425058" grpId="0" animBg="1"/>
      <p:bldP spid="425059" grpId="0" animBg="1"/>
      <p:bldP spid="425060" grpId="0" animBg="1"/>
      <p:bldP spid="425060" grpId="1" animBg="1"/>
      <p:bldP spid="425061" grpId="0" animBg="1"/>
      <p:bldP spid="425062" grpId="0" animBg="1"/>
      <p:bldP spid="425063" grpId="0" animBg="1"/>
      <p:bldP spid="425064" grpId="0"/>
      <p:bldP spid="425065" grpId="0"/>
      <p:bldP spid="425066" grpId="0" animBg="1"/>
      <p:bldP spid="425066" grpId="1" animBg="1"/>
      <p:bldP spid="425067" grpId="0" animBg="1"/>
      <p:bldP spid="425067" grpId="1" animBg="1"/>
      <p:bldP spid="425068" grpId="0" animBg="1"/>
      <p:bldP spid="425069" grpId="0" animBg="1"/>
      <p:bldP spid="425070" grpId="0" animBg="1"/>
      <p:bldP spid="425071" grpId="0" animBg="1"/>
      <p:bldP spid="11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ChangeArrowheads="1"/>
          </p:cNvSpPr>
          <p:nvPr/>
        </p:nvSpPr>
        <p:spPr bwMode="auto">
          <a:xfrm>
            <a:off x="0" y="1001713"/>
            <a:ext cx="5453063" cy="4789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2: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l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cầu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(O, R)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xem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trùng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với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suy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l.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M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≡ N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≡ l</a:t>
            </a:r>
            <a:r>
              <a:rPr lang="en-US" baseline="-25000" dirty="0">
                <a:latin typeface="Times New Roman" pitchFamily="18" charset="0"/>
              </a:rPr>
              <a:t>2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mặt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cầu</a:t>
            </a:r>
            <a:r>
              <a:rPr lang="en-US" dirty="0">
                <a:latin typeface="Times New Roman" pitchFamily="18" charset="0"/>
              </a:rPr>
              <a:t>.</a:t>
            </a:r>
          </a:p>
          <a:p>
            <a:pPr marL="342900" indent="-342900">
              <a:spcBef>
                <a:spcPct val="20000"/>
              </a:spcBef>
            </a:pPr>
            <a:endParaRPr lang="en-US" b="1" i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endParaRPr lang="en-US" baseline="-25000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i="1" dirty="0">
                <a:latin typeface="Times New Roman" pitchFamily="18" charset="0"/>
              </a:rPr>
              <a:t>		</a:t>
            </a:r>
          </a:p>
        </p:txBody>
      </p:sp>
      <p:sp>
        <p:nvSpPr>
          <p:cNvPr id="378883" name="Line 3"/>
          <p:cNvSpPr>
            <a:spLocks noChangeShapeType="1"/>
          </p:cNvSpPr>
          <p:nvPr/>
        </p:nvSpPr>
        <p:spPr bwMode="auto">
          <a:xfrm>
            <a:off x="6265863" y="931863"/>
            <a:ext cx="0" cy="269716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4" name="Line 4"/>
          <p:cNvSpPr>
            <a:spLocks noChangeShapeType="1"/>
          </p:cNvSpPr>
          <p:nvPr/>
        </p:nvSpPr>
        <p:spPr bwMode="auto">
          <a:xfrm>
            <a:off x="6261100" y="3590925"/>
            <a:ext cx="0" cy="1704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888" name="Text Box 8"/>
          <p:cNvSpPr txBox="1">
            <a:spLocks noChangeArrowheads="1"/>
          </p:cNvSpPr>
          <p:nvPr/>
        </p:nvSpPr>
        <p:spPr bwMode="auto">
          <a:xfrm>
            <a:off x="7219950" y="2105025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889" name="Text Box 9"/>
          <p:cNvSpPr txBox="1">
            <a:spLocks noChangeArrowheads="1"/>
          </p:cNvSpPr>
          <p:nvPr/>
        </p:nvSpPr>
        <p:spPr bwMode="auto">
          <a:xfrm>
            <a:off x="7223125" y="5281613"/>
            <a:ext cx="3238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O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892" name="Text Box 12"/>
          <p:cNvSpPr txBox="1">
            <a:spLocks noChangeArrowheads="1"/>
          </p:cNvSpPr>
          <p:nvPr/>
        </p:nvSpPr>
        <p:spPr bwMode="auto">
          <a:xfrm>
            <a:off x="6303963" y="927100"/>
            <a:ext cx="608012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378900" name="Text Box 20"/>
          <p:cNvSpPr txBox="1">
            <a:spLocks noChangeArrowheads="1"/>
          </p:cNvSpPr>
          <p:nvPr/>
        </p:nvSpPr>
        <p:spPr bwMode="auto">
          <a:xfrm>
            <a:off x="6756400" y="4108450"/>
            <a:ext cx="5334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N</a:t>
            </a:r>
            <a:r>
              <a:rPr lang="en-US" sz="16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378901" name="Text Box 21"/>
          <p:cNvSpPr txBox="1">
            <a:spLocks noChangeArrowheads="1"/>
          </p:cNvSpPr>
          <p:nvPr/>
        </p:nvSpPr>
        <p:spPr bwMode="auto">
          <a:xfrm>
            <a:off x="6797675" y="5854700"/>
            <a:ext cx="309563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M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2" name="Text Box 22"/>
          <p:cNvSpPr txBox="1">
            <a:spLocks noChangeArrowheads="1"/>
          </p:cNvSpPr>
          <p:nvPr/>
        </p:nvSpPr>
        <p:spPr bwMode="auto">
          <a:xfrm>
            <a:off x="6302375" y="5302250"/>
            <a:ext cx="2571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E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378903" name="Text Box 23"/>
          <p:cNvSpPr txBox="1">
            <a:spLocks noChangeArrowheads="1"/>
          </p:cNvSpPr>
          <p:nvPr/>
        </p:nvSpPr>
        <p:spPr bwMode="auto">
          <a:xfrm>
            <a:off x="6808787" y="957263"/>
            <a:ext cx="96742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dirty="0">
                <a:latin typeface="Times New Roman" pitchFamily="18" charset="0"/>
              </a:rPr>
              <a:t>≡ M</a:t>
            </a:r>
            <a:r>
              <a:rPr lang="en-US" sz="1600" baseline="-25000" dirty="0">
                <a:latin typeface="Times New Roman" pitchFamily="18" charset="0"/>
              </a:rPr>
              <a:t>2</a:t>
            </a:r>
            <a:r>
              <a:rPr lang="en-US" sz="1600" dirty="0">
                <a:latin typeface="Times New Roman" pitchFamily="18" charset="0"/>
              </a:rPr>
              <a:t> ≡N</a:t>
            </a:r>
            <a:r>
              <a:rPr lang="en-US" sz="16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378905" name="Oval 25"/>
          <p:cNvSpPr>
            <a:spLocks noChangeArrowheads="1"/>
          </p:cNvSpPr>
          <p:nvPr/>
        </p:nvSpPr>
        <p:spPr bwMode="auto">
          <a:xfrm>
            <a:off x="5667375" y="3819525"/>
            <a:ext cx="2946400" cy="29464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7" name="Oval 27"/>
          <p:cNvSpPr>
            <a:spLocks noChangeArrowheads="1"/>
          </p:cNvSpPr>
          <p:nvPr/>
        </p:nvSpPr>
        <p:spPr bwMode="auto">
          <a:xfrm>
            <a:off x="5665788" y="623888"/>
            <a:ext cx="2946400" cy="2946400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8" name="Oval 28"/>
          <p:cNvSpPr>
            <a:spLocks noChangeArrowheads="1"/>
          </p:cNvSpPr>
          <p:nvPr/>
        </p:nvSpPr>
        <p:spPr bwMode="auto">
          <a:xfrm>
            <a:off x="6254750" y="4403725"/>
            <a:ext cx="1785938" cy="1785938"/>
          </a:xfrm>
          <a:prstGeom prst="ellipse">
            <a:avLst/>
          </a:prstGeom>
          <a:noFill/>
          <a:ln w="19050" algn="ctr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09" name="Line 29"/>
          <p:cNvSpPr>
            <a:spLocks noChangeShapeType="1"/>
          </p:cNvSpPr>
          <p:nvPr/>
        </p:nvSpPr>
        <p:spPr bwMode="auto">
          <a:xfrm>
            <a:off x="6248400" y="922338"/>
            <a:ext cx="1755775" cy="0"/>
          </a:xfrm>
          <a:prstGeom prst="line">
            <a:avLst/>
          </a:prstGeom>
          <a:noFill/>
          <a:ln w="19050">
            <a:solidFill>
              <a:srgbClr val="80008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0" name="Oval 30"/>
          <p:cNvSpPr>
            <a:spLocks noChangeArrowheads="1"/>
          </p:cNvSpPr>
          <p:nvPr/>
        </p:nvSpPr>
        <p:spPr bwMode="auto">
          <a:xfrm>
            <a:off x="6681788" y="88106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1" name="Oval 31"/>
          <p:cNvSpPr>
            <a:spLocks noChangeArrowheads="1"/>
          </p:cNvSpPr>
          <p:nvPr/>
        </p:nvSpPr>
        <p:spPr bwMode="auto">
          <a:xfrm>
            <a:off x="6678613" y="446881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12" name="Oval 32"/>
          <p:cNvSpPr>
            <a:spLocks noChangeArrowheads="1"/>
          </p:cNvSpPr>
          <p:nvPr/>
        </p:nvSpPr>
        <p:spPr bwMode="auto">
          <a:xfrm>
            <a:off x="6678613" y="6034088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8920" name="Rectangle 40"/>
          <p:cNvSpPr>
            <a:spLocks noChangeArrowheads="1"/>
          </p:cNvSpPr>
          <p:nvPr/>
        </p:nvSpPr>
        <p:spPr bwMode="auto">
          <a:xfrm>
            <a:off x="879122" y="6199388"/>
            <a:ext cx="4788253" cy="6586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609600" indent="-6096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83. </a:t>
            </a:r>
            <a:r>
              <a:rPr lang="en-US" i="1" dirty="0" err="1">
                <a:latin typeface="Times New Roman" pitchFamily="18" charset="0"/>
              </a:rPr>
              <a:t>Tìm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của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l </a:t>
            </a:r>
            <a:r>
              <a:rPr lang="en-US" i="1" dirty="0" err="1">
                <a:latin typeface="Times New Roman" pitchFamily="18" charset="0"/>
              </a:rPr>
              <a:t>với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cầu</a:t>
            </a:r>
            <a:r>
              <a:rPr lang="en-US" i="1" dirty="0">
                <a:latin typeface="Times New Roman" pitchFamily="18" charset="0"/>
              </a:rPr>
              <a:t> (O, R)</a:t>
            </a:r>
          </a:p>
        </p:txBody>
      </p:sp>
      <p:grpSp>
        <p:nvGrpSpPr>
          <p:cNvPr id="378921" name="Group 41"/>
          <p:cNvGrpSpPr>
            <a:grpSpLocks/>
          </p:cNvGrpSpPr>
          <p:nvPr/>
        </p:nvGrpSpPr>
        <p:grpSpPr bwMode="auto">
          <a:xfrm>
            <a:off x="5354638" y="5299075"/>
            <a:ext cx="1768475" cy="3175"/>
            <a:chOff x="618" y="2836"/>
            <a:chExt cx="979" cy="2"/>
          </a:xfrm>
        </p:grpSpPr>
        <p:sp>
          <p:nvSpPr>
            <p:cNvPr id="47225" name="Line 4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6" name="Line 4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7" name="Line 4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8" name="Line 4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9" name="Line 4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0" name="Line 4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1" name="Line 4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2" name="Line 4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33" name="Line 5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31" name="Group 51"/>
          <p:cNvGrpSpPr>
            <a:grpSpLocks/>
          </p:cNvGrpSpPr>
          <p:nvPr/>
        </p:nvGrpSpPr>
        <p:grpSpPr bwMode="auto">
          <a:xfrm>
            <a:off x="7142163" y="5295900"/>
            <a:ext cx="1768475" cy="3175"/>
            <a:chOff x="618" y="2836"/>
            <a:chExt cx="979" cy="2"/>
          </a:xfrm>
        </p:grpSpPr>
        <p:sp>
          <p:nvSpPr>
            <p:cNvPr id="47216" name="Line 5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7" name="Line 5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8" name="Line 5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9" name="Line 5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0" name="Line 5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1" name="Line 5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2" name="Line 5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3" name="Line 5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24" name="Line 6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41" name="Group 61"/>
          <p:cNvGrpSpPr>
            <a:grpSpLocks/>
          </p:cNvGrpSpPr>
          <p:nvPr/>
        </p:nvGrpSpPr>
        <p:grpSpPr bwMode="auto">
          <a:xfrm>
            <a:off x="5370513" y="2106613"/>
            <a:ext cx="1768475" cy="3175"/>
            <a:chOff x="618" y="2836"/>
            <a:chExt cx="979" cy="2"/>
          </a:xfrm>
        </p:grpSpPr>
        <p:sp>
          <p:nvSpPr>
            <p:cNvPr id="47207" name="Line 6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8" name="Line 6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9" name="Line 6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0" name="Line 6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1" name="Line 6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2" name="Line 6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3" name="Line 6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4" name="Line 6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15" name="Line 7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51" name="Group 71"/>
          <p:cNvGrpSpPr>
            <a:grpSpLocks/>
          </p:cNvGrpSpPr>
          <p:nvPr/>
        </p:nvGrpSpPr>
        <p:grpSpPr bwMode="auto">
          <a:xfrm>
            <a:off x="7158038" y="2103438"/>
            <a:ext cx="1768475" cy="3175"/>
            <a:chOff x="618" y="2836"/>
            <a:chExt cx="979" cy="2"/>
          </a:xfrm>
        </p:grpSpPr>
        <p:sp>
          <p:nvSpPr>
            <p:cNvPr id="47198" name="Line 72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99" name="Line 73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0" name="Line 74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1" name="Line 75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2" name="Line 76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3" name="Line 77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4" name="Line 78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5" name="Line 79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206" name="Line 80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378961" name="Group 81"/>
          <p:cNvGrpSpPr>
            <a:grpSpLocks/>
          </p:cNvGrpSpPr>
          <p:nvPr/>
        </p:nvGrpSpPr>
        <p:grpSpPr bwMode="auto">
          <a:xfrm>
            <a:off x="7151688" y="509588"/>
            <a:ext cx="3175" cy="6348412"/>
            <a:chOff x="4339" y="188"/>
            <a:chExt cx="2" cy="3999"/>
          </a:xfrm>
        </p:grpSpPr>
        <p:grpSp>
          <p:nvGrpSpPr>
            <p:cNvPr id="47164" name="Group 82"/>
            <p:cNvGrpSpPr>
              <a:grpSpLocks/>
            </p:cNvGrpSpPr>
            <p:nvPr/>
          </p:nvGrpSpPr>
          <p:grpSpPr bwMode="auto">
            <a:xfrm>
              <a:off x="4339" y="188"/>
              <a:ext cx="2" cy="1375"/>
              <a:chOff x="1106" y="2012"/>
              <a:chExt cx="2" cy="1433"/>
            </a:xfrm>
          </p:grpSpPr>
          <p:sp>
            <p:nvSpPr>
              <p:cNvPr id="47187" name="Line 83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8" name="Line 84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9" name="Line 85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0" name="Line 86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1" name="Line 87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2" name="Line 88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3" name="Line 89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4" name="Line 90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5" name="Line 91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6" name="Line 92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97" name="Line 93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47165" name="Group 94"/>
            <p:cNvGrpSpPr>
              <a:grpSpLocks/>
            </p:cNvGrpSpPr>
            <p:nvPr/>
          </p:nvGrpSpPr>
          <p:grpSpPr bwMode="auto">
            <a:xfrm>
              <a:off x="4339" y="1620"/>
              <a:ext cx="2" cy="1375"/>
              <a:chOff x="1106" y="2012"/>
              <a:chExt cx="2" cy="1433"/>
            </a:xfrm>
          </p:grpSpPr>
          <p:sp>
            <p:nvSpPr>
              <p:cNvPr id="47176" name="Line 95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7" name="Line 96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8" name="Line 97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79" name="Line 98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0" name="Line 99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1" name="Line 100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2" name="Line 101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3" name="Line 102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4" name="Line 103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5" name="Line 104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47186" name="Line 105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47166" name="Line 106"/>
            <p:cNvSpPr>
              <a:spLocks noChangeShapeType="1"/>
            </p:cNvSpPr>
            <p:nvPr/>
          </p:nvSpPr>
          <p:spPr bwMode="auto">
            <a:xfrm rot="10800000">
              <a:off x="4339" y="4007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7" name="Line 107"/>
            <p:cNvSpPr>
              <a:spLocks noChangeShapeType="1"/>
            </p:cNvSpPr>
            <p:nvPr/>
          </p:nvSpPr>
          <p:spPr bwMode="auto">
            <a:xfrm rot="10800000">
              <a:off x="4340" y="397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8" name="Line 108"/>
            <p:cNvSpPr>
              <a:spLocks noChangeShapeType="1"/>
            </p:cNvSpPr>
            <p:nvPr/>
          </p:nvSpPr>
          <p:spPr bwMode="auto">
            <a:xfrm rot="10800000">
              <a:off x="4339" y="3765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69" name="Line 109"/>
            <p:cNvSpPr>
              <a:spLocks noChangeShapeType="1"/>
            </p:cNvSpPr>
            <p:nvPr/>
          </p:nvSpPr>
          <p:spPr bwMode="auto">
            <a:xfrm rot="10800000">
              <a:off x="4340" y="3726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0" name="Line 110"/>
            <p:cNvSpPr>
              <a:spLocks noChangeShapeType="1"/>
            </p:cNvSpPr>
            <p:nvPr/>
          </p:nvSpPr>
          <p:spPr bwMode="auto">
            <a:xfrm rot="10800000">
              <a:off x="4340" y="351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1" name="Line 111"/>
            <p:cNvSpPr>
              <a:spLocks noChangeShapeType="1"/>
            </p:cNvSpPr>
            <p:nvPr/>
          </p:nvSpPr>
          <p:spPr bwMode="auto">
            <a:xfrm rot="10800000">
              <a:off x="4339" y="3483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2" name="Line 112"/>
            <p:cNvSpPr>
              <a:spLocks noChangeShapeType="1"/>
            </p:cNvSpPr>
            <p:nvPr/>
          </p:nvSpPr>
          <p:spPr bwMode="auto">
            <a:xfrm rot="10800000">
              <a:off x="4340" y="32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3" name="Line 113"/>
            <p:cNvSpPr>
              <a:spLocks noChangeShapeType="1"/>
            </p:cNvSpPr>
            <p:nvPr/>
          </p:nvSpPr>
          <p:spPr bwMode="auto">
            <a:xfrm rot="10800000">
              <a:off x="4341" y="3245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4" name="Line 114"/>
            <p:cNvSpPr>
              <a:spLocks noChangeShapeType="1"/>
            </p:cNvSpPr>
            <p:nvPr/>
          </p:nvSpPr>
          <p:spPr bwMode="auto">
            <a:xfrm rot="10800000">
              <a:off x="4340" y="3051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47175" name="Line 115"/>
            <p:cNvSpPr>
              <a:spLocks noChangeShapeType="1"/>
            </p:cNvSpPr>
            <p:nvPr/>
          </p:nvSpPr>
          <p:spPr bwMode="auto">
            <a:xfrm>
              <a:off x="4340" y="1584"/>
              <a:ext cx="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379000" name="Oval 120"/>
          <p:cNvSpPr>
            <a:spLocks noChangeArrowheads="1"/>
          </p:cNvSpPr>
          <p:nvPr/>
        </p:nvSpPr>
        <p:spPr bwMode="auto">
          <a:xfrm>
            <a:off x="6226175" y="874713"/>
            <a:ext cx="79375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3" name="Oval 123"/>
          <p:cNvSpPr>
            <a:spLocks noChangeArrowheads="1"/>
          </p:cNvSpPr>
          <p:nvPr/>
        </p:nvSpPr>
        <p:spPr bwMode="auto">
          <a:xfrm>
            <a:off x="7110413" y="2062163"/>
            <a:ext cx="80962" cy="80962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4" name="Oval 124"/>
          <p:cNvSpPr>
            <a:spLocks noChangeArrowheads="1"/>
          </p:cNvSpPr>
          <p:nvPr/>
        </p:nvSpPr>
        <p:spPr bwMode="auto">
          <a:xfrm>
            <a:off x="6226175" y="5257800"/>
            <a:ext cx="79375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6" name="Oval 126"/>
          <p:cNvSpPr>
            <a:spLocks noChangeArrowheads="1"/>
          </p:cNvSpPr>
          <p:nvPr/>
        </p:nvSpPr>
        <p:spPr bwMode="auto">
          <a:xfrm>
            <a:off x="7110413" y="5257800"/>
            <a:ext cx="80962" cy="80963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79009" name="Line 129"/>
          <p:cNvSpPr>
            <a:spLocks noChangeShapeType="1"/>
          </p:cNvSpPr>
          <p:nvPr/>
        </p:nvSpPr>
        <p:spPr bwMode="auto">
          <a:xfrm>
            <a:off x="7153275" y="4997450"/>
            <a:ext cx="0" cy="222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3" name="Straight Connector 2"/>
          <p:cNvCxnSpPr/>
          <p:nvPr/>
        </p:nvCxnSpPr>
        <p:spPr>
          <a:xfrm flipH="1">
            <a:off x="6695436" y="3717925"/>
            <a:ext cx="34925" cy="31400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" name="Text Box 3"/>
          <p:cNvSpPr txBox="1">
            <a:spLocks noChangeArrowheads="1"/>
          </p:cNvSpPr>
          <p:nvPr/>
        </p:nvSpPr>
        <p:spPr bwMode="auto">
          <a:xfrm>
            <a:off x="6629400" y="941696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CC0000"/>
                </a:solidFill>
                <a:latin typeface="Times New Roman" pitchFamily="18" charset="0"/>
              </a:rPr>
              <a:t>l</a:t>
            </a:r>
            <a:r>
              <a:rPr lang="en-US" sz="1600" i="1" baseline="-25000" dirty="0">
                <a:solidFill>
                  <a:srgbClr val="CC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134" name="Text Box 32"/>
          <p:cNvSpPr txBox="1">
            <a:spLocks noChangeArrowheads="1"/>
          </p:cNvSpPr>
          <p:nvPr/>
        </p:nvSpPr>
        <p:spPr bwMode="auto">
          <a:xfrm>
            <a:off x="6481763" y="6232525"/>
            <a:ext cx="21907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i="1" dirty="0">
                <a:solidFill>
                  <a:srgbClr val="CC0000"/>
                </a:solidFill>
                <a:latin typeface="Times New Roman" pitchFamily="18" charset="0"/>
              </a:rPr>
              <a:t>l</a:t>
            </a:r>
            <a:r>
              <a:rPr lang="en-US" sz="1600" i="1" baseline="-25000" dirty="0">
                <a:solidFill>
                  <a:srgbClr val="CC0000"/>
                </a:solidFill>
                <a:latin typeface="Times New Roman" pitchFamily="18" charset="0"/>
              </a:rPr>
              <a:t>1</a:t>
            </a:r>
            <a:endParaRPr lang="en-US" sz="1600" baseline="-25000" dirty="0">
              <a:latin typeface="Times New Roman" pitchFamily="18" charset="0"/>
            </a:endParaRPr>
          </a:p>
        </p:txBody>
      </p:sp>
      <p:cxnSp>
        <p:nvCxnSpPr>
          <p:cNvPr id="7" name="Straight Connector 6"/>
          <p:cNvCxnSpPr>
            <a:stCxn id="378911" idx="4"/>
            <a:endCxn id="378912" idx="0"/>
          </p:cNvCxnSpPr>
          <p:nvPr/>
        </p:nvCxnSpPr>
        <p:spPr>
          <a:xfrm>
            <a:off x="6719094" y="4549775"/>
            <a:ext cx="0" cy="1484313"/>
          </a:xfrm>
          <a:prstGeom prst="line">
            <a:avLst/>
          </a:prstGeom>
          <a:ln w="5715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>
            <a:stCxn id="378911" idx="4"/>
            <a:endCxn id="378912" idx="0"/>
          </p:cNvCxnSpPr>
          <p:nvPr/>
        </p:nvCxnSpPr>
        <p:spPr>
          <a:xfrm>
            <a:off x="6719094" y="4549775"/>
            <a:ext cx="0" cy="1484313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06" name="Group 105"/>
          <p:cNvGrpSpPr/>
          <p:nvPr/>
        </p:nvGrpSpPr>
        <p:grpSpPr>
          <a:xfrm>
            <a:off x="5181600" y="3459163"/>
            <a:ext cx="3919537" cy="274637"/>
            <a:chOff x="5072063" y="3367881"/>
            <a:chExt cx="3919537" cy="274637"/>
          </a:xfrm>
        </p:grpSpPr>
        <p:sp>
          <p:nvSpPr>
            <p:cNvPr id="107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108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110" name="Picture 109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8444121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3788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9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8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5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37888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6" dur="500"/>
                                        <p:tgtEl>
                                          <p:spTgt spid="37888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500"/>
                            </p:stCondLst>
                            <p:childTnLst>
                              <p:par>
                                <p:cTn id="58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0" dur="500"/>
                                        <p:tgtEl>
                                          <p:spTgt spid="37888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89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69" dur="500"/>
                                        <p:tgtEl>
                                          <p:spTgt spid="37888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4" dur="500"/>
                                        <p:tgtEl>
                                          <p:spTgt spid="3789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7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8" dur="500"/>
                                        <p:tgtEl>
                                          <p:spTgt spid="3790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8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2" dur="500"/>
                                        <p:tgtEl>
                                          <p:spTgt spid="378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7" dur="500"/>
                                        <p:tgtEl>
                                          <p:spTgt spid="3788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8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8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3788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2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9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5" dur="500"/>
                                        <p:tgtEl>
                                          <p:spTgt spid="379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9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9" dur="500"/>
                                        <p:tgtEl>
                                          <p:spTgt spid="3789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2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4" dur="500"/>
                                        <p:tgtEl>
                                          <p:spTgt spid="3789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0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9" dur="500"/>
                                        <p:tgtEl>
                                          <p:spTgt spid="3789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1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3" dur="500"/>
                                        <p:tgtEl>
                                          <p:spTgt spid="3789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 nodeType="after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8" dur="500"/>
                                        <p:tgtEl>
                                          <p:spTgt spid="3789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0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89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2" dur="500"/>
                                        <p:tgtEl>
                                          <p:spTgt spid="3789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78883" grpId="0" animBg="1"/>
      <p:bldP spid="378884" grpId="0" animBg="1"/>
      <p:bldP spid="378888" grpId="0"/>
      <p:bldP spid="378889" grpId="0"/>
      <p:bldP spid="378892" grpId="0"/>
      <p:bldP spid="378900" grpId="0"/>
      <p:bldP spid="378901" grpId="0"/>
      <p:bldP spid="378902" grpId="0"/>
      <p:bldP spid="378903" grpId="0"/>
      <p:bldP spid="378905" grpId="0" animBg="1"/>
      <p:bldP spid="378907" grpId="0" animBg="1"/>
      <p:bldP spid="378908" grpId="0" animBg="1"/>
      <p:bldP spid="378909" grpId="0" animBg="1"/>
      <p:bldP spid="378910" grpId="0" animBg="1"/>
      <p:bldP spid="378911" grpId="0" animBg="1"/>
      <p:bldP spid="378912" grpId="0" animBg="1"/>
      <p:bldP spid="378920" grpId="0"/>
      <p:bldP spid="379000" grpId="0" animBg="1"/>
      <p:bldP spid="379003" grpId="0" animBg="1"/>
      <p:bldP spid="379004" grpId="0" animBg="1"/>
      <p:bldP spid="379006" grpId="0" animBg="1"/>
      <p:bldP spid="379009" grpId="0" animBg="1"/>
      <p:bldP spid="133" grpId="0"/>
      <p:bldP spid="13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5986" name="Line 2"/>
          <p:cNvSpPr>
            <a:spLocks noChangeShapeType="1"/>
          </p:cNvSpPr>
          <p:nvPr/>
        </p:nvSpPr>
        <p:spPr bwMode="auto">
          <a:xfrm>
            <a:off x="5865813" y="2706687"/>
            <a:ext cx="1592262" cy="80962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87" name="Line 3"/>
          <p:cNvSpPr>
            <a:spLocks noChangeShapeType="1"/>
          </p:cNvSpPr>
          <p:nvPr/>
        </p:nvSpPr>
        <p:spPr bwMode="auto">
          <a:xfrm flipV="1">
            <a:off x="7407275" y="2628900"/>
            <a:ext cx="914400" cy="904875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88" name="Line 4"/>
          <p:cNvSpPr>
            <a:spLocks noChangeShapeType="1"/>
          </p:cNvSpPr>
          <p:nvPr/>
        </p:nvSpPr>
        <p:spPr bwMode="auto">
          <a:xfrm flipH="1" flipV="1">
            <a:off x="6870700" y="1270000"/>
            <a:ext cx="1463675" cy="1346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89" name="Line 5"/>
          <p:cNvSpPr>
            <a:spLocks noChangeShapeType="1"/>
          </p:cNvSpPr>
          <p:nvPr/>
        </p:nvSpPr>
        <p:spPr bwMode="auto">
          <a:xfrm flipH="1">
            <a:off x="5878513" y="1257300"/>
            <a:ext cx="992187" cy="1436687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0" name="Line 6"/>
          <p:cNvSpPr>
            <a:spLocks noChangeShapeType="1"/>
          </p:cNvSpPr>
          <p:nvPr/>
        </p:nvSpPr>
        <p:spPr bwMode="auto">
          <a:xfrm>
            <a:off x="5537200" y="2065337"/>
            <a:ext cx="3370263" cy="121602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1" name="Line 7"/>
          <p:cNvSpPr>
            <a:spLocks noChangeShapeType="1"/>
          </p:cNvSpPr>
          <p:nvPr/>
        </p:nvSpPr>
        <p:spPr bwMode="auto">
          <a:xfrm>
            <a:off x="5862638" y="3765550"/>
            <a:ext cx="0" cy="27035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2" name="Line 8"/>
          <p:cNvSpPr>
            <a:spLocks noChangeShapeType="1"/>
          </p:cNvSpPr>
          <p:nvPr/>
        </p:nvSpPr>
        <p:spPr bwMode="auto">
          <a:xfrm>
            <a:off x="7442200" y="3752850"/>
            <a:ext cx="0" cy="2716212"/>
          </a:xfrm>
          <a:prstGeom prst="line">
            <a:avLst/>
          </a:prstGeom>
          <a:noFill/>
          <a:ln w="19050">
            <a:solidFill>
              <a:schemeClr val="tx1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3" name="Line 9"/>
          <p:cNvSpPr>
            <a:spLocks noChangeShapeType="1"/>
          </p:cNvSpPr>
          <p:nvPr/>
        </p:nvSpPr>
        <p:spPr bwMode="auto">
          <a:xfrm>
            <a:off x="8318500" y="3779837"/>
            <a:ext cx="0" cy="2662238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4" name="Line 10"/>
          <p:cNvSpPr>
            <a:spLocks noChangeShapeType="1"/>
          </p:cNvSpPr>
          <p:nvPr/>
        </p:nvSpPr>
        <p:spPr bwMode="auto">
          <a:xfrm flipV="1">
            <a:off x="5327650" y="4535487"/>
            <a:ext cx="3617913" cy="94138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5" name="Freeform 11"/>
          <p:cNvSpPr>
            <a:spLocks/>
          </p:cNvSpPr>
          <p:nvPr/>
        </p:nvSpPr>
        <p:spPr bwMode="auto">
          <a:xfrm>
            <a:off x="5862638" y="6415087"/>
            <a:ext cx="2468562" cy="290513"/>
          </a:xfrm>
          <a:custGeom>
            <a:avLst/>
            <a:gdLst>
              <a:gd name="T0" fmla="*/ 0 w 1571"/>
              <a:gd name="T1" fmla="*/ 2147483647 h 183"/>
              <a:gd name="T2" fmla="*/ 2147483647 w 1571"/>
              <a:gd name="T3" fmla="*/ 2147483647 h 183"/>
              <a:gd name="T4" fmla="*/ 2147483647 w 1571"/>
              <a:gd name="T5" fmla="*/ 2147483647 h 183"/>
              <a:gd name="T6" fmla="*/ 2147483647 w 1571"/>
              <a:gd name="T7" fmla="*/ 2147483647 h 183"/>
              <a:gd name="T8" fmla="*/ 2147483647 w 1571"/>
              <a:gd name="T9" fmla="*/ 2147483647 h 183"/>
              <a:gd name="T10" fmla="*/ 2147483647 w 1571"/>
              <a:gd name="T11" fmla="*/ 2147483647 h 183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1571" h="183">
                <a:moveTo>
                  <a:pt x="0" y="34"/>
                </a:moveTo>
                <a:cubicBezTo>
                  <a:pt x="94" y="108"/>
                  <a:pt x="188" y="183"/>
                  <a:pt x="304" y="182"/>
                </a:cubicBezTo>
                <a:cubicBezTo>
                  <a:pt x="420" y="181"/>
                  <a:pt x="587" y="52"/>
                  <a:pt x="699" y="26"/>
                </a:cubicBezTo>
                <a:cubicBezTo>
                  <a:pt x="811" y="0"/>
                  <a:pt x="884" y="6"/>
                  <a:pt x="979" y="26"/>
                </a:cubicBezTo>
                <a:cubicBezTo>
                  <a:pt x="1074" y="46"/>
                  <a:pt x="1168" y="149"/>
                  <a:pt x="1267" y="149"/>
                </a:cubicBezTo>
                <a:cubicBezTo>
                  <a:pt x="1366" y="149"/>
                  <a:pt x="1508" y="75"/>
                  <a:pt x="1571" y="26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6" name="Line 12"/>
          <p:cNvSpPr>
            <a:spLocks noChangeShapeType="1"/>
          </p:cNvSpPr>
          <p:nvPr/>
        </p:nvSpPr>
        <p:spPr bwMode="auto">
          <a:xfrm>
            <a:off x="6175375" y="2311400"/>
            <a:ext cx="0" cy="17811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7" name="Line 13"/>
          <p:cNvSpPr>
            <a:spLocks noChangeShapeType="1"/>
          </p:cNvSpPr>
          <p:nvPr/>
        </p:nvSpPr>
        <p:spPr bwMode="auto">
          <a:xfrm>
            <a:off x="6175375" y="4040187"/>
            <a:ext cx="0" cy="1238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8" name="Line 14"/>
          <p:cNvSpPr>
            <a:spLocks noChangeShapeType="1"/>
          </p:cNvSpPr>
          <p:nvPr/>
        </p:nvSpPr>
        <p:spPr bwMode="auto">
          <a:xfrm>
            <a:off x="7999413" y="2949575"/>
            <a:ext cx="0" cy="1219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5999" name="Line 15"/>
          <p:cNvSpPr>
            <a:spLocks noChangeShapeType="1"/>
          </p:cNvSpPr>
          <p:nvPr/>
        </p:nvSpPr>
        <p:spPr bwMode="auto">
          <a:xfrm>
            <a:off x="7999413" y="4116387"/>
            <a:ext cx="0" cy="665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0" name="Line 16"/>
          <p:cNvSpPr>
            <a:spLocks noChangeShapeType="1"/>
          </p:cNvSpPr>
          <p:nvPr/>
        </p:nvSpPr>
        <p:spPr bwMode="auto">
          <a:xfrm>
            <a:off x="5519738" y="2060575"/>
            <a:ext cx="666750" cy="2413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1" name="Line 17"/>
          <p:cNvSpPr>
            <a:spLocks noChangeShapeType="1"/>
          </p:cNvSpPr>
          <p:nvPr/>
        </p:nvSpPr>
        <p:spPr bwMode="auto">
          <a:xfrm>
            <a:off x="6183313" y="2298700"/>
            <a:ext cx="1852612" cy="668337"/>
          </a:xfrm>
          <a:prstGeom prst="line">
            <a:avLst/>
          </a:prstGeom>
          <a:noFill/>
          <a:ln w="19050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2" name="Line 18"/>
          <p:cNvSpPr>
            <a:spLocks noChangeShapeType="1"/>
          </p:cNvSpPr>
          <p:nvPr/>
        </p:nvSpPr>
        <p:spPr bwMode="auto">
          <a:xfrm>
            <a:off x="7980363" y="2952750"/>
            <a:ext cx="915987" cy="330200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3" name="Line 19"/>
          <p:cNvSpPr>
            <a:spLocks noChangeShapeType="1"/>
          </p:cNvSpPr>
          <p:nvPr/>
        </p:nvSpPr>
        <p:spPr bwMode="auto">
          <a:xfrm flipV="1">
            <a:off x="5318125" y="5253037"/>
            <a:ext cx="860425" cy="223838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4" name="Line 20"/>
          <p:cNvSpPr>
            <a:spLocks noChangeShapeType="1"/>
          </p:cNvSpPr>
          <p:nvPr/>
        </p:nvSpPr>
        <p:spPr bwMode="auto">
          <a:xfrm flipV="1">
            <a:off x="6173788" y="4789487"/>
            <a:ext cx="1801812" cy="468313"/>
          </a:xfrm>
          <a:prstGeom prst="line">
            <a:avLst/>
          </a:prstGeom>
          <a:noFill/>
          <a:ln w="19050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5" name="Line 21"/>
          <p:cNvSpPr>
            <a:spLocks noChangeShapeType="1"/>
          </p:cNvSpPr>
          <p:nvPr/>
        </p:nvSpPr>
        <p:spPr bwMode="auto">
          <a:xfrm>
            <a:off x="5859463" y="2701925"/>
            <a:ext cx="0" cy="10588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6" name="Line 22"/>
          <p:cNvSpPr>
            <a:spLocks noChangeShapeType="1"/>
          </p:cNvSpPr>
          <p:nvPr/>
        </p:nvSpPr>
        <p:spPr bwMode="auto">
          <a:xfrm>
            <a:off x="7439025" y="3498850"/>
            <a:ext cx="0" cy="2619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7" name="Line 23"/>
          <p:cNvSpPr>
            <a:spLocks noChangeShapeType="1"/>
          </p:cNvSpPr>
          <p:nvPr/>
        </p:nvSpPr>
        <p:spPr bwMode="auto">
          <a:xfrm>
            <a:off x="8328025" y="2611437"/>
            <a:ext cx="0" cy="1162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8" name="Line 24"/>
          <p:cNvSpPr>
            <a:spLocks noChangeShapeType="1"/>
          </p:cNvSpPr>
          <p:nvPr/>
        </p:nvSpPr>
        <p:spPr bwMode="auto">
          <a:xfrm>
            <a:off x="5849938" y="3752850"/>
            <a:ext cx="2468562" cy="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09" name="Oval 25"/>
          <p:cNvSpPr>
            <a:spLocks noChangeArrowheads="1"/>
          </p:cNvSpPr>
          <p:nvPr/>
        </p:nvSpPr>
        <p:spPr bwMode="auto">
          <a:xfrm>
            <a:off x="5827713" y="266858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10" name="Oval 26"/>
          <p:cNvSpPr>
            <a:spLocks noChangeArrowheads="1"/>
          </p:cNvSpPr>
          <p:nvPr/>
        </p:nvSpPr>
        <p:spPr bwMode="auto">
          <a:xfrm>
            <a:off x="7396163" y="34623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11" name="Oval 27"/>
          <p:cNvSpPr>
            <a:spLocks noChangeArrowheads="1"/>
          </p:cNvSpPr>
          <p:nvPr/>
        </p:nvSpPr>
        <p:spPr bwMode="auto">
          <a:xfrm>
            <a:off x="8297863" y="257492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12" name="Oval 28"/>
          <p:cNvSpPr>
            <a:spLocks noChangeArrowheads="1"/>
          </p:cNvSpPr>
          <p:nvPr/>
        </p:nvSpPr>
        <p:spPr bwMode="auto">
          <a:xfrm>
            <a:off x="6129338" y="2251075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13" name="Oval 29"/>
          <p:cNvSpPr>
            <a:spLocks noChangeArrowheads="1"/>
          </p:cNvSpPr>
          <p:nvPr/>
        </p:nvSpPr>
        <p:spPr bwMode="auto">
          <a:xfrm>
            <a:off x="6132513" y="52181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14" name="Text Box 30"/>
          <p:cNvSpPr txBox="1">
            <a:spLocks noChangeArrowheads="1"/>
          </p:cNvSpPr>
          <p:nvPr/>
        </p:nvSpPr>
        <p:spPr bwMode="auto">
          <a:xfrm>
            <a:off x="5538788" y="26035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6015" name="Text Box 31"/>
          <p:cNvSpPr txBox="1">
            <a:spLocks noChangeArrowheads="1"/>
          </p:cNvSpPr>
          <p:nvPr/>
        </p:nvSpPr>
        <p:spPr bwMode="auto">
          <a:xfrm>
            <a:off x="6951663" y="10382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6016" name="Text Box 32"/>
          <p:cNvSpPr txBox="1">
            <a:spLocks noChangeArrowheads="1"/>
          </p:cNvSpPr>
          <p:nvPr/>
        </p:nvSpPr>
        <p:spPr bwMode="auto">
          <a:xfrm>
            <a:off x="8394700" y="24606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6017" name="Text Box 33"/>
          <p:cNvSpPr txBox="1">
            <a:spLocks noChangeArrowheads="1"/>
          </p:cNvSpPr>
          <p:nvPr/>
        </p:nvSpPr>
        <p:spPr bwMode="auto">
          <a:xfrm>
            <a:off x="6634163" y="3748087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B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6018" name="Text Box 34"/>
          <p:cNvSpPr txBox="1">
            <a:spLocks noChangeArrowheads="1"/>
          </p:cNvSpPr>
          <p:nvPr/>
        </p:nvSpPr>
        <p:spPr bwMode="auto">
          <a:xfrm>
            <a:off x="8388350" y="377825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C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6019" name="Text Box 35"/>
          <p:cNvSpPr txBox="1">
            <a:spLocks noChangeArrowheads="1"/>
          </p:cNvSpPr>
          <p:nvPr/>
        </p:nvSpPr>
        <p:spPr bwMode="auto">
          <a:xfrm>
            <a:off x="5607050" y="3705225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A</a:t>
            </a:r>
            <a:r>
              <a:rPr lang="en-US" sz="1600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6020" name="Text Box 36"/>
          <p:cNvSpPr txBox="1">
            <a:spLocks noChangeArrowheads="1"/>
          </p:cNvSpPr>
          <p:nvPr/>
        </p:nvSpPr>
        <p:spPr bwMode="auto">
          <a:xfrm>
            <a:off x="5954713" y="19304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I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6021" name="Text Box 37"/>
          <p:cNvSpPr txBox="1">
            <a:spLocks noChangeArrowheads="1"/>
          </p:cNvSpPr>
          <p:nvPr/>
        </p:nvSpPr>
        <p:spPr bwMode="auto">
          <a:xfrm>
            <a:off x="6091238" y="5299075"/>
            <a:ext cx="476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I</a:t>
            </a:r>
            <a:r>
              <a:rPr lang="en-US" sz="1600" baseline="-25000">
                <a:latin typeface="Times New Roman" pitchFamily="18" charset="0"/>
              </a:rPr>
              <a:t>1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26022" name="Text Box 38"/>
          <p:cNvSpPr txBox="1">
            <a:spLocks noChangeArrowheads="1"/>
          </p:cNvSpPr>
          <p:nvPr/>
        </p:nvSpPr>
        <p:spPr bwMode="auto">
          <a:xfrm>
            <a:off x="7835899" y="2601912"/>
            <a:ext cx="334963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6023" name="Text Box 39"/>
          <p:cNvSpPr txBox="1">
            <a:spLocks noChangeArrowheads="1"/>
          </p:cNvSpPr>
          <p:nvPr/>
        </p:nvSpPr>
        <p:spPr bwMode="auto">
          <a:xfrm>
            <a:off x="7932738" y="4849812"/>
            <a:ext cx="476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K</a:t>
            </a:r>
            <a:r>
              <a:rPr lang="en-US" sz="1600" baseline="-25000">
                <a:latin typeface="Times New Roman" pitchFamily="18" charset="0"/>
              </a:rPr>
              <a:t>1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26024" name="Text Box 40"/>
          <p:cNvSpPr txBox="1">
            <a:spLocks noChangeArrowheads="1"/>
          </p:cNvSpPr>
          <p:nvPr/>
        </p:nvSpPr>
        <p:spPr bwMode="auto">
          <a:xfrm>
            <a:off x="7132638" y="3771900"/>
            <a:ext cx="47625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r>
              <a:rPr lang="en-US" sz="1600" baseline="-25000">
                <a:latin typeface="Times New Roman" pitchFamily="18" charset="0"/>
              </a:rPr>
              <a:t>1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26025" name="Text Box 41"/>
          <p:cNvSpPr txBox="1">
            <a:spLocks noChangeArrowheads="1"/>
          </p:cNvSpPr>
          <p:nvPr/>
        </p:nvSpPr>
        <p:spPr bwMode="auto">
          <a:xfrm>
            <a:off x="7113588" y="3376612"/>
            <a:ext cx="238125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>
                <a:latin typeface="Times New Roman" pitchFamily="18" charset="0"/>
              </a:rPr>
              <a:t>D</a:t>
            </a:r>
            <a:r>
              <a:rPr lang="en-US" sz="1600" baseline="-25000">
                <a:latin typeface="Times New Roman" pitchFamily="18" charset="0"/>
              </a:rPr>
              <a:t>2</a:t>
            </a:r>
            <a:endParaRPr lang="en-US" sz="1600">
              <a:latin typeface="Times New Roman" pitchFamily="18" charset="0"/>
            </a:endParaRPr>
          </a:p>
        </p:txBody>
      </p:sp>
      <p:sp>
        <p:nvSpPr>
          <p:cNvPr id="426026" name="Line 42"/>
          <p:cNvSpPr>
            <a:spLocks noChangeShapeType="1"/>
          </p:cNvSpPr>
          <p:nvPr/>
        </p:nvSpPr>
        <p:spPr bwMode="auto">
          <a:xfrm>
            <a:off x="6869113" y="1270000"/>
            <a:ext cx="0" cy="25082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27" name="Line 43"/>
          <p:cNvSpPr>
            <a:spLocks noChangeShapeType="1"/>
          </p:cNvSpPr>
          <p:nvPr/>
        </p:nvSpPr>
        <p:spPr bwMode="auto">
          <a:xfrm>
            <a:off x="6869113" y="3752850"/>
            <a:ext cx="0" cy="2728912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28" name="Oval 44"/>
          <p:cNvSpPr>
            <a:spLocks noChangeArrowheads="1"/>
          </p:cNvSpPr>
          <p:nvPr/>
        </p:nvSpPr>
        <p:spPr bwMode="auto">
          <a:xfrm>
            <a:off x="5824538" y="37195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29" name="Oval 45"/>
          <p:cNvSpPr>
            <a:spLocks noChangeArrowheads="1"/>
          </p:cNvSpPr>
          <p:nvPr/>
        </p:nvSpPr>
        <p:spPr bwMode="auto">
          <a:xfrm>
            <a:off x="6829425" y="37195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30" name="Oval 46"/>
          <p:cNvSpPr>
            <a:spLocks noChangeArrowheads="1"/>
          </p:cNvSpPr>
          <p:nvPr/>
        </p:nvSpPr>
        <p:spPr bwMode="auto">
          <a:xfrm>
            <a:off x="7402513" y="37195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31" name="Oval 47"/>
          <p:cNvSpPr>
            <a:spLocks noChangeArrowheads="1"/>
          </p:cNvSpPr>
          <p:nvPr/>
        </p:nvSpPr>
        <p:spPr bwMode="auto">
          <a:xfrm>
            <a:off x="8278813" y="3721100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33" name="Oval 49"/>
          <p:cNvSpPr>
            <a:spLocks noChangeArrowheads="1"/>
          </p:cNvSpPr>
          <p:nvPr/>
        </p:nvSpPr>
        <p:spPr bwMode="auto">
          <a:xfrm>
            <a:off x="6832600" y="12303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35" name="Rectangle 51"/>
          <p:cNvSpPr>
            <a:spLocks noChangeArrowheads="1"/>
          </p:cNvSpPr>
          <p:nvPr/>
        </p:nvSpPr>
        <p:spPr bwMode="auto">
          <a:xfrm>
            <a:off x="177800" y="1416843"/>
            <a:ext cx="4995863" cy="287575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3: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l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lăng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đứng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(ABCD)</a:t>
            </a: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</a:t>
            </a:r>
            <a:r>
              <a:rPr lang="en-US" dirty="0" err="1">
                <a:latin typeface="Times New Roman" pitchFamily="18" charset="0"/>
              </a:rPr>
              <a:t>Giả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lăng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lăng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,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do </a:t>
            </a:r>
            <a:r>
              <a:rPr lang="en-US" dirty="0" err="1">
                <a:latin typeface="Times New Roman" pitchFamily="18" charset="0"/>
              </a:rPr>
              <a:t>đó</a:t>
            </a:r>
            <a:r>
              <a:rPr lang="en-US" dirty="0">
                <a:latin typeface="Times New Roman" pitchFamily="18" charset="0"/>
              </a:rPr>
              <a:t> ta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trước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đứng</a:t>
            </a:r>
            <a:r>
              <a:rPr lang="en-US" dirty="0">
                <a:latin typeface="Times New Roman" pitchFamily="18" charset="0"/>
              </a:rPr>
              <a:t> I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, K</a:t>
            </a:r>
            <a:r>
              <a:rPr lang="en-US" baseline="-25000" dirty="0">
                <a:latin typeface="Times New Roman" pitchFamily="18" charset="0"/>
              </a:rPr>
              <a:t>2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endParaRPr lang="en-US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   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I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: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:</a:t>
            </a: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 I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, K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thuộc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i="1" dirty="0">
                <a:latin typeface="Times New Roman" pitchFamily="18" charset="0"/>
              </a:rPr>
              <a:t>l</a:t>
            </a:r>
            <a:r>
              <a:rPr lang="en-US" baseline="-25000" dirty="0">
                <a:latin typeface="Times New Roman" pitchFamily="18" charset="0"/>
              </a:rPr>
              <a:t>1</a:t>
            </a:r>
            <a:r>
              <a:rPr lang="en-US" dirty="0">
                <a:latin typeface="Times New Roman" pitchFamily="18" charset="0"/>
              </a:rPr>
              <a:t>.</a:t>
            </a:r>
          </a:p>
        </p:txBody>
      </p:sp>
      <p:sp>
        <p:nvSpPr>
          <p:cNvPr id="426036" name="Text Box 52"/>
          <p:cNvSpPr txBox="1">
            <a:spLocks noChangeArrowheads="1"/>
          </p:cNvSpPr>
          <p:nvPr/>
        </p:nvSpPr>
        <p:spPr bwMode="auto">
          <a:xfrm>
            <a:off x="8532813" y="28575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>
                <a:latin typeface="Times New Roman" pitchFamily="18" charset="0"/>
              </a:rPr>
              <a:t>l</a:t>
            </a:r>
            <a:r>
              <a:rPr lang="en-US" sz="1600" b="1" i="1" baseline="-25000">
                <a:latin typeface="Times New Roman" pitchFamily="18" charset="0"/>
              </a:rPr>
              <a:t>2</a:t>
            </a:r>
          </a:p>
        </p:txBody>
      </p:sp>
      <p:sp>
        <p:nvSpPr>
          <p:cNvPr id="426037" name="Text Box 53"/>
          <p:cNvSpPr txBox="1">
            <a:spLocks noChangeArrowheads="1"/>
          </p:cNvSpPr>
          <p:nvPr/>
        </p:nvSpPr>
        <p:spPr bwMode="auto">
          <a:xfrm>
            <a:off x="8596313" y="4292600"/>
            <a:ext cx="3048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i="1">
                <a:latin typeface="Times New Roman" pitchFamily="18" charset="0"/>
              </a:rPr>
              <a:t>l</a:t>
            </a:r>
            <a:r>
              <a:rPr lang="en-US" sz="1600" b="1" i="1" baseline="-25000">
                <a:latin typeface="Times New Roman" pitchFamily="18" charset="0"/>
              </a:rPr>
              <a:t>1</a:t>
            </a:r>
          </a:p>
        </p:txBody>
      </p:sp>
      <p:sp>
        <p:nvSpPr>
          <p:cNvPr id="426038" name="Line 54"/>
          <p:cNvSpPr>
            <a:spLocks noChangeShapeType="1"/>
          </p:cNvSpPr>
          <p:nvPr/>
        </p:nvSpPr>
        <p:spPr bwMode="auto">
          <a:xfrm flipV="1">
            <a:off x="7977188" y="4689475"/>
            <a:ext cx="352425" cy="92075"/>
          </a:xfrm>
          <a:prstGeom prst="line">
            <a:avLst/>
          </a:prstGeom>
          <a:noFill/>
          <a:ln w="19050">
            <a:solidFill>
              <a:srgbClr val="CC0000"/>
            </a:solidFill>
            <a:prstDash val="lg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39" name="Oval 55"/>
          <p:cNvSpPr>
            <a:spLocks noChangeArrowheads="1"/>
          </p:cNvSpPr>
          <p:nvPr/>
        </p:nvSpPr>
        <p:spPr bwMode="auto">
          <a:xfrm>
            <a:off x="7958138" y="2916237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40" name="Line 56"/>
          <p:cNvSpPr>
            <a:spLocks noChangeShapeType="1"/>
          </p:cNvSpPr>
          <p:nvPr/>
        </p:nvSpPr>
        <p:spPr bwMode="auto">
          <a:xfrm flipV="1">
            <a:off x="8018463" y="4699000"/>
            <a:ext cx="290512" cy="77787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41" name="Line 57"/>
          <p:cNvSpPr>
            <a:spLocks noChangeShapeType="1"/>
          </p:cNvSpPr>
          <p:nvPr/>
        </p:nvSpPr>
        <p:spPr bwMode="auto">
          <a:xfrm flipV="1">
            <a:off x="8275638" y="4537075"/>
            <a:ext cx="646112" cy="168275"/>
          </a:xfrm>
          <a:prstGeom prst="line">
            <a:avLst/>
          </a:prstGeom>
          <a:noFill/>
          <a:ln w="28575">
            <a:solidFill>
              <a:srgbClr val="CC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26042" name="Oval 58"/>
          <p:cNvSpPr>
            <a:spLocks noChangeArrowheads="1"/>
          </p:cNvSpPr>
          <p:nvPr/>
        </p:nvSpPr>
        <p:spPr bwMode="auto">
          <a:xfrm>
            <a:off x="7964488" y="4748212"/>
            <a:ext cx="76200" cy="762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58" name="Rectangle 24"/>
          <p:cNvSpPr>
            <a:spLocks noChangeArrowheads="1"/>
          </p:cNvSpPr>
          <p:nvPr/>
        </p:nvSpPr>
        <p:spPr bwMode="auto">
          <a:xfrm>
            <a:off x="1822451" y="6043952"/>
            <a:ext cx="3970337" cy="561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84. </a:t>
            </a:r>
            <a:r>
              <a:rPr lang="en-US" i="1" dirty="0" err="1">
                <a:latin typeface="Times New Roman" pitchFamily="18" charset="0"/>
              </a:rPr>
              <a:t>Vẽ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l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lăng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đứng</a:t>
            </a:r>
            <a:endParaRPr lang="en-US" dirty="0">
              <a:latin typeface="Times New Roman" pitchFamily="18" charset="0"/>
            </a:endParaRPr>
          </a:p>
        </p:txBody>
      </p:sp>
      <p:grpSp>
        <p:nvGrpSpPr>
          <p:cNvPr id="60" name="Group 59"/>
          <p:cNvGrpSpPr/>
          <p:nvPr/>
        </p:nvGrpSpPr>
        <p:grpSpPr>
          <a:xfrm>
            <a:off x="5233988" y="3510757"/>
            <a:ext cx="3919537" cy="274637"/>
            <a:chOff x="5072063" y="3367881"/>
            <a:chExt cx="3919537" cy="274637"/>
          </a:xfrm>
        </p:grpSpPr>
        <p:sp>
          <p:nvSpPr>
            <p:cNvPr id="61" name="Line 9"/>
            <p:cNvSpPr>
              <a:spLocks noChangeShapeType="1"/>
            </p:cNvSpPr>
            <p:nvPr/>
          </p:nvSpPr>
          <p:spPr bwMode="auto">
            <a:xfrm>
              <a:off x="5072063" y="3620293"/>
              <a:ext cx="3665537" cy="0"/>
            </a:xfrm>
            <a:prstGeom prst="line">
              <a:avLst/>
            </a:prstGeom>
            <a:noFill/>
            <a:ln w="1905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endParaRPr lang="en-US"/>
            </a:p>
          </p:txBody>
        </p:sp>
        <p:sp>
          <p:nvSpPr>
            <p:cNvPr id="62" name="Text Box 13"/>
            <p:cNvSpPr txBox="1">
              <a:spLocks noChangeArrowheads="1"/>
            </p:cNvSpPr>
            <p:nvPr/>
          </p:nvSpPr>
          <p:spPr bwMode="auto">
            <a:xfrm>
              <a:off x="8686800" y="3367881"/>
              <a:ext cx="304800" cy="27463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0">
              <a:spAutoFit/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dirty="0"/>
                <a:t>x</a:t>
              </a:r>
              <a:endParaRPr lang="en-US" baseline="-25000" dirty="0"/>
            </a:p>
          </p:txBody>
        </p:sp>
      </p:grpSp>
      <p:pic>
        <p:nvPicPr>
          <p:cNvPr id="64" name="Picture 6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203405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260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 nodeType="withGroup">
                            <p:stCondLst>
                              <p:cond delay="500"/>
                            </p:stCondLst>
                            <p:childTnLst>
                              <p:par>
                                <p:cTn id="7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5" dur="500"/>
                                        <p:tgtEl>
                                          <p:spTgt spid="4260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0" dur="500"/>
                                        <p:tgtEl>
                                          <p:spTgt spid="4260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4" dur="500"/>
                                        <p:tgtEl>
                                          <p:spTgt spid="42603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96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8" dur="500"/>
                                        <p:tgtEl>
                                          <p:spTgt spid="42603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 nodeType="clickPar">
                      <p:stCondLst>
                        <p:cond delay="indefinite"/>
                      </p:stCondLst>
                      <p:childTnLst>
                        <p:par>
                          <p:cTn id="10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1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3" dur="500"/>
                                        <p:tgtEl>
                                          <p:spTgt spid="4260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07" dur="500"/>
                                        <p:tgtEl>
                                          <p:spTgt spid="4260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8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0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1" dur="500"/>
                                        <p:tgtEl>
                                          <p:spTgt spid="426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1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5" dur="500"/>
                                        <p:tgtEl>
                                          <p:spTgt spid="4260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 nodeType="clickPar">
                      <p:stCondLst>
                        <p:cond delay="indefinite"/>
                      </p:stCondLst>
                      <p:childTnLst>
                        <p:par>
                          <p:cTn id="1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0" dur="500"/>
                                        <p:tgtEl>
                                          <p:spTgt spid="42603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1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22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4" dur="500"/>
                                        <p:tgtEl>
                                          <p:spTgt spid="42603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 nodeType="clickPar">
                      <p:stCondLst>
                        <p:cond delay="indefinite"/>
                      </p:stCondLst>
                      <p:childTnLst>
                        <p:par>
                          <p:cTn id="1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7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9" dur="500"/>
                                        <p:tgtEl>
                                          <p:spTgt spid="4259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3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3" dur="500"/>
                                        <p:tgtEl>
                                          <p:spTgt spid="4259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3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37" dur="500"/>
                                        <p:tgtEl>
                                          <p:spTgt spid="4260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3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1" dur="500"/>
                                        <p:tgtEl>
                                          <p:spTgt spid="4260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2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43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5" dur="500"/>
                                        <p:tgtEl>
                                          <p:spTgt spid="4259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6" fill="hold" nodeType="afterGroup">
                            <p:stCondLst>
                              <p:cond delay="2500"/>
                            </p:stCondLst>
                            <p:childTnLst>
                              <p:par>
                                <p:cTn id="147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59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49" dur="500"/>
                                        <p:tgtEl>
                                          <p:spTgt spid="4259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 nodeType="afterGroup">
                            <p:stCondLst>
                              <p:cond delay="3000"/>
                            </p:stCondLst>
                            <p:childTnLst>
                              <p:par>
                                <p:cTn id="151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3" dur="500"/>
                                        <p:tgtEl>
                                          <p:spTgt spid="4260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4" fill="hold" nodeType="afterGroup">
                            <p:stCondLst>
                              <p:cond delay="3500"/>
                            </p:stCondLst>
                            <p:childTnLst>
                              <p:par>
                                <p:cTn id="155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57" dur="500"/>
                                        <p:tgtEl>
                                          <p:spTgt spid="4260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2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63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5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66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8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69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1" dur="500"/>
                                        <p:tgtEl>
                                          <p:spTgt spid="4260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2" fill="hold" nodeType="clickPar">
                      <p:stCondLst>
                        <p:cond delay="indefinite"/>
                      </p:stCondLst>
                      <p:childTnLst>
                        <p:par>
                          <p:cTn id="1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77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8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2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83" presetID="1" presetClass="exit" presetSubtype="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59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5" fill="hold" nodeType="afterGroup">
                            <p:stCondLst>
                              <p:cond delay="2000"/>
                            </p:stCondLst>
                            <p:childTnLst>
                              <p:par>
                                <p:cTn id="186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88" dur="500"/>
                                        <p:tgtEl>
                                          <p:spTgt spid="4260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 nodeType="clickPar">
                      <p:stCondLst>
                        <p:cond delay="indefinite"/>
                      </p:stCondLst>
                      <p:childTnLst>
                        <p:par>
                          <p:cTn id="19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1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6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3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94" presetID="18" presetClass="entr" presetSubtype="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6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96" dur="500"/>
                                        <p:tgtEl>
                                          <p:spTgt spid="426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5986" grpId="0" animBg="1"/>
      <p:bldP spid="425987" grpId="0" animBg="1"/>
      <p:bldP spid="425988" grpId="0" animBg="1"/>
      <p:bldP spid="425989" grpId="0" animBg="1"/>
      <p:bldP spid="425990" grpId="0" animBg="1"/>
      <p:bldP spid="425990" grpId="1" animBg="1"/>
      <p:bldP spid="425991" grpId="0" animBg="1"/>
      <p:bldP spid="425992" grpId="0" animBg="1"/>
      <p:bldP spid="425993" grpId="0" animBg="1"/>
      <p:bldP spid="425994" grpId="0" animBg="1"/>
      <p:bldP spid="425994" grpId="1" animBg="1"/>
      <p:bldP spid="425995" grpId="0" animBg="1"/>
      <p:bldP spid="425996" grpId="0" animBg="1"/>
      <p:bldP spid="425997" grpId="0" animBg="1"/>
      <p:bldP spid="425998" grpId="0" animBg="1"/>
      <p:bldP spid="425999" grpId="0" animBg="1"/>
      <p:bldP spid="426000" grpId="0" animBg="1"/>
      <p:bldP spid="426001" grpId="0" animBg="1"/>
      <p:bldP spid="426002" grpId="0" animBg="1"/>
      <p:bldP spid="426003" grpId="0" animBg="1"/>
      <p:bldP spid="426004" grpId="0" animBg="1"/>
      <p:bldP spid="426005" grpId="0" animBg="1"/>
      <p:bldP spid="426006" grpId="0" animBg="1"/>
      <p:bldP spid="426007" grpId="0" animBg="1"/>
      <p:bldP spid="426008" grpId="0" animBg="1"/>
      <p:bldP spid="426009" grpId="0" animBg="1"/>
      <p:bldP spid="426010" grpId="0" animBg="1"/>
      <p:bldP spid="426011" grpId="0" animBg="1"/>
      <p:bldP spid="426012" grpId="0" animBg="1"/>
      <p:bldP spid="426013" grpId="0" animBg="1"/>
      <p:bldP spid="426014" grpId="0"/>
      <p:bldP spid="426015" grpId="0"/>
      <p:bldP spid="426016" grpId="0"/>
      <p:bldP spid="426017" grpId="0"/>
      <p:bldP spid="426018" grpId="0"/>
      <p:bldP spid="426019" grpId="0"/>
      <p:bldP spid="426020" grpId="0"/>
      <p:bldP spid="426021" grpId="0"/>
      <p:bldP spid="426022" grpId="0"/>
      <p:bldP spid="426023" grpId="0"/>
      <p:bldP spid="426024" grpId="0"/>
      <p:bldP spid="426025" grpId="0"/>
      <p:bldP spid="426026" grpId="0" animBg="1"/>
      <p:bldP spid="426027" grpId="0" animBg="1"/>
      <p:bldP spid="426028" grpId="0" animBg="1"/>
      <p:bldP spid="426029" grpId="0" animBg="1"/>
      <p:bldP spid="426030" grpId="0" animBg="1"/>
      <p:bldP spid="426031" grpId="0" animBg="1"/>
      <p:bldP spid="426033" grpId="0" animBg="1"/>
      <p:bldP spid="426036" grpId="0"/>
      <p:bldP spid="426037" grpId="0"/>
      <p:bldP spid="426038" grpId="0" animBg="1"/>
      <p:bldP spid="426039" grpId="0" animBg="1"/>
      <p:bldP spid="426040" grpId="0" animBg="1"/>
      <p:bldP spid="426040" grpId="1" animBg="1"/>
      <p:bldP spid="426041" grpId="0" animBg="1"/>
      <p:bldP spid="426042" grpId="0" animBg="1"/>
      <p:bldP spid="58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3698" name="Rectangle 2"/>
          <p:cNvSpPr>
            <a:spLocks noChangeArrowheads="1"/>
          </p:cNvSpPr>
          <p:nvPr/>
        </p:nvSpPr>
        <p:spPr bwMode="auto">
          <a:xfrm>
            <a:off x="355600" y="1052513"/>
            <a:ext cx="5283200" cy="3748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Ví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b="1" dirty="0" err="1">
                <a:solidFill>
                  <a:srgbClr val="FF0000"/>
                </a:solidFill>
                <a:latin typeface="Times New Roman" pitchFamily="18" charset="0"/>
              </a:rPr>
              <a:t>dụ</a:t>
            </a:r>
            <a:r>
              <a:rPr lang="en-US" b="1" dirty="0">
                <a:solidFill>
                  <a:srgbClr val="FF0000"/>
                </a:solidFill>
                <a:latin typeface="Times New Roman" pitchFamily="18" charset="0"/>
              </a:rPr>
              <a:t> 4: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Tìm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giao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điểm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của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đường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thẳng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i="1" dirty="0">
                <a:solidFill>
                  <a:srgbClr val="FF0000"/>
                </a:solidFill>
                <a:latin typeface="Times New Roman" pitchFamily="18" charset="0"/>
              </a:rPr>
              <a:t>d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với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mặt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trụ</a:t>
            </a:r>
            <a:endParaRPr lang="en-US" dirty="0">
              <a:solidFill>
                <a:srgbClr val="FF0000"/>
              </a:solidFill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chiếu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itchFamily="18" charset="0"/>
              </a:rPr>
              <a:t>bằng</a:t>
            </a:r>
            <a:r>
              <a:rPr lang="en-US" dirty="0">
                <a:solidFill>
                  <a:srgbClr val="FF0000"/>
                </a:solidFill>
                <a:latin typeface="Times New Roman" pitchFamily="18" charset="0"/>
              </a:rPr>
              <a:t>. </a:t>
            </a:r>
          </a:p>
          <a:p>
            <a:pPr marL="342900" indent="-342900">
              <a:spcBef>
                <a:spcPct val="20000"/>
              </a:spcBef>
            </a:pPr>
            <a:endParaRPr lang="en-US" b="1" dirty="0">
              <a:latin typeface="Times New Roman" pitchFamily="18" charset="0"/>
            </a:endParaRPr>
          </a:p>
          <a:p>
            <a:pPr marL="342900" indent="-342900">
              <a:spcBef>
                <a:spcPct val="20000"/>
              </a:spcBef>
            </a:pPr>
            <a:r>
              <a:rPr lang="en-US" b="1" dirty="0" err="1">
                <a:latin typeface="Times New Roman" pitchFamily="18" charset="0"/>
              </a:rPr>
              <a:t>Giải</a:t>
            </a:r>
            <a:r>
              <a:rPr lang="en-US" b="1" dirty="0">
                <a:latin typeface="Times New Roman" pitchFamily="18" charset="0"/>
              </a:rPr>
              <a:t>:</a:t>
            </a:r>
            <a:r>
              <a:rPr lang="en-US" dirty="0">
                <a:latin typeface="Times New Roman" pitchFamily="18" charset="0"/>
              </a:rPr>
              <a:t> 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   		</a:t>
            </a:r>
            <a:r>
              <a:rPr lang="en-US" dirty="0" err="1">
                <a:latin typeface="Times New Roman" pitchFamily="18" charset="0"/>
              </a:rPr>
              <a:t>Vì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nên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ở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bằng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xem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như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đã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biết</a:t>
            </a:r>
            <a:r>
              <a:rPr lang="en-US" dirty="0">
                <a:latin typeface="Times New Roman" pitchFamily="18" charset="0"/>
              </a:rPr>
              <a:t>, </a:t>
            </a:r>
            <a:r>
              <a:rPr lang="en-US" dirty="0" err="1">
                <a:latin typeface="Times New Roman" pitchFamily="18" charset="0"/>
              </a:rPr>
              <a:t>nó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chính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là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giao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suy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biến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của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trụ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vói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 d.</a:t>
            </a:r>
          </a:p>
          <a:p>
            <a:pPr marL="342900" indent="-342900" algn="just">
              <a:spcBef>
                <a:spcPct val="20000"/>
              </a:spcBef>
            </a:pPr>
            <a:r>
              <a:rPr lang="en-US" dirty="0">
                <a:latin typeface="Times New Roman" pitchFamily="18" charset="0"/>
              </a:rPr>
              <a:t>		</a:t>
            </a:r>
            <a:r>
              <a:rPr lang="en-US" dirty="0" err="1">
                <a:latin typeface="Times New Roman" pitchFamily="18" charset="0"/>
              </a:rPr>
              <a:t>Để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tìm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hình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chiếu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còn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lại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sử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dụng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bài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toán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điểm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đường</a:t>
            </a:r>
            <a:r>
              <a:rPr lang="en-US" dirty="0">
                <a:latin typeface="Times New Roman" pitchFamily="18" charset="0"/>
              </a:rPr>
              <a:t> </a:t>
            </a:r>
            <a:r>
              <a:rPr lang="en-US" dirty="0" err="1">
                <a:latin typeface="Times New Roman" pitchFamily="18" charset="0"/>
              </a:rPr>
              <a:t>thẳng</a:t>
            </a:r>
            <a:r>
              <a:rPr lang="en-US" dirty="0">
                <a:latin typeface="Times New Roman" pitchFamily="18" charset="0"/>
              </a:rPr>
              <a:t>.</a:t>
            </a:r>
          </a:p>
        </p:txBody>
      </p:sp>
      <p:sp>
        <p:nvSpPr>
          <p:cNvPr id="413699" name="Line 3"/>
          <p:cNvSpPr>
            <a:spLocks noChangeShapeType="1"/>
          </p:cNvSpPr>
          <p:nvPr/>
        </p:nvSpPr>
        <p:spPr bwMode="auto">
          <a:xfrm>
            <a:off x="5638800" y="3687763"/>
            <a:ext cx="33147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06" name="Freeform 10"/>
          <p:cNvSpPr>
            <a:spLocks/>
          </p:cNvSpPr>
          <p:nvPr/>
        </p:nvSpPr>
        <p:spPr bwMode="auto">
          <a:xfrm>
            <a:off x="6208713" y="1219200"/>
            <a:ext cx="1922462" cy="419100"/>
          </a:xfrm>
          <a:custGeom>
            <a:avLst/>
            <a:gdLst>
              <a:gd name="T0" fmla="*/ 0 w 872"/>
              <a:gd name="T1" fmla="*/ 2147483647 h 190"/>
              <a:gd name="T2" fmla="*/ 2147483647 w 872"/>
              <a:gd name="T3" fmla="*/ 2147483647 h 190"/>
              <a:gd name="T4" fmla="*/ 2147483647 w 872"/>
              <a:gd name="T5" fmla="*/ 2147483647 h 190"/>
              <a:gd name="T6" fmla="*/ 2147483647 w 872"/>
              <a:gd name="T7" fmla="*/ 2147483647 h 190"/>
              <a:gd name="T8" fmla="*/ 2147483647 w 872"/>
              <a:gd name="T9" fmla="*/ 2147483647 h 190"/>
              <a:gd name="T10" fmla="*/ 2147483647 w 872"/>
              <a:gd name="T11" fmla="*/ 2147483647 h 190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872" h="190">
                <a:moveTo>
                  <a:pt x="0" y="117"/>
                </a:moveTo>
                <a:cubicBezTo>
                  <a:pt x="42" y="100"/>
                  <a:pt x="152" y="5"/>
                  <a:pt x="254" y="15"/>
                </a:cubicBezTo>
                <a:cubicBezTo>
                  <a:pt x="356" y="25"/>
                  <a:pt x="508" y="162"/>
                  <a:pt x="610" y="176"/>
                </a:cubicBezTo>
                <a:cubicBezTo>
                  <a:pt x="712" y="190"/>
                  <a:pt x="856" y="128"/>
                  <a:pt x="864" y="100"/>
                </a:cubicBezTo>
                <a:cubicBezTo>
                  <a:pt x="872" y="72"/>
                  <a:pt x="743" y="14"/>
                  <a:pt x="660" y="7"/>
                </a:cubicBezTo>
                <a:cubicBezTo>
                  <a:pt x="577" y="0"/>
                  <a:pt x="426" y="48"/>
                  <a:pt x="364" y="58"/>
                </a:cubicBez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07" name="Oval 11"/>
          <p:cNvSpPr>
            <a:spLocks noChangeArrowheads="1"/>
          </p:cNvSpPr>
          <p:nvPr/>
        </p:nvSpPr>
        <p:spPr bwMode="auto">
          <a:xfrm>
            <a:off x="6208713" y="3970338"/>
            <a:ext cx="1909762" cy="1909762"/>
          </a:xfrm>
          <a:prstGeom prst="ellipse">
            <a:avLst/>
          </a:prstGeom>
          <a:noFill/>
          <a:ln w="28575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33" name="Line 37"/>
          <p:cNvSpPr>
            <a:spLocks noChangeShapeType="1"/>
          </p:cNvSpPr>
          <p:nvPr/>
        </p:nvSpPr>
        <p:spPr bwMode="auto">
          <a:xfrm>
            <a:off x="6115050" y="4019109"/>
            <a:ext cx="2159000" cy="2194366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36" name="Line 40"/>
          <p:cNvSpPr>
            <a:spLocks noChangeShapeType="1"/>
          </p:cNvSpPr>
          <p:nvPr/>
        </p:nvSpPr>
        <p:spPr bwMode="auto">
          <a:xfrm flipV="1">
            <a:off x="7741598" y="3463973"/>
            <a:ext cx="0" cy="2208473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37" name="Line 41"/>
          <p:cNvSpPr>
            <a:spLocks noChangeShapeType="1"/>
          </p:cNvSpPr>
          <p:nvPr/>
        </p:nvSpPr>
        <p:spPr bwMode="auto">
          <a:xfrm>
            <a:off x="7741598" y="1865004"/>
            <a:ext cx="0" cy="213263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41" name="Text Box 45"/>
          <p:cNvSpPr txBox="1">
            <a:spLocks noChangeArrowheads="1"/>
          </p:cNvSpPr>
          <p:nvPr/>
        </p:nvSpPr>
        <p:spPr bwMode="auto">
          <a:xfrm>
            <a:off x="6553200" y="4203700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I</a:t>
            </a:r>
            <a:r>
              <a:rPr lang="en-US" sz="14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13742" name="Text Box 46"/>
          <p:cNvSpPr txBox="1">
            <a:spLocks noChangeArrowheads="1"/>
          </p:cNvSpPr>
          <p:nvPr/>
        </p:nvSpPr>
        <p:spPr bwMode="auto">
          <a:xfrm>
            <a:off x="7924800" y="5562600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K</a:t>
            </a:r>
            <a:r>
              <a:rPr lang="en-US" sz="1400" baseline="-25000" dirty="0">
                <a:latin typeface="Times New Roman" pitchFamily="18" charset="0"/>
              </a:rPr>
              <a:t>1</a:t>
            </a:r>
          </a:p>
        </p:txBody>
      </p:sp>
      <p:sp>
        <p:nvSpPr>
          <p:cNvPr id="413756" name="Line 60"/>
          <p:cNvSpPr>
            <a:spLocks noChangeShapeType="1"/>
          </p:cNvSpPr>
          <p:nvPr/>
        </p:nvSpPr>
        <p:spPr bwMode="auto">
          <a:xfrm>
            <a:off x="6210300" y="1448188"/>
            <a:ext cx="0" cy="22411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58" name="Line 62"/>
          <p:cNvSpPr>
            <a:spLocks noChangeShapeType="1"/>
          </p:cNvSpPr>
          <p:nvPr/>
        </p:nvSpPr>
        <p:spPr bwMode="auto">
          <a:xfrm>
            <a:off x="8108950" y="1448188"/>
            <a:ext cx="0" cy="2241161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66" name="Text Box 70"/>
          <p:cNvSpPr txBox="1">
            <a:spLocks noChangeArrowheads="1"/>
          </p:cNvSpPr>
          <p:nvPr/>
        </p:nvSpPr>
        <p:spPr bwMode="auto">
          <a:xfrm>
            <a:off x="8194675" y="5908675"/>
            <a:ext cx="3048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1600" b="1" baseline="-25000" dirty="0">
                <a:solidFill>
                  <a:srgbClr val="FF0000"/>
                </a:solidFill>
                <a:latin typeface="Times New Roman" pitchFamily="18" charset="0"/>
              </a:rPr>
              <a:t>1</a:t>
            </a:r>
          </a:p>
        </p:txBody>
      </p:sp>
      <p:sp>
        <p:nvSpPr>
          <p:cNvPr id="413769" name="Text Box 73"/>
          <p:cNvSpPr txBox="1">
            <a:spLocks noChangeArrowheads="1"/>
          </p:cNvSpPr>
          <p:nvPr/>
        </p:nvSpPr>
        <p:spPr bwMode="auto">
          <a:xfrm>
            <a:off x="6516913" y="2710656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I</a:t>
            </a:r>
            <a:r>
              <a:rPr lang="en-US" sz="1400" baseline="-25000" dirty="0">
                <a:latin typeface="Times New Roman" pitchFamily="18" charset="0"/>
              </a:rPr>
              <a:t>2</a:t>
            </a:r>
          </a:p>
        </p:txBody>
      </p:sp>
      <p:sp>
        <p:nvSpPr>
          <p:cNvPr id="413772" name="Oval 76"/>
          <p:cNvSpPr>
            <a:spLocks noChangeArrowheads="1"/>
          </p:cNvSpPr>
          <p:nvPr/>
        </p:nvSpPr>
        <p:spPr bwMode="auto">
          <a:xfrm>
            <a:off x="7709848" y="5640696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74" name="Oval 78"/>
          <p:cNvSpPr>
            <a:spLocks noChangeArrowheads="1"/>
          </p:cNvSpPr>
          <p:nvPr/>
        </p:nvSpPr>
        <p:spPr bwMode="auto">
          <a:xfrm>
            <a:off x="6387152" y="4281134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78" name="Oval 82"/>
          <p:cNvSpPr>
            <a:spLocks noChangeArrowheads="1"/>
          </p:cNvSpPr>
          <p:nvPr/>
        </p:nvSpPr>
        <p:spPr bwMode="auto">
          <a:xfrm>
            <a:off x="7709848" y="1801504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13786" name="Rectangle 90"/>
          <p:cNvSpPr>
            <a:spLocks noChangeArrowheads="1"/>
          </p:cNvSpPr>
          <p:nvPr/>
        </p:nvSpPr>
        <p:spPr bwMode="auto">
          <a:xfrm>
            <a:off x="2382814" y="6045362"/>
            <a:ext cx="3930650" cy="661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>
              <a:spcBef>
                <a:spcPct val="20000"/>
              </a:spcBef>
            </a:pPr>
            <a:r>
              <a:rPr lang="en-US" i="1" dirty="0" err="1">
                <a:latin typeface="Times New Roman" pitchFamily="18" charset="0"/>
              </a:rPr>
              <a:t>Hình</a:t>
            </a:r>
            <a:r>
              <a:rPr lang="en-US" i="1" dirty="0">
                <a:latin typeface="Times New Roman" pitchFamily="18" charset="0"/>
              </a:rPr>
              <a:t> 85. </a:t>
            </a:r>
            <a:r>
              <a:rPr lang="en-US" i="1" dirty="0" err="1">
                <a:latin typeface="Times New Roman" pitchFamily="18" charset="0"/>
              </a:rPr>
              <a:t>Vẽ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giao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điểm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đường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thẳng</a:t>
            </a:r>
            <a:r>
              <a:rPr lang="en-US" i="1" dirty="0">
                <a:latin typeface="Times New Roman" pitchFamily="18" charset="0"/>
              </a:rPr>
              <a:t> d </a:t>
            </a:r>
            <a:r>
              <a:rPr lang="en-US" i="1" dirty="0" err="1">
                <a:latin typeface="Times New Roman" pitchFamily="18" charset="0"/>
              </a:rPr>
              <a:t>và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trụ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chiếu</a:t>
            </a:r>
            <a:r>
              <a:rPr lang="en-US" i="1" dirty="0">
                <a:latin typeface="Times New Roman" pitchFamily="18" charset="0"/>
              </a:rPr>
              <a:t> </a:t>
            </a:r>
            <a:r>
              <a:rPr lang="en-US" i="1" dirty="0" err="1">
                <a:latin typeface="Times New Roman" pitchFamily="18" charset="0"/>
              </a:rPr>
              <a:t>bằng</a:t>
            </a:r>
            <a:endParaRPr lang="en-US" dirty="0">
              <a:latin typeface="Times New Roman" pitchFamily="18" charset="0"/>
            </a:endParaRPr>
          </a:p>
        </p:txBody>
      </p:sp>
      <p:grpSp>
        <p:nvGrpSpPr>
          <p:cNvPr id="413788" name="Group 92"/>
          <p:cNvGrpSpPr>
            <a:grpSpLocks/>
          </p:cNvGrpSpPr>
          <p:nvPr/>
        </p:nvGrpSpPr>
        <p:grpSpPr bwMode="auto">
          <a:xfrm>
            <a:off x="7162800" y="644525"/>
            <a:ext cx="3175" cy="5629275"/>
            <a:chOff x="4339" y="188"/>
            <a:chExt cx="2" cy="3999"/>
          </a:xfrm>
        </p:grpSpPr>
        <p:grpSp>
          <p:nvGrpSpPr>
            <p:cNvPr id="80062" name="Group 93"/>
            <p:cNvGrpSpPr>
              <a:grpSpLocks/>
            </p:cNvGrpSpPr>
            <p:nvPr/>
          </p:nvGrpSpPr>
          <p:grpSpPr bwMode="auto">
            <a:xfrm>
              <a:off x="4339" y="188"/>
              <a:ext cx="2" cy="1375"/>
              <a:chOff x="1106" y="2012"/>
              <a:chExt cx="2" cy="1433"/>
            </a:xfrm>
          </p:grpSpPr>
          <p:sp>
            <p:nvSpPr>
              <p:cNvPr id="80085" name="Line 94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6" name="Line 95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7" name="Line 96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8" name="Line 97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9" name="Line 98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0" name="Line 99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1" name="Line 100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2" name="Line 101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3" name="Line 102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4" name="Line 103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95" name="Line 104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grpSp>
          <p:nvGrpSpPr>
            <p:cNvPr id="80063" name="Group 105"/>
            <p:cNvGrpSpPr>
              <a:grpSpLocks/>
            </p:cNvGrpSpPr>
            <p:nvPr/>
          </p:nvGrpSpPr>
          <p:grpSpPr bwMode="auto">
            <a:xfrm>
              <a:off x="4339" y="1620"/>
              <a:ext cx="2" cy="1375"/>
              <a:chOff x="1106" y="2012"/>
              <a:chExt cx="2" cy="1433"/>
            </a:xfrm>
          </p:grpSpPr>
          <p:sp>
            <p:nvSpPr>
              <p:cNvPr id="80074" name="Line 106"/>
              <p:cNvSpPr>
                <a:spLocks noChangeShapeType="1"/>
              </p:cNvSpPr>
              <p:nvPr/>
            </p:nvSpPr>
            <p:spPr bwMode="auto">
              <a:xfrm>
                <a:off x="1108" y="2012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5" name="Line 107"/>
              <p:cNvSpPr>
                <a:spLocks noChangeShapeType="1"/>
              </p:cNvSpPr>
              <p:nvPr/>
            </p:nvSpPr>
            <p:spPr bwMode="auto">
              <a:xfrm>
                <a:off x="1107" y="2225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6" name="Line 108"/>
              <p:cNvSpPr>
                <a:spLocks noChangeShapeType="1"/>
              </p:cNvSpPr>
              <p:nvPr/>
            </p:nvSpPr>
            <p:spPr bwMode="auto">
              <a:xfrm>
                <a:off x="1108" y="2261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7" name="Line 109"/>
              <p:cNvSpPr>
                <a:spLocks noChangeShapeType="1"/>
              </p:cNvSpPr>
              <p:nvPr/>
            </p:nvSpPr>
            <p:spPr bwMode="auto">
              <a:xfrm>
                <a:off x="1107" y="2474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8" name="Line 110"/>
              <p:cNvSpPr>
                <a:spLocks noChangeShapeType="1"/>
              </p:cNvSpPr>
              <p:nvPr/>
            </p:nvSpPr>
            <p:spPr bwMode="auto">
              <a:xfrm>
                <a:off x="1108" y="2513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79" name="Line 111"/>
              <p:cNvSpPr>
                <a:spLocks noChangeShapeType="1"/>
              </p:cNvSpPr>
              <p:nvPr/>
            </p:nvSpPr>
            <p:spPr bwMode="auto">
              <a:xfrm>
                <a:off x="1107" y="2729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0" name="Line 112"/>
              <p:cNvSpPr>
                <a:spLocks noChangeShapeType="1"/>
              </p:cNvSpPr>
              <p:nvPr/>
            </p:nvSpPr>
            <p:spPr bwMode="auto">
              <a:xfrm>
                <a:off x="1107" y="2769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1" name="Line 113"/>
              <p:cNvSpPr>
                <a:spLocks noChangeShapeType="1"/>
              </p:cNvSpPr>
              <p:nvPr/>
            </p:nvSpPr>
            <p:spPr bwMode="auto">
              <a:xfrm>
                <a:off x="1108" y="2982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2" name="Line 114"/>
              <p:cNvSpPr>
                <a:spLocks noChangeShapeType="1"/>
              </p:cNvSpPr>
              <p:nvPr/>
            </p:nvSpPr>
            <p:spPr bwMode="auto">
              <a:xfrm>
                <a:off x="1107" y="3018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3" name="Line 115"/>
              <p:cNvSpPr>
                <a:spLocks noChangeShapeType="1"/>
              </p:cNvSpPr>
              <p:nvPr/>
            </p:nvSpPr>
            <p:spPr bwMode="auto">
              <a:xfrm>
                <a:off x="1106" y="3230"/>
                <a:ext cx="0" cy="1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  <p:sp>
            <p:nvSpPr>
              <p:cNvPr id="80084" name="Line 116"/>
              <p:cNvSpPr>
                <a:spLocks noChangeShapeType="1"/>
              </p:cNvSpPr>
              <p:nvPr/>
            </p:nvSpPr>
            <p:spPr bwMode="auto">
              <a:xfrm>
                <a:off x="1107" y="3257"/>
                <a:ext cx="0" cy="18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US"/>
              </a:p>
            </p:txBody>
          </p:sp>
        </p:grpSp>
        <p:sp>
          <p:nvSpPr>
            <p:cNvPr id="80064" name="Line 117"/>
            <p:cNvSpPr>
              <a:spLocks noChangeShapeType="1"/>
            </p:cNvSpPr>
            <p:nvPr/>
          </p:nvSpPr>
          <p:spPr bwMode="auto">
            <a:xfrm rot="10800000">
              <a:off x="4339" y="4007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5" name="Line 118"/>
            <p:cNvSpPr>
              <a:spLocks noChangeShapeType="1"/>
            </p:cNvSpPr>
            <p:nvPr/>
          </p:nvSpPr>
          <p:spPr bwMode="auto">
            <a:xfrm rot="10800000">
              <a:off x="4340" y="397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6" name="Line 119"/>
            <p:cNvSpPr>
              <a:spLocks noChangeShapeType="1"/>
            </p:cNvSpPr>
            <p:nvPr/>
          </p:nvSpPr>
          <p:spPr bwMode="auto">
            <a:xfrm rot="10800000">
              <a:off x="4339" y="3765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7" name="Line 120"/>
            <p:cNvSpPr>
              <a:spLocks noChangeShapeType="1"/>
            </p:cNvSpPr>
            <p:nvPr/>
          </p:nvSpPr>
          <p:spPr bwMode="auto">
            <a:xfrm rot="10800000">
              <a:off x="4340" y="3726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8" name="Line 121"/>
            <p:cNvSpPr>
              <a:spLocks noChangeShapeType="1"/>
            </p:cNvSpPr>
            <p:nvPr/>
          </p:nvSpPr>
          <p:spPr bwMode="auto">
            <a:xfrm rot="10800000">
              <a:off x="4340" y="3518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9" name="Line 122"/>
            <p:cNvSpPr>
              <a:spLocks noChangeShapeType="1"/>
            </p:cNvSpPr>
            <p:nvPr/>
          </p:nvSpPr>
          <p:spPr bwMode="auto">
            <a:xfrm rot="10800000">
              <a:off x="4339" y="3483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70" name="Line 123"/>
            <p:cNvSpPr>
              <a:spLocks noChangeShapeType="1"/>
            </p:cNvSpPr>
            <p:nvPr/>
          </p:nvSpPr>
          <p:spPr bwMode="auto">
            <a:xfrm rot="10800000">
              <a:off x="4340" y="3279"/>
              <a:ext cx="0" cy="18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71" name="Line 124"/>
            <p:cNvSpPr>
              <a:spLocks noChangeShapeType="1"/>
            </p:cNvSpPr>
            <p:nvPr/>
          </p:nvSpPr>
          <p:spPr bwMode="auto">
            <a:xfrm rot="10800000">
              <a:off x="4341" y="3245"/>
              <a:ext cx="0" cy="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72" name="Line 125"/>
            <p:cNvSpPr>
              <a:spLocks noChangeShapeType="1"/>
            </p:cNvSpPr>
            <p:nvPr/>
          </p:nvSpPr>
          <p:spPr bwMode="auto">
            <a:xfrm rot="10800000">
              <a:off x="4340" y="3051"/>
              <a:ext cx="0" cy="18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73" name="Line 126"/>
            <p:cNvSpPr>
              <a:spLocks noChangeShapeType="1"/>
            </p:cNvSpPr>
            <p:nvPr/>
          </p:nvSpPr>
          <p:spPr bwMode="auto">
            <a:xfrm>
              <a:off x="4340" y="1584"/>
              <a:ext cx="0" cy="1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grpSp>
        <p:nvGrpSpPr>
          <p:cNvPr id="413828" name="Group 132"/>
          <p:cNvGrpSpPr>
            <a:grpSpLocks/>
          </p:cNvGrpSpPr>
          <p:nvPr/>
        </p:nvGrpSpPr>
        <p:grpSpPr bwMode="auto">
          <a:xfrm>
            <a:off x="6115050" y="4926013"/>
            <a:ext cx="2111375" cy="3175"/>
            <a:chOff x="618" y="2836"/>
            <a:chExt cx="979" cy="2"/>
          </a:xfrm>
        </p:grpSpPr>
        <p:sp>
          <p:nvSpPr>
            <p:cNvPr id="80053" name="Line 133"/>
            <p:cNvSpPr>
              <a:spLocks noChangeShapeType="1"/>
            </p:cNvSpPr>
            <p:nvPr/>
          </p:nvSpPr>
          <p:spPr bwMode="auto">
            <a:xfrm rot="-5400000">
              <a:off x="664" y="2790"/>
              <a:ext cx="0" cy="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54" name="Line 134"/>
            <p:cNvSpPr>
              <a:spLocks noChangeShapeType="1"/>
            </p:cNvSpPr>
            <p:nvPr/>
          </p:nvSpPr>
          <p:spPr bwMode="auto">
            <a:xfrm rot="-5400000">
              <a:off x="7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55" name="Line 135"/>
            <p:cNvSpPr>
              <a:spLocks noChangeShapeType="1"/>
            </p:cNvSpPr>
            <p:nvPr/>
          </p:nvSpPr>
          <p:spPr bwMode="auto">
            <a:xfrm rot="-5400000">
              <a:off x="875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56" name="Line 136"/>
            <p:cNvSpPr>
              <a:spLocks noChangeShapeType="1"/>
            </p:cNvSpPr>
            <p:nvPr/>
          </p:nvSpPr>
          <p:spPr bwMode="auto">
            <a:xfrm rot="-5400000">
              <a:off x="1001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57" name="Line 137"/>
            <p:cNvSpPr>
              <a:spLocks noChangeShapeType="1"/>
            </p:cNvSpPr>
            <p:nvPr/>
          </p:nvSpPr>
          <p:spPr bwMode="auto">
            <a:xfrm rot="-5400000">
              <a:off x="1126" y="2742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58" name="Line 138"/>
            <p:cNvSpPr>
              <a:spLocks noChangeShapeType="1"/>
            </p:cNvSpPr>
            <p:nvPr/>
          </p:nvSpPr>
          <p:spPr bwMode="auto">
            <a:xfrm rot="-5400000">
              <a:off x="1248" y="2831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59" name="Line 139"/>
            <p:cNvSpPr>
              <a:spLocks noChangeShapeType="1"/>
            </p:cNvSpPr>
            <p:nvPr/>
          </p:nvSpPr>
          <p:spPr bwMode="auto">
            <a:xfrm rot="-5400000">
              <a:off x="1369" y="2743"/>
              <a:ext cx="0" cy="1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0" name="Line 140"/>
            <p:cNvSpPr>
              <a:spLocks noChangeShapeType="1"/>
            </p:cNvSpPr>
            <p:nvPr/>
          </p:nvSpPr>
          <p:spPr bwMode="auto">
            <a:xfrm rot="-5400000">
              <a:off x="1491" y="2832"/>
              <a:ext cx="0" cy="1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80061" name="Line 141"/>
            <p:cNvSpPr>
              <a:spLocks noChangeShapeType="1"/>
            </p:cNvSpPr>
            <p:nvPr/>
          </p:nvSpPr>
          <p:spPr bwMode="auto">
            <a:xfrm rot="-5400000">
              <a:off x="1560" y="2800"/>
              <a:ext cx="0" cy="74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5" name="Line 37"/>
          <p:cNvSpPr>
            <a:spLocks noChangeShapeType="1"/>
          </p:cNvSpPr>
          <p:nvPr/>
        </p:nvSpPr>
        <p:spPr bwMode="auto">
          <a:xfrm flipV="1">
            <a:off x="5922963" y="1321225"/>
            <a:ext cx="2576512" cy="1719788"/>
          </a:xfrm>
          <a:prstGeom prst="line">
            <a:avLst/>
          </a:prstGeom>
          <a:noFill/>
          <a:ln w="28575">
            <a:solidFill>
              <a:srgbClr val="FF0000"/>
            </a:solidFill>
            <a:round/>
            <a:headEnd/>
            <a:tailEnd type="non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6" name="Line 40"/>
          <p:cNvSpPr>
            <a:spLocks noChangeShapeType="1"/>
          </p:cNvSpPr>
          <p:nvPr/>
        </p:nvSpPr>
        <p:spPr bwMode="auto">
          <a:xfrm flipV="1">
            <a:off x="6408356" y="3463973"/>
            <a:ext cx="0" cy="877952"/>
          </a:xfrm>
          <a:prstGeom prst="line">
            <a:avLst/>
          </a:prstGeom>
          <a:noFill/>
          <a:ln w="6350">
            <a:solidFill>
              <a:schemeClr val="tx1"/>
            </a:solidFill>
            <a:round/>
            <a:headEnd/>
            <a:tailEnd type="triangle" w="sm" len="lg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7" name="Line 41"/>
          <p:cNvSpPr>
            <a:spLocks noChangeShapeType="1"/>
          </p:cNvSpPr>
          <p:nvPr/>
        </p:nvSpPr>
        <p:spPr bwMode="auto">
          <a:xfrm>
            <a:off x="6418902" y="2698087"/>
            <a:ext cx="0" cy="101617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28" name="Text Box 70"/>
          <p:cNvSpPr txBox="1">
            <a:spLocks noChangeArrowheads="1"/>
          </p:cNvSpPr>
          <p:nvPr/>
        </p:nvSpPr>
        <p:spPr bwMode="auto">
          <a:xfrm>
            <a:off x="8202304" y="1139027"/>
            <a:ext cx="304800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600" b="1" dirty="0">
                <a:solidFill>
                  <a:srgbClr val="FF0000"/>
                </a:solidFill>
                <a:latin typeface="Times New Roman" pitchFamily="18" charset="0"/>
              </a:rPr>
              <a:t>d</a:t>
            </a:r>
            <a:r>
              <a:rPr lang="en-US" sz="1600" b="1" baseline="-25000" dirty="0">
                <a:solidFill>
                  <a:srgbClr val="FF0000"/>
                </a:solidFill>
                <a:latin typeface="Times New Roman" pitchFamily="18" charset="0"/>
              </a:rPr>
              <a:t>2</a:t>
            </a:r>
          </a:p>
        </p:txBody>
      </p:sp>
      <p:sp>
        <p:nvSpPr>
          <p:cNvPr id="229" name="Text Box 46"/>
          <p:cNvSpPr txBox="1">
            <a:spLocks noChangeArrowheads="1"/>
          </p:cNvSpPr>
          <p:nvPr/>
        </p:nvSpPr>
        <p:spPr bwMode="auto">
          <a:xfrm>
            <a:off x="7804150" y="1806427"/>
            <a:ext cx="304800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1400" dirty="0">
                <a:latin typeface="Times New Roman" pitchFamily="18" charset="0"/>
              </a:rPr>
              <a:t>K</a:t>
            </a:r>
            <a:r>
              <a:rPr lang="en-US" sz="1400" baseline="-25000" dirty="0">
                <a:latin typeface="Times New Roman" pitchFamily="18" charset="0"/>
              </a:rPr>
              <a:t>2</a:t>
            </a:r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6214257" y="1846902"/>
            <a:ext cx="1527341" cy="985352"/>
          </a:xfrm>
          <a:prstGeom prst="line">
            <a:avLst/>
          </a:prstGeom>
          <a:ln w="762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3781" name="Oval 85"/>
          <p:cNvSpPr>
            <a:spLocks noChangeArrowheads="1"/>
          </p:cNvSpPr>
          <p:nvPr/>
        </p:nvSpPr>
        <p:spPr bwMode="auto">
          <a:xfrm>
            <a:off x="6387152" y="2666338"/>
            <a:ext cx="63500" cy="63500"/>
          </a:xfrm>
          <a:prstGeom prst="ellipse">
            <a:avLst/>
          </a:prstGeom>
          <a:solidFill>
            <a:srgbClr val="CC0000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14257" y="1846902"/>
            <a:ext cx="1527341" cy="999000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4" name="Picture 7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861103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13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9" presetID="18" presetClass="entr" presetSubtype="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1" dur="500"/>
                                        <p:tgtEl>
                                          <p:spTgt spid="41369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4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8" presetClass="entr" presetSubtype="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137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38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4" dur="500"/>
                                        <p:tgtEl>
                                          <p:spTgt spid="41369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9" dur="500"/>
                                        <p:tgtEl>
                                          <p:spTgt spid="41369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4" dur="500"/>
                                        <p:tgtEl>
                                          <p:spTgt spid="4137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7" dur="500"/>
                                        <p:tgtEl>
                                          <p:spTgt spid="4137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2" dur="500"/>
                                        <p:tgtEl>
                                          <p:spTgt spid="4137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65" dur="500"/>
                                        <p:tgtEl>
                                          <p:spTgt spid="4137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0" dur="500"/>
                                        <p:tgtEl>
                                          <p:spTgt spid="41369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1000"/>
                            </p:stCondLst>
                            <p:childTnLst>
                              <p:par>
                                <p:cTn id="8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3" dur="500"/>
                                        <p:tgtEl>
                                          <p:spTgt spid="4137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4" fill="hold">
                            <p:stCondLst>
                              <p:cond delay="1500"/>
                            </p:stCondLst>
                            <p:childTnLst>
                              <p:par>
                                <p:cTn id="8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87" dur="500"/>
                                        <p:tgtEl>
                                          <p:spTgt spid="413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2" dur="500"/>
                                        <p:tgtEl>
                                          <p:spTgt spid="4137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3" fill="hold">
                            <p:stCondLst>
                              <p:cond delay="500"/>
                            </p:stCondLst>
                            <p:childTnLst>
                              <p:par>
                                <p:cTn id="94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137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7" fill="hold">
                            <p:stCondLst>
                              <p:cond delay="1000"/>
                            </p:stCondLst>
                            <p:childTnLst>
                              <p:par>
                                <p:cTn id="98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37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0" dur="500"/>
                                        <p:tgtEl>
                                          <p:spTgt spid="4137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1" fill="hold">
                            <p:stCondLst>
                              <p:cond delay="1500"/>
                            </p:stCondLst>
                            <p:childTnLst>
                              <p:par>
                                <p:cTn id="102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3699" grpId="0" animBg="1"/>
      <p:bldP spid="413706" grpId="0" animBg="1"/>
      <p:bldP spid="413707" grpId="0" animBg="1"/>
      <p:bldP spid="413733" grpId="0" animBg="1"/>
      <p:bldP spid="413736" grpId="0" animBg="1"/>
      <p:bldP spid="413737" grpId="0" animBg="1"/>
      <p:bldP spid="413741" grpId="0"/>
      <p:bldP spid="413742" grpId="0"/>
      <p:bldP spid="413756" grpId="0" animBg="1"/>
      <p:bldP spid="413758" grpId="0" animBg="1"/>
      <p:bldP spid="413766" grpId="0"/>
      <p:bldP spid="413769" grpId="0"/>
      <p:bldP spid="413772" grpId="0" animBg="1"/>
      <p:bldP spid="413774" grpId="0" animBg="1"/>
      <p:bldP spid="413778" grpId="0" animBg="1"/>
      <p:bldP spid="413786" grpId="0"/>
      <p:bldP spid="225" grpId="0" animBg="1"/>
      <p:bldP spid="226" grpId="0" animBg="1"/>
      <p:bldP spid="227" grpId="0" animBg="1"/>
      <p:bldP spid="228" grpId="0"/>
      <p:bldP spid="229" grpId="0"/>
      <p:bldP spid="41378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2130" name="Rectangle 2"/>
          <p:cNvSpPr>
            <a:spLocks noChangeArrowheads="1"/>
          </p:cNvSpPr>
          <p:nvPr/>
        </p:nvSpPr>
        <p:spPr bwMode="auto">
          <a:xfrm>
            <a:off x="328612" y="1266963"/>
            <a:ext cx="8486776" cy="52100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algn="just">
              <a:spcBef>
                <a:spcPct val="20000"/>
              </a:spcBef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*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Chú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ý: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Một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số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dạng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quỹ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tích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thường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 </a:t>
            </a:r>
            <a:r>
              <a:rPr lang="en-US" sz="2400" b="1" dirty="0" err="1">
                <a:solidFill>
                  <a:srgbClr val="FF0000"/>
                </a:solidFill>
                <a:latin typeface="Times New Roman" pitchFamily="18" charset="0"/>
              </a:rPr>
              <a:t>gặp</a:t>
            </a: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Quỹ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cách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khoảng</a:t>
            </a:r>
            <a:r>
              <a:rPr lang="en-US" sz="2000" dirty="0">
                <a:latin typeface="Times New Roman" pitchFamily="18" charset="0"/>
              </a:rPr>
              <a:t> R.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sym typeface="Symbol"/>
              </a:rPr>
              <a:t> </a:t>
            </a:r>
            <a:r>
              <a:rPr lang="en-US" sz="2000" dirty="0" err="1">
                <a:latin typeface="Times New Roman" pitchFamily="18" charset="0"/>
                <a:sym typeface="Symbol"/>
              </a:rPr>
              <a:t>Mặt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cầu</a:t>
            </a:r>
            <a:r>
              <a:rPr lang="en-US" sz="2000" dirty="0">
                <a:latin typeface="Times New Roman" pitchFamily="18" charset="0"/>
                <a:sym typeface="Symbol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Quỹ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nhìn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hai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dưới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vuông</a:t>
            </a:r>
            <a:r>
              <a:rPr lang="en-US" sz="2000" dirty="0">
                <a:latin typeface="Times New Roman" pitchFamily="18" charset="0"/>
              </a:rPr>
              <a:t>.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sym typeface="Symbol"/>
              </a:rPr>
              <a:t> </a:t>
            </a:r>
            <a:r>
              <a:rPr lang="en-US" sz="2000" dirty="0" err="1">
                <a:latin typeface="Times New Roman" pitchFamily="18" charset="0"/>
                <a:sym typeface="Symbol"/>
              </a:rPr>
              <a:t>Mặt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cầu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có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đường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kính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là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hai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điểm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đó</a:t>
            </a:r>
            <a:r>
              <a:rPr lang="en-US" sz="2000" dirty="0">
                <a:latin typeface="Times New Roman" pitchFamily="18" charset="0"/>
                <a:sym typeface="Symbol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Quỹ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cách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khoảng</a:t>
            </a:r>
            <a:r>
              <a:rPr lang="en-US" sz="2000" dirty="0">
                <a:latin typeface="Times New Roman" pitchFamily="18" charset="0"/>
              </a:rPr>
              <a:t> R.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sym typeface="Symbol"/>
              </a:rPr>
              <a:t> </a:t>
            </a:r>
            <a:r>
              <a:rPr lang="en-US" sz="2000" dirty="0" err="1">
                <a:latin typeface="Times New Roman" pitchFamily="18" charset="0"/>
                <a:sym typeface="Symbol"/>
              </a:rPr>
              <a:t>Trụ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tròn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xoay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có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trục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là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đường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thẳng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cho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trước</a:t>
            </a:r>
            <a:r>
              <a:rPr lang="en-US" sz="2000" dirty="0">
                <a:latin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sym typeface="Symbol"/>
              </a:rPr>
              <a:t>bán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kính</a:t>
            </a:r>
            <a:r>
              <a:rPr lang="en-US" sz="2000" dirty="0">
                <a:latin typeface="Times New Roman" pitchFamily="18" charset="0"/>
                <a:sym typeface="Symbol"/>
              </a:rPr>
              <a:t> R.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Quỹ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song </a:t>
            </a:r>
            <a:r>
              <a:rPr lang="en-US" sz="2000" dirty="0" err="1">
                <a:latin typeface="Times New Roman" pitchFamily="18" charset="0"/>
              </a:rPr>
              <a:t>song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cách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khoảng</a:t>
            </a:r>
            <a:r>
              <a:rPr lang="en-US" sz="2000" dirty="0">
                <a:latin typeface="Times New Roman" pitchFamily="18" charset="0"/>
              </a:rPr>
              <a:t> R. 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sym typeface="Symbol"/>
              </a:rPr>
              <a:t> </a:t>
            </a:r>
            <a:r>
              <a:rPr lang="en-US" sz="2000" dirty="0" err="1">
                <a:latin typeface="Times New Roman" pitchFamily="18" charset="0"/>
                <a:sym typeface="Symbol"/>
              </a:rPr>
              <a:t>Trụ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tròn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xoay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có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trục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là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đường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thẳng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cho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trước</a:t>
            </a:r>
            <a:r>
              <a:rPr lang="en-US" sz="2000" dirty="0">
                <a:latin typeface="Times New Roman" pitchFamily="18" charset="0"/>
                <a:sym typeface="Symbol"/>
              </a:rPr>
              <a:t>, </a:t>
            </a:r>
            <a:r>
              <a:rPr lang="en-US" sz="2000" dirty="0" err="1">
                <a:latin typeface="Times New Roman" pitchFamily="18" charset="0"/>
                <a:sym typeface="Symbol"/>
              </a:rPr>
              <a:t>bán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kính</a:t>
            </a:r>
            <a:r>
              <a:rPr lang="en-US" sz="2000" dirty="0">
                <a:latin typeface="Times New Roman" pitchFamily="18" charset="0"/>
                <a:sym typeface="Symbol"/>
              </a:rPr>
              <a:t> R.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</a:rPr>
              <a:t>- </a:t>
            </a:r>
            <a:r>
              <a:rPr lang="en-US" sz="2000" dirty="0" err="1">
                <a:latin typeface="Times New Roman" pitchFamily="18" charset="0"/>
              </a:rPr>
              <a:t>Quỹ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tích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những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</a:t>
            </a:r>
            <a:r>
              <a:rPr lang="en-US" sz="2000" dirty="0">
                <a:latin typeface="Times New Roman" pitchFamily="18" charset="0"/>
              </a:rPr>
              <a:t> qua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điểm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cố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định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nghiêng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với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một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</a:rPr>
              <a:t>α</a:t>
            </a:r>
            <a:r>
              <a:rPr lang="en-US" sz="2000" dirty="0">
                <a:latin typeface="Times New Roman" pitchFamily="18" charset="0"/>
              </a:rPr>
              <a:t>.</a:t>
            </a:r>
          </a:p>
          <a:p>
            <a:pPr algn="just">
              <a:spcBef>
                <a:spcPct val="20000"/>
              </a:spcBef>
            </a:pPr>
            <a:r>
              <a:rPr lang="en-US" sz="2000" dirty="0">
                <a:latin typeface="Times New Roman" pitchFamily="18" charset="0"/>
                <a:sym typeface="Symbol"/>
              </a:rPr>
              <a:t> </a:t>
            </a:r>
            <a:r>
              <a:rPr lang="en-US" sz="2000" dirty="0" err="1">
                <a:latin typeface="Times New Roman" pitchFamily="18" charset="0"/>
                <a:sym typeface="Symbol"/>
              </a:rPr>
              <a:t>Nón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tròn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xoay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có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trục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vuông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góc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với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và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góc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nghiêng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của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đường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sinh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  <a:sym typeface="Symbol"/>
              </a:rPr>
              <a:t>với</a:t>
            </a:r>
            <a:r>
              <a:rPr lang="en-US" sz="2000" dirty="0">
                <a:latin typeface="Times New Roman" pitchFamily="18" charset="0"/>
                <a:sym typeface="Symbol"/>
              </a:rPr>
              <a:t> </a:t>
            </a:r>
            <a:r>
              <a:rPr lang="en-US" sz="2000" dirty="0" err="1">
                <a:latin typeface="Times New Roman" pitchFamily="18" charset="0"/>
              </a:rPr>
              <a:t>mặt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phẳng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cho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trước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n-US" sz="2000" dirty="0" err="1">
                <a:latin typeface="Times New Roman" pitchFamily="18" charset="0"/>
              </a:rPr>
              <a:t>là</a:t>
            </a:r>
            <a:r>
              <a:rPr lang="en-US" sz="2000" dirty="0">
                <a:latin typeface="Times New Roman" pitchFamily="18" charset="0"/>
              </a:rPr>
              <a:t> </a:t>
            </a:r>
            <a:r>
              <a:rPr lang="el-GR" sz="2000" dirty="0">
                <a:latin typeface="Times New Roman" pitchFamily="18" charset="0"/>
              </a:rPr>
              <a:t>α</a:t>
            </a:r>
            <a:r>
              <a:rPr lang="en-US" sz="2000" dirty="0">
                <a:latin typeface="Times New Roman" pitchFamily="18" charset="0"/>
              </a:rPr>
              <a:t>.</a:t>
            </a:r>
            <a:endParaRPr lang="en-US" sz="2000" dirty="0">
              <a:latin typeface="Times New Roman" pitchFamily="18" charset="0"/>
              <a:sym typeface="Symbol"/>
            </a:endParaRPr>
          </a:p>
          <a:p>
            <a:pPr marL="342900" indent="-342900" algn="just">
              <a:spcBef>
                <a:spcPct val="20000"/>
              </a:spcBef>
              <a:buAutoNum type="arabicPeriod"/>
            </a:pPr>
            <a:endParaRPr lang="en-US" b="1" dirty="0">
              <a:latin typeface="Times New Roman" pitchFamily="18" charset="0"/>
            </a:endParaRPr>
          </a:p>
          <a:p>
            <a:pPr marL="342900" indent="-342900" algn="just">
              <a:spcBef>
                <a:spcPct val="20000"/>
              </a:spcBef>
            </a:pPr>
            <a:endParaRPr lang="en-US" dirty="0">
              <a:latin typeface="Times New Roman" pitchFamily="18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514"/>
            <a:ext cx="4252981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965819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432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2" dur="500"/>
                                        <p:tgtEl>
                                          <p:spTgt spid="43213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17" dur="500"/>
                                        <p:tgtEl>
                                          <p:spTgt spid="43213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2" dur="500"/>
                                        <p:tgtEl>
                                          <p:spTgt spid="43213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27" dur="500"/>
                                        <p:tgtEl>
                                          <p:spTgt spid="43213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2" dur="500"/>
                                        <p:tgtEl>
                                          <p:spTgt spid="43213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37" dur="500"/>
                                        <p:tgtEl>
                                          <p:spTgt spid="43213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2" dur="500"/>
                                        <p:tgtEl>
                                          <p:spTgt spid="43213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7" dur="500"/>
                                        <p:tgtEl>
                                          <p:spTgt spid="43213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2" dur="500"/>
                                        <p:tgtEl>
                                          <p:spTgt spid="432130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21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7" dur="500"/>
                                        <p:tgtEl>
                                          <p:spTgt spid="432130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7583</TotalTime>
  <Words>1611</Words>
  <Application>Microsoft Office PowerPoint</Application>
  <PresentationFormat>On-screen Show (4:3)</PresentationFormat>
  <Paragraphs>356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Symbol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DS</dc:creator>
  <cp:lastModifiedBy>Nguyễn Đức Sỹ</cp:lastModifiedBy>
  <cp:revision>175</cp:revision>
  <dcterms:created xsi:type="dcterms:W3CDTF">2012-08-08T09:27:14Z</dcterms:created>
  <dcterms:modified xsi:type="dcterms:W3CDTF">2023-03-22T08:12:47Z</dcterms:modified>
</cp:coreProperties>
</file>