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55" r:id="rId2"/>
    <p:sldId id="356" r:id="rId3"/>
    <p:sldId id="354" r:id="rId4"/>
    <p:sldId id="358" r:id="rId5"/>
    <p:sldId id="296" r:id="rId6"/>
    <p:sldId id="297" r:id="rId7"/>
    <p:sldId id="298" r:id="rId8"/>
    <p:sldId id="299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L/pl2Pmn985jznyFjomaKQ==" hashData="IGfcPxcsk5I8AWxpjpWIr9nFXm18NpjXFKhT1b/7tydZZZCdiW/JFF/5ieP+KEJj1qmwXImUSAh8L7mpVf5P0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2849" y="2057400"/>
            <a:ext cx="7483475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US" sz="2000" b="1" dirty="0">
              <a:solidFill>
                <a:srgbClr val="FF9900"/>
              </a:solidFill>
              <a:cs typeface="Arial" charset="0"/>
            </a:endParaRP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BÀI GIẢNG</a:t>
            </a: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HÌNH HỌA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5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76200" y="2133600"/>
            <a:ext cx="8991600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5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5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 DIỄN ĐƯỜNG CONG VÀ MẶT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04846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514600" y="2888365"/>
            <a:ext cx="3733800" cy="3360035"/>
            <a:chOff x="2514600" y="2888365"/>
            <a:chExt cx="3733800" cy="3360035"/>
          </a:xfrm>
        </p:grpSpPr>
        <p:sp>
          <p:nvSpPr>
            <p:cNvPr id="78" name="Text Box 14"/>
            <p:cNvSpPr txBox="1">
              <a:spLocks noChangeArrowheads="1"/>
            </p:cNvSpPr>
            <p:nvPr/>
          </p:nvSpPr>
          <p:spPr bwMode="auto">
            <a:xfrm>
              <a:off x="5441950" y="3590925"/>
              <a:ext cx="3444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>
                  <a:solidFill>
                    <a:srgbClr val="000066"/>
                  </a:solidFill>
                  <a:cs typeface="Arial" charset="0"/>
                </a:rPr>
                <a:t>s</a:t>
              </a:r>
              <a:endParaRPr lang="el-GR" b="1" baseline="-25000" dirty="0">
                <a:solidFill>
                  <a:srgbClr val="000066"/>
                </a:solidFill>
                <a:cs typeface="Arial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514600" y="2888365"/>
              <a:ext cx="3733800" cy="3360035"/>
              <a:chOff x="2514600" y="2888365"/>
              <a:chExt cx="3733800" cy="3360035"/>
            </a:xfrm>
          </p:grpSpPr>
          <p:sp>
            <p:nvSpPr>
              <p:cNvPr id="72" name="Freeform 4"/>
              <p:cNvSpPr>
                <a:spLocks/>
              </p:cNvSpPr>
              <p:nvPr/>
            </p:nvSpPr>
            <p:spPr bwMode="auto">
              <a:xfrm>
                <a:off x="2514600" y="4718050"/>
                <a:ext cx="3733800" cy="1524000"/>
              </a:xfrm>
              <a:custGeom>
                <a:avLst/>
                <a:gdLst>
                  <a:gd name="T0" fmla="*/ 2147483647 w 2208"/>
                  <a:gd name="T1" fmla="*/ 0 h 912"/>
                  <a:gd name="T2" fmla="*/ 2147483647 w 2208"/>
                  <a:gd name="T3" fmla="*/ 0 h 912"/>
                  <a:gd name="T4" fmla="*/ 2147483647 w 2208"/>
                  <a:gd name="T5" fmla="*/ 2147483647 h 912"/>
                  <a:gd name="T6" fmla="*/ 0 w 2208"/>
                  <a:gd name="T7" fmla="*/ 2147483647 h 912"/>
                  <a:gd name="T8" fmla="*/ 2147483647 w 2208"/>
                  <a:gd name="T9" fmla="*/ 0 h 9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08" h="912">
                    <a:moveTo>
                      <a:pt x="576" y="0"/>
                    </a:moveTo>
                    <a:lnTo>
                      <a:pt x="2208" y="0"/>
                    </a:lnTo>
                    <a:lnTo>
                      <a:pt x="1681" y="912"/>
                    </a:lnTo>
                    <a:lnTo>
                      <a:pt x="0" y="912"/>
                    </a:lnTo>
                    <a:lnTo>
                      <a:pt x="576" y="0"/>
                    </a:lnTo>
                    <a:close/>
                  </a:path>
                </a:pathLst>
              </a:custGeom>
              <a:solidFill>
                <a:srgbClr val="92D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7"/>
              <p:cNvSpPr>
                <a:spLocks/>
              </p:cNvSpPr>
              <p:nvPr/>
            </p:nvSpPr>
            <p:spPr bwMode="auto">
              <a:xfrm>
                <a:off x="2667000" y="6010275"/>
                <a:ext cx="271463" cy="238125"/>
              </a:xfrm>
              <a:custGeom>
                <a:avLst/>
                <a:gdLst>
                  <a:gd name="T0" fmla="*/ 0 w 171"/>
                  <a:gd name="T1" fmla="*/ 2147483647 h 150"/>
                  <a:gd name="T2" fmla="*/ 2147483647 w 171"/>
                  <a:gd name="T3" fmla="*/ 2147483647 h 150"/>
                  <a:gd name="T4" fmla="*/ 2147483647 w 171"/>
                  <a:gd name="T5" fmla="*/ 2147483647 h 150"/>
                  <a:gd name="T6" fmla="*/ 2147483647 w 171"/>
                  <a:gd name="T7" fmla="*/ 2147483647 h 150"/>
                  <a:gd name="T8" fmla="*/ 2147483647 w 171"/>
                  <a:gd name="T9" fmla="*/ 2147483647 h 1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1" h="150">
                    <a:moveTo>
                      <a:pt x="0" y="2"/>
                    </a:moveTo>
                    <a:cubicBezTo>
                      <a:pt x="14" y="3"/>
                      <a:pt x="60" y="0"/>
                      <a:pt x="84" y="6"/>
                    </a:cubicBezTo>
                    <a:cubicBezTo>
                      <a:pt x="108" y="12"/>
                      <a:pt x="130" y="24"/>
                      <a:pt x="144" y="38"/>
                    </a:cubicBezTo>
                    <a:cubicBezTo>
                      <a:pt x="158" y="52"/>
                      <a:pt x="165" y="71"/>
                      <a:pt x="168" y="90"/>
                    </a:cubicBezTo>
                    <a:cubicBezTo>
                      <a:pt x="171" y="109"/>
                      <a:pt x="162" y="138"/>
                      <a:pt x="160" y="1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Text Box 15"/>
              <p:cNvSpPr txBox="1">
                <a:spLocks noChangeArrowheads="1"/>
              </p:cNvSpPr>
              <p:nvPr/>
            </p:nvSpPr>
            <p:spPr bwMode="auto">
              <a:xfrm>
                <a:off x="2903538" y="5794375"/>
                <a:ext cx="371475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</a:rPr>
                  <a:t>P</a:t>
                </a:r>
                <a:endParaRPr lang="el-GR" b="1" baseline="-250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80" name="Line 16"/>
              <p:cNvSpPr>
                <a:spLocks noChangeShapeType="1"/>
              </p:cNvSpPr>
              <p:nvPr/>
            </p:nvSpPr>
            <p:spPr bwMode="auto">
              <a:xfrm>
                <a:off x="5410200" y="3244850"/>
                <a:ext cx="393700" cy="98266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" name="Arc 1"/>
              <p:cNvSpPr/>
              <p:nvPr/>
            </p:nvSpPr>
            <p:spPr>
              <a:xfrm rot="9265774">
                <a:off x="3229329" y="2888365"/>
                <a:ext cx="1981200" cy="1098550"/>
              </a:xfrm>
              <a:prstGeom prst="arc">
                <a:avLst>
                  <a:gd name="adj1" fmla="val 12802944"/>
                  <a:gd name="adj2" fmla="val 806277"/>
                </a:avLst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Text Box 11"/>
              <p:cNvSpPr txBox="1">
                <a:spLocks noChangeArrowheads="1"/>
              </p:cNvSpPr>
              <p:nvPr/>
            </p:nvSpPr>
            <p:spPr bwMode="auto">
              <a:xfrm>
                <a:off x="2925762" y="3718719"/>
                <a:ext cx="485775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66"/>
                    </a:solidFill>
                    <a:cs typeface="Arial" charset="0"/>
                  </a:rPr>
                  <a:t>(C)</a:t>
                </a:r>
                <a:endParaRPr lang="el-GR" b="1" baseline="-25000" dirty="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88" name="Arc 87"/>
              <p:cNvSpPr/>
              <p:nvPr/>
            </p:nvSpPr>
            <p:spPr>
              <a:xfrm rot="8901292">
                <a:off x="3848749" y="4393352"/>
                <a:ext cx="1981200" cy="899422"/>
              </a:xfrm>
              <a:prstGeom prst="arc">
                <a:avLst>
                  <a:gd name="adj1" fmla="val 12802944"/>
                  <a:gd name="adj2" fmla="val 806277"/>
                </a:avLst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Text Box 11"/>
              <p:cNvSpPr txBox="1">
                <a:spLocks noChangeArrowheads="1"/>
              </p:cNvSpPr>
              <p:nvPr/>
            </p:nvSpPr>
            <p:spPr bwMode="auto">
              <a:xfrm>
                <a:off x="3475038" y="5092701"/>
                <a:ext cx="485775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66"/>
                    </a:solidFill>
                    <a:cs typeface="Arial" charset="0"/>
                  </a:rPr>
                  <a:t>(C’)</a:t>
                </a:r>
                <a:endParaRPr lang="el-GR" b="1" baseline="-25000" dirty="0">
                  <a:solidFill>
                    <a:srgbClr val="000066"/>
                  </a:solidFill>
                  <a:cs typeface="Arial" charset="0"/>
                </a:endParaRPr>
              </a:p>
            </p:txBody>
          </p:sp>
        </p:grpSp>
      </p:grpSp>
      <p:sp>
        <p:nvSpPr>
          <p:cNvPr id="372738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6.1-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cong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6.1.1 </a:t>
            </a:r>
            <a:r>
              <a:rPr lang="en-US" b="1" dirty="0" err="1">
                <a:latin typeface="Times New Roman" pitchFamily="18" charset="0"/>
              </a:rPr>
              <a:t>Khái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niệm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quĩ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tích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chuyển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qui </a:t>
            </a:r>
            <a:r>
              <a:rPr lang="en-US" dirty="0" err="1">
                <a:latin typeface="Times New Roman" pitchFamily="18" charset="0"/>
              </a:rPr>
              <a:t>luật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71" name="Rectangle 2"/>
          <p:cNvSpPr>
            <a:spLocks noChangeArrowheads="1"/>
          </p:cNvSpPr>
          <p:nvPr/>
        </p:nvSpPr>
        <p:spPr bwMode="auto">
          <a:xfrm>
            <a:off x="0" y="22098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6.1.2 </a:t>
            </a:r>
            <a:r>
              <a:rPr lang="en-US" b="1" dirty="0" err="1">
                <a:latin typeface="Times New Roman" pitchFamily="18" charset="0"/>
              </a:rPr>
              <a:t>Tính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chất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tại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chính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tại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bảo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tồn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).</a:t>
            </a: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75" name="Oval 10"/>
          <p:cNvSpPr>
            <a:spLocks noChangeArrowheads="1"/>
          </p:cNvSpPr>
          <p:nvPr/>
        </p:nvSpPr>
        <p:spPr bwMode="auto">
          <a:xfrm>
            <a:off x="3962400" y="40322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Text Box 11"/>
          <p:cNvSpPr txBox="1">
            <a:spLocks noChangeArrowheads="1"/>
          </p:cNvSpPr>
          <p:nvPr/>
        </p:nvSpPr>
        <p:spPr bwMode="auto">
          <a:xfrm>
            <a:off x="4000500" y="3751263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A</a:t>
            </a:r>
            <a:endParaRPr lang="el-GR" b="1" baseline="-250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77" name="Text Box 12"/>
          <p:cNvSpPr txBox="1">
            <a:spLocks noChangeArrowheads="1"/>
          </p:cNvSpPr>
          <p:nvPr/>
        </p:nvSpPr>
        <p:spPr bwMode="auto">
          <a:xfrm>
            <a:off x="4419600" y="54864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A’</a:t>
            </a:r>
            <a:endParaRPr lang="el-GR" b="1" baseline="-25000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275013" y="3865563"/>
            <a:ext cx="1906587" cy="3619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Line 16"/>
          <p:cNvSpPr>
            <a:spLocks noChangeShapeType="1"/>
          </p:cNvSpPr>
          <p:nvPr/>
        </p:nvSpPr>
        <p:spPr bwMode="auto">
          <a:xfrm>
            <a:off x="4023079" y="4070350"/>
            <a:ext cx="548890" cy="137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Oval 10"/>
          <p:cNvSpPr>
            <a:spLocks noChangeArrowheads="1"/>
          </p:cNvSpPr>
          <p:nvPr/>
        </p:nvSpPr>
        <p:spPr bwMode="auto">
          <a:xfrm>
            <a:off x="4511676" y="540623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3824289" y="5130801"/>
            <a:ext cx="1906587" cy="50879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14"/>
          <p:cNvSpPr txBox="1">
            <a:spLocks noChangeArrowheads="1"/>
          </p:cNvSpPr>
          <p:nvPr/>
        </p:nvSpPr>
        <p:spPr bwMode="auto">
          <a:xfrm>
            <a:off x="4667105" y="3933031"/>
            <a:ext cx="3444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t</a:t>
            </a:r>
            <a:endParaRPr lang="el-GR" b="1" baseline="-250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3" name="Text Box 14"/>
          <p:cNvSpPr txBox="1">
            <a:spLocks noChangeArrowheads="1"/>
          </p:cNvSpPr>
          <p:nvPr/>
        </p:nvSpPr>
        <p:spPr bwMode="auto">
          <a:xfrm>
            <a:off x="5178340" y="5285601"/>
            <a:ext cx="3444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cs typeface="Arial" charset="0"/>
              </a:rPr>
              <a:t>t’</a:t>
            </a:r>
            <a:endParaRPr lang="el-GR" b="1" baseline="-250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5" name="Rectangle 117"/>
          <p:cNvSpPr>
            <a:spLocks noChangeArrowheads="1"/>
          </p:cNvSpPr>
          <p:nvPr/>
        </p:nvSpPr>
        <p:spPr bwMode="auto">
          <a:xfrm>
            <a:off x="2287588" y="6232525"/>
            <a:ext cx="39608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70. 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cong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2938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/>
      <p:bldP spid="77" grpId="0"/>
      <p:bldP spid="84" grpId="0" animBg="1"/>
      <p:bldP spid="86" grpId="0" animBg="1"/>
      <p:bldP spid="92" grpId="0"/>
      <p:bldP spid="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414838" y="2895600"/>
            <a:ext cx="2747962" cy="1725612"/>
            <a:chOff x="4414838" y="3099625"/>
            <a:chExt cx="2747962" cy="1725612"/>
          </a:xfrm>
        </p:grpSpPr>
        <p:sp>
          <p:nvSpPr>
            <p:cNvPr id="5" name="Line 12"/>
            <p:cNvSpPr>
              <a:spLocks noChangeShapeType="1"/>
            </p:cNvSpPr>
            <p:nvPr/>
          </p:nvSpPr>
          <p:spPr bwMode="auto">
            <a:xfrm>
              <a:off x="4414838" y="4785550"/>
              <a:ext cx="2522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16"/>
            <p:cNvSpPr txBox="1">
              <a:spLocks noChangeArrowheads="1"/>
            </p:cNvSpPr>
            <p:nvPr/>
          </p:nvSpPr>
          <p:spPr bwMode="auto">
            <a:xfrm>
              <a:off x="6878638" y="4550600"/>
              <a:ext cx="284162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 flipV="1">
              <a:off x="4518025" y="3350450"/>
              <a:ext cx="2247900" cy="143351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68"/>
            <p:cNvSpPr txBox="1">
              <a:spLocks noChangeArrowheads="1"/>
            </p:cNvSpPr>
            <p:nvPr/>
          </p:nvSpPr>
          <p:spPr bwMode="auto">
            <a:xfrm>
              <a:off x="6156107" y="3099625"/>
              <a:ext cx="277812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 b="1" i="1" dirty="0">
                  <a:solidFill>
                    <a:srgbClr val="CC0000"/>
                  </a:solidFill>
                  <a:latin typeface="Times New Roman" pitchFamily="18" charset="0"/>
                </a:rPr>
                <a:t>α</a:t>
              </a:r>
              <a:r>
                <a:rPr lang="en-US" sz="2400" b="1" i="1" baseline="-25000" dirty="0">
                  <a:solidFill>
                    <a:srgbClr val="CC0000"/>
                  </a:solidFill>
                  <a:latin typeface="Times New Roman" pitchFamily="18" charset="0"/>
                </a:rPr>
                <a:t>2</a:t>
              </a:r>
              <a:endParaRPr lang="en-US" sz="2400" i="1" baseline="-25000" dirty="0">
                <a:latin typeface="Times New Roman" pitchFamily="18" charset="0"/>
              </a:endParaRPr>
            </a:p>
          </p:txBody>
        </p:sp>
      </p:grpSp>
      <p:sp>
        <p:nvSpPr>
          <p:cNvPr id="71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6.1.3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tròn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	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vẽ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tròn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(O,R)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thuộc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đứng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Times New Roman" pitchFamily="18" charset="0"/>
              </a:rPr>
              <a:t>α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 flipH="1" flipV="1">
            <a:off x="6084886" y="3572827"/>
            <a:ext cx="3175" cy="199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476115" y="3687127"/>
            <a:ext cx="99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O</a:t>
            </a:r>
            <a:r>
              <a:rPr lang="en-US" sz="1600" baseline="-25000" dirty="0"/>
              <a:t>2</a:t>
            </a:r>
            <a:r>
              <a:rPr lang="en-US" sz="1600" dirty="0">
                <a:sym typeface="Symbol"/>
              </a:rPr>
              <a:t></a:t>
            </a:r>
            <a:r>
              <a:rPr lang="en-US" sz="1600" dirty="0"/>
              <a:t>C</a:t>
            </a:r>
            <a:r>
              <a:rPr lang="en-US" sz="1600" baseline="-25000" dirty="0"/>
              <a:t>2</a:t>
            </a:r>
            <a:r>
              <a:rPr lang="en-US" sz="1600" dirty="0">
                <a:sym typeface="Symbol"/>
              </a:rPr>
              <a:t></a:t>
            </a:r>
            <a:r>
              <a:rPr lang="en-US" sz="1600" dirty="0"/>
              <a:t>D</a:t>
            </a:r>
            <a:r>
              <a:rPr lang="en-US" sz="1600" baseline="-25000" dirty="0"/>
              <a:t>2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338920" y="6333300"/>
            <a:ext cx="2841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C</a:t>
            </a:r>
            <a:r>
              <a:rPr lang="en-US" sz="1600" baseline="-25000" dirty="0"/>
              <a:t>1</a:t>
            </a: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4670425" y="4090353"/>
            <a:ext cx="2841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A</a:t>
            </a:r>
            <a:r>
              <a:rPr lang="en-US" sz="1600" baseline="-25000" dirty="0"/>
              <a:t>2</a:t>
            </a:r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 flipV="1">
            <a:off x="4835525" y="4355465"/>
            <a:ext cx="6350" cy="1216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538662" y="5455601"/>
            <a:ext cx="2841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A</a:t>
            </a:r>
            <a:r>
              <a:rPr lang="en-US" sz="1600" baseline="-25000" dirty="0"/>
              <a:t>1</a:t>
            </a:r>
          </a:p>
        </p:txBody>
      </p:sp>
      <p:sp>
        <p:nvSpPr>
          <p:cNvPr id="17" name="Line 26"/>
          <p:cNvSpPr>
            <a:spLocks noChangeShapeType="1"/>
          </p:cNvSpPr>
          <p:nvPr/>
        </p:nvSpPr>
        <p:spPr bwMode="auto">
          <a:xfrm flipV="1">
            <a:off x="4843462" y="3572828"/>
            <a:ext cx="1244600" cy="801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Oval 27"/>
          <p:cNvSpPr>
            <a:spLocks noChangeArrowheads="1"/>
          </p:cNvSpPr>
          <p:nvPr/>
        </p:nvSpPr>
        <p:spPr bwMode="auto">
          <a:xfrm>
            <a:off x="4806950" y="4330065"/>
            <a:ext cx="69850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6040437" y="3545840"/>
            <a:ext cx="69850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V="1">
            <a:off x="4854575" y="5571490"/>
            <a:ext cx="1241425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59"/>
          <p:cNvSpPr>
            <a:spLocks noChangeShapeType="1"/>
          </p:cNvSpPr>
          <p:nvPr/>
        </p:nvSpPr>
        <p:spPr bwMode="auto">
          <a:xfrm flipH="1">
            <a:off x="5475287" y="3932554"/>
            <a:ext cx="2858" cy="23855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Oval 60"/>
          <p:cNvSpPr>
            <a:spLocks noChangeArrowheads="1"/>
          </p:cNvSpPr>
          <p:nvPr/>
        </p:nvSpPr>
        <p:spPr bwMode="auto">
          <a:xfrm>
            <a:off x="5449570" y="3912552"/>
            <a:ext cx="69850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6175376" y="5446712"/>
            <a:ext cx="2841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B</a:t>
            </a:r>
            <a:r>
              <a:rPr lang="en-US" sz="1600" baseline="-25000" dirty="0"/>
              <a:t>1</a:t>
            </a:r>
          </a:p>
        </p:txBody>
      </p:sp>
      <p:sp>
        <p:nvSpPr>
          <p:cNvPr id="26" name="Oval 64"/>
          <p:cNvSpPr>
            <a:spLocks noChangeArrowheads="1"/>
          </p:cNvSpPr>
          <p:nvPr/>
        </p:nvSpPr>
        <p:spPr bwMode="auto">
          <a:xfrm>
            <a:off x="4811712" y="5534025"/>
            <a:ext cx="69850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65"/>
          <p:cNvSpPr>
            <a:spLocks noChangeArrowheads="1"/>
          </p:cNvSpPr>
          <p:nvPr/>
        </p:nvSpPr>
        <p:spPr bwMode="auto">
          <a:xfrm>
            <a:off x="6056312" y="5529263"/>
            <a:ext cx="68263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66"/>
          <p:cNvSpPr>
            <a:spLocks noChangeArrowheads="1"/>
          </p:cNvSpPr>
          <p:nvPr/>
        </p:nvSpPr>
        <p:spPr bwMode="auto">
          <a:xfrm>
            <a:off x="5445443" y="4804282"/>
            <a:ext cx="69850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67"/>
          <p:cNvSpPr txBox="1">
            <a:spLocks noChangeArrowheads="1"/>
          </p:cNvSpPr>
          <p:nvPr/>
        </p:nvSpPr>
        <p:spPr bwMode="auto">
          <a:xfrm>
            <a:off x="5811995" y="3301365"/>
            <a:ext cx="2841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B</a:t>
            </a:r>
            <a:r>
              <a:rPr lang="en-US" sz="1600" baseline="-25000" dirty="0"/>
              <a:t>2</a:t>
            </a:r>
          </a:p>
        </p:txBody>
      </p:sp>
      <p:sp>
        <p:nvSpPr>
          <p:cNvPr id="36" name="Line 26"/>
          <p:cNvSpPr>
            <a:spLocks noChangeShapeType="1"/>
          </p:cNvSpPr>
          <p:nvPr/>
        </p:nvSpPr>
        <p:spPr bwMode="auto">
          <a:xfrm rot="-3420000" flipV="1">
            <a:off x="4858702" y="5192236"/>
            <a:ext cx="1244600" cy="801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Oval 60"/>
          <p:cNvSpPr>
            <a:spLocks noChangeArrowheads="1"/>
          </p:cNvSpPr>
          <p:nvPr/>
        </p:nvSpPr>
        <p:spPr bwMode="auto">
          <a:xfrm>
            <a:off x="5449570" y="5524340"/>
            <a:ext cx="69850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4854575" y="4837619"/>
            <a:ext cx="1251267" cy="148044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5193982" y="4593144"/>
            <a:ext cx="2841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D</a:t>
            </a:r>
            <a:r>
              <a:rPr lang="en-US" sz="1600" baseline="-25000" dirty="0"/>
              <a:t>1</a:t>
            </a:r>
          </a:p>
        </p:txBody>
      </p:sp>
      <p:sp>
        <p:nvSpPr>
          <p:cNvPr id="40" name="Oval 66"/>
          <p:cNvSpPr>
            <a:spLocks noChangeArrowheads="1"/>
          </p:cNvSpPr>
          <p:nvPr/>
        </p:nvSpPr>
        <p:spPr bwMode="auto">
          <a:xfrm>
            <a:off x="5447664" y="6278183"/>
            <a:ext cx="69850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5529262" y="5320027"/>
            <a:ext cx="2841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O</a:t>
            </a:r>
            <a:r>
              <a:rPr lang="en-US" sz="1600" baseline="-25000" dirty="0"/>
              <a:t>1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 rot="19500899">
            <a:off x="4998999" y="3922557"/>
            <a:ext cx="2841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R</a:t>
            </a:r>
            <a:endParaRPr lang="en-US" sz="1600" baseline="-25000" dirty="0"/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 rot="19500899">
            <a:off x="5555299" y="3557875"/>
            <a:ext cx="2841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R</a:t>
            </a:r>
            <a:endParaRPr lang="en-US" sz="1600" baseline="-25000" dirty="0"/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 rot="16200000">
            <a:off x="5216684" y="5811042"/>
            <a:ext cx="2841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R</a:t>
            </a:r>
            <a:endParaRPr lang="en-US" sz="1600" baseline="-25000" dirty="0"/>
          </a:p>
        </p:txBody>
      </p:sp>
      <p:sp>
        <p:nvSpPr>
          <p:cNvPr id="45" name="Text Box 17"/>
          <p:cNvSpPr txBox="1">
            <a:spLocks noChangeArrowheads="1"/>
          </p:cNvSpPr>
          <p:nvPr/>
        </p:nvSpPr>
        <p:spPr bwMode="auto">
          <a:xfrm rot="16200000">
            <a:off x="5223036" y="5006180"/>
            <a:ext cx="2841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R</a:t>
            </a:r>
            <a:endParaRPr lang="en-US" sz="1600" baseline="-25000" dirty="0"/>
          </a:p>
        </p:txBody>
      </p:sp>
      <p:sp>
        <p:nvSpPr>
          <p:cNvPr id="46" name="Rectangle 2"/>
          <p:cNvSpPr>
            <a:spLocks noChangeArrowheads="1"/>
          </p:cNvSpPr>
          <p:nvPr/>
        </p:nvSpPr>
        <p:spPr bwMode="auto">
          <a:xfrm>
            <a:off x="0" y="3184873"/>
            <a:ext cx="3962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-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suy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biến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đoạn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</a:rPr>
              <a:t>=2R</a:t>
            </a:r>
          </a:p>
          <a:p>
            <a:pPr marL="342900" indent="-342900">
              <a:spcBef>
                <a:spcPct val="20000"/>
              </a:spcBef>
            </a:pPr>
            <a:r>
              <a:rPr lang="en-US" baseline="-25000" dirty="0">
                <a:latin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elip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cặp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C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D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=2R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38" name="Rectangle 117"/>
          <p:cNvSpPr>
            <a:spLocks noChangeArrowheads="1"/>
          </p:cNvSpPr>
          <p:nvPr/>
        </p:nvSpPr>
        <p:spPr bwMode="auto">
          <a:xfrm>
            <a:off x="3959225" y="6461125"/>
            <a:ext cx="39608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71. 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tròn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56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/>
      <p:bldP spid="12" grpId="0" animBg="1"/>
      <p:bldP spid="13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/>
      <p:bldP spid="26" grpId="0" animBg="1"/>
      <p:bldP spid="27" grpId="0" animBg="1"/>
      <p:bldP spid="28" grpId="0" animBg="1"/>
      <p:bldP spid="29" grpId="0"/>
      <p:bldP spid="36" grpId="0" animBg="1"/>
      <p:bldP spid="37" grpId="0" animBg="1"/>
      <p:bldP spid="2" grpId="0" animBg="1"/>
      <p:bldP spid="39" grpId="0"/>
      <p:bldP spid="40" grpId="0" animBg="1"/>
      <p:bldP spid="41" grpId="0"/>
      <p:bldP spid="42" grpId="0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ChangeArrowheads="1"/>
          </p:cNvSpPr>
          <p:nvPr/>
        </p:nvSpPr>
        <p:spPr bwMode="auto">
          <a:xfrm>
            <a:off x="0" y="1003300"/>
            <a:ext cx="5072063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en-US" sz="2000" b="1" dirty="0">
                <a:latin typeface="Times New Roman" pitchFamily="18" charset="0"/>
              </a:rPr>
              <a:t>6.2 </a:t>
            </a:r>
            <a:r>
              <a:rPr lang="en-US" sz="2000" b="1" dirty="0" err="1">
                <a:latin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diễn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- </a:t>
            </a:r>
            <a:r>
              <a:rPr lang="en-US" sz="2000" b="1" dirty="0" err="1">
                <a:latin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thuộc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Cho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M, N, P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thuộc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   </a:t>
            </a:r>
            <a:r>
              <a:rPr lang="en-US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chóp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S.ABC.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M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N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P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còn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đó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</a:t>
            </a: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M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M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qua </a:t>
            </a:r>
            <a:r>
              <a:rPr lang="en-US" dirty="0" err="1">
                <a:latin typeface="Times New Roman" pitchFamily="18" charset="0"/>
              </a:rPr>
              <a:t>đỉnh</a:t>
            </a:r>
            <a:r>
              <a:rPr lang="en-US" dirty="0">
                <a:latin typeface="Times New Roman" pitchFamily="18" charset="0"/>
              </a:rPr>
              <a:t> S,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SE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SE’.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</a:t>
            </a: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N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N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SA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</a:t>
            </a: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</a:rPr>
              <a:t> P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song </a:t>
            </a:r>
            <a:r>
              <a:rPr lang="en-US" dirty="0" err="1">
                <a:latin typeface="Times New Roman" pitchFamily="18" charset="0"/>
              </a:rPr>
              <a:t>song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</a:rPr>
              <a:t>cạnh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đáy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chóp</a:t>
            </a:r>
            <a:r>
              <a:rPr lang="en-US" dirty="0">
                <a:latin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</a:rPr>
              <a:t>Ví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dụ</a:t>
            </a:r>
            <a:r>
              <a:rPr lang="en-US" dirty="0">
                <a:latin typeface="Times New Roman" pitchFamily="18" charset="0"/>
              </a:rPr>
              <a:t> PJ: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P’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</a:t>
            </a: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4787" name="Line 3"/>
          <p:cNvSpPr>
            <a:spLocks noChangeShapeType="1"/>
          </p:cNvSpPr>
          <p:nvPr/>
        </p:nvSpPr>
        <p:spPr bwMode="auto">
          <a:xfrm>
            <a:off x="5986463" y="3251200"/>
            <a:ext cx="0" cy="60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88" name="Line 4"/>
          <p:cNvSpPr>
            <a:spLocks noChangeShapeType="1"/>
          </p:cNvSpPr>
          <p:nvPr/>
        </p:nvSpPr>
        <p:spPr bwMode="auto">
          <a:xfrm>
            <a:off x="5986463" y="3811588"/>
            <a:ext cx="0" cy="155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89" name="Line 5"/>
          <p:cNvSpPr>
            <a:spLocks noChangeShapeType="1"/>
          </p:cNvSpPr>
          <p:nvPr/>
        </p:nvSpPr>
        <p:spPr bwMode="auto">
          <a:xfrm>
            <a:off x="5751513" y="2555875"/>
            <a:ext cx="0" cy="1050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90" name="Line 6"/>
          <p:cNvSpPr>
            <a:spLocks noChangeShapeType="1"/>
          </p:cNvSpPr>
          <p:nvPr/>
        </p:nvSpPr>
        <p:spPr bwMode="auto">
          <a:xfrm>
            <a:off x="5751513" y="3598863"/>
            <a:ext cx="0" cy="96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91" name="Line 7"/>
          <p:cNvSpPr>
            <a:spLocks noChangeShapeType="1"/>
          </p:cNvSpPr>
          <p:nvPr/>
        </p:nvSpPr>
        <p:spPr bwMode="auto">
          <a:xfrm>
            <a:off x="6823075" y="1460500"/>
            <a:ext cx="347663" cy="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92" name="Line 8"/>
          <p:cNvSpPr>
            <a:spLocks noChangeShapeType="1"/>
          </p:cNvSpPr>
          <p:nvPr/>
        </p:nvSpPr>
        <p:spPr bwMode="auto">
          <a:xfrm flipH="1">
            <a:off x="6846888" y="5253038"/>
            <a:ext cx="206375" cy="384175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93" name="Line 9"/>
          <p:cNvSpPr>
            <a:spLocks noChangeShapeType="1"/>
          </p:cNvSpPr>
          <p:nvPr/>
        </p:nvSpPr>
        <p:spPr bwMode="auto">
          <a:xfrm>
            <a:off x="7348538" y="1460500"/>
            <a:ext cx="0" cy="152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94" name="Line 10"/>
          <p:cNvSpPr>
            <a:spLocks noChangeShapeType="1"/>
          </p:cNvSpPr>
          <p:nvPr/>
        </p:nvSpPr>
        <p:spPr bwMode="auto">
          <a:xfrm>
            <a:off x="7348538" y="2941638"/>
            <a:ext cx="0" cy="1771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95" name="Text Box 11"/>
          <p:cNvSpPr txBox="1">
            <a:spLocks noChangeArrowheads="1"/>
          </p:cNvSpPr>
          <p:nvPr/>
        </p:nvSpPr>
        <p:spPr bwMode="auto">
          <a:xfrm>
            <a:off x="6891338" y="29511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4796" name="Text Box 12"/>
          <p:cNvSpPr txBox="1">
            <a:spLocks noChangeArrowheads="1"/>
          </p:cNvSpPr>
          <p:nvPr/>
        </p:nvSpPr>
        <p:spPr bwMode="auto">
          <a:xfrm>
            <a:off x="5089525" y="30067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4797" name="Text Box 13"/>
          <p:cNvSpPr txBox="1">
            <a:spLocks noChangeArrowheads="1"/>
          </p:cNvSpPr>
          <p:nvPr/>
        </p:nvSpPr>
        <p:spPr bwMode="auto">
          <a:xfrm>
            <a:off x="8474075" y="30686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4798" name="Text Box 14"/>
          <p:cNvSpPr txBox="1">
            <a:spLocks noChangeArrowheads="1"/>
          </p:cNvSpPr>
          <p:nvPr/>
        </p:nvSpPr>
        <p:spPr bwMode="auto">
          <a:xfrm>
            <a:off x="5095875" y="42068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799" name="Text Box 15"/>
          <p:cNvSpPr txBox="1">
            <a:spLocks noChangeArrowheads="1"/>
          </p:cNvSpPr>
          <p:nvPr/>
        </p:nvSpPr>
        <p:spPr bwMode="auto">
          <a:xfrm>
            <a:off x="8475663" y="36210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00" name="Text Box 16"/>
          <p:cNvSpPr txBox="1">
            <a:spLocks noChangeArrowheads="1"/>
          </p:cNvSpPr>
          <p:nvPr/>
        </p:nvSpPr>
        <p:spPr bwMode="auto">
          <a:xfrm>
            <a:off x="6978650" y="5588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4801" name="Text Box 17"/>
          <p:cNvSpPr txBox="1">
            <a:spLocks noChangeArrowheads="1"/>
          </p:cNvSpPr>
          <p:nvPr/>
        </p:nvSpPr>
        <p:spPr bwMode="auto">
          <a:xfrm>
            <a:off x="7010400" y="65532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B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74802" name="Text Box 18"/>
          <p:cNvSpPr txBox="1">
            <a:spLocks noChangeArrowheads="1"/>
          </p:cNvSpPr>
          <p:nvPr/>
        </p:nvSpPr>
        <p:spPr bwMode="auto">
          <a:xfrm>
            <a:off x="5992813" y="3252788"/>
            <a:ext cx="7635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E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≡E’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74803" name="Line 19"/>
          <p:cNvSpPr>
            <a:spLocks noChangeShapeType="1"/>
          </p:cNvSpPr>
          <p:nvPr/>
        </p:nvSpPr>
        <p:spPr bwMode="auto">
          <a:xfrm>
            <a:off x="7150100" y="1457325"/>
            <a:ext cx="177800" cy="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04" name="Line 20"/>
          <p:cNvSpPr>
            <a:spLocks noChangeShapeType="1"/>
          </p:cNvSpPr>
          <p:nvPr/>
        </p:nvSpPr>
        <p:spPr bwMode="auto">
          <a:xfrm flipH="1">
            <a:off x="7046913" y="4727575"/>
            <a:ext cx="285750" cy="53975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05" name="Line 21"/>
          <p:cNvSpPr>
            <a:spLocks noChangeShapeType="1"/>
          </p:cNvSpPr>
          <p:nvPr/>
        </p:nvSpPr>
        <p:spPr bwMode="auto">
          <a:xfrm>
            <a:off x="5359400" y="3252788"/>
            <a:ext cx="30686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06" name="Line 22"/>
          <p:cNvSpPr>
            <a:spLocks noChangeShapeType="1"/>
          </p:cNvSpPr>
          <p:nvPr/>
        </p:nvSpPr>
        <p:spPr bwMode="auto">
          <a:xfrm flipH="1" flipV="1">
            <a:off x="6848475" y="635000"/>
            <a:ext cx="1563688" cy="2603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07" name="Line 23"/>
          <p:cNvSpPr>
            <a:spLocks noChangeShapeType="1"/>
          </p:cNvSpPr>
          <p:nvPr/>
        </p:nvSpPr>
        <p:spPr bwMode="auto">
          <a:xfrm flipH="1">
            <a:off x="5359400" y="658813"/>
            <a:ext cx="1466850" cy="2593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08" name="Line 24"/>
          <p:cNvSpPr>
            <a:spLocks noChangeShapeType="1"/>
          </p:cNvSpPr>
          <p:nvPr/>
        </p:nvSpPr>
        <p:spPr bwMode="auto">
          <a:xfrm flipV="1">
            <a:off x="5349875" y="3678238"/>
            <a:ext cx="3065463" cy="66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09" name="Line 25"/>
          <p:cNvSpPr>
            <a:spLocks noChangeShapeType="1"/>
          </p:cNvSpPr>
          <p:nvPr/>
        </p:nvSpPr>
        <p:spPr bwMode="auto">
          <a:xfrm flipH="1" flipV="1">
            <a:off x="5340350" y="4329113"/>
            <a:ext cx="1506538" cy="2454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10" name="Line 26"/>
          <p:cNvSpPr>
            <a:spLocks noChangeShapeType="1"/>
          </p:cNvSpPr>
          <p:nvPr/>
        </p:nvSpPr>
        <p:spPr bwMode="auto">
          <a:xfrm>
            <a:off x="5353050" y="4324350"/>
            <a:ext cx="1524000" cy="830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11" name="Line 27"/>
          <p:cNvSpPr>
            <a:spLocks noChangeShapeType="1"/>
          </p:cNvSpPr>
          <p:nvPr/>
        </p:nvSpPr>
        <p:spPr bwMode="auto">
          <a:xfrm flipH="1">
            <a:off x="6832600" y="3686175"/>
            <a:ext cx="1570038" cy="149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12" name="Line 28"/>
          <p:cNvSpPr>
            <a:spLocks noChangeShapeType="1"/>
          </p:cNvSpPr>
          <p:nvPr/>
        </p:nvSpPr>
        <p:spPr bwMode="auto">
          <a:xfrm>
            <a:off x="6850063" y="649288"/>
            <a:ext cx="0" cy="2608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13" name="Line 29"/>
          <p:cNvSpPr>
            <a:spLocks noChangeShapeType="1"/>
          </p:cNvSpPr>
          <p:nvPr/>
        </p:nvSpPr>
        <p:spPr bwMode="auto">
          <a:xfrm flipH="1">
            <a:off x="6842125" y="3686175"/>
            <a:ext cx="1560513" cy="3090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14" name="Line 30"/>
          <p:cNvSpPr>
            <a:spLocks noChangeShapeType="1"/>
          </p:cNvSpPr>
          <p:nvPr/>
        </p:nvSpPr>
        <p:spPr bwMode="auto">
          <a:xfrm flipV="1">
            <a:off x="6846888" y="5153025"/>
            <a:ext cx="0" cy="164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15" name="Text Box 31"/>
          <p:cNvSpPr txBox="1">
            <a:spLocks noChangeArrowheads="1"/>
          </p:cNvSpPr>
          <p:nvPr/>
        </p:nvSpPr>
        <p:spPr bwMode="auto">
          <a:xfrm>
            <a:off x="5503863" y="22875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4816" name="Text Box 32"/>
          <p:cNvSpPr txBox="1">
            <a:spLocks noChangeArrowheads="1"/>
          </p:cNvSpPr>
          <p:nvPr/>
        </p:nvSpPr>
        <p:spPr bwMode="auto">
          <a:xfrm>
            <a:off x="5605463" y="45688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17" name="Text Box 33"/>
          <p:cNvSpPr txBox="1">
            <a:spLocks noChangeArrowheads="1"/>
          </p:cNvSpPr>
          <p:nvPr/>
        </p:nvSpPr>
        <p:spPr bwMode="auto">
          <a:xfrm>
            <a:off x="7345363" y="4295775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J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18" name="Text Box 34"/>
          <p:cNvSpPr txBox="1">
            <a:spLocks noChangeArrowheads="1"/>
          </p:cNvSpPr>
          <p:nvPr/>
        </p:nvSpPr>
        <p:spPr bwMode="auto">
          <a:xfrm>
            <a:off x="7469188" y="1331913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J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4820" name="Text Box 36"/>
          <p:cNvSpPr txBox="1">
            <a:spLocks noChangeArrowheads="1"/>
          </p:cNvSpPr>
          <p:nvPr/>
        </p:nvSpPr>
        <p:spPr bwMode="auto">
          <a:xfrm>
            <a:off x="6892925" y="5554663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21" name="Text Box 37"/>
          <p:cNvSpPr txBox="1">
            <a:spLocks noChangeArrowheads="1"/>
          </p:cNvSpPr>
          <p:nvPr/>
        </p:nvSpPr>
        <p:spPr bwMode="auto">
          <a:xfrm>
            <a:off x="6870700" y="1163638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4822" name="Line 38"/>
          <p:cNvSpPr>
            <a:spLocks noChangeShapeType="1"/>
          </p:cNvSpPr>
          <p:nvPr/>
        </p:nvSpPr>
        <p:spPr bwMode="auto">
          <a:xfrm>
            <a:off x="5356225" y="3259138"/>
            <a:ext cx="0" cy="1082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3" name="Line 39"/>
          <p:cNvSpPr>
            <a:spLocks noChangeShapeType="1"/>
          </p:cNvSpPr>
          <p:nvPr/>
        </p:nvSpPr>
        <p:spPr bwMode="auto">
          <a:xfrm>
            <a:off x="8412163" y="3257550"/>
            <a:ext cx="0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4" name="Line 40"/>
          <p:cNvSpPr>
            <a:spLocks noChangeShapeType="1"/>
          </p:cNvSpPr>
          <p:nvPr/>
        </p:nvSpPr>
        <p:spPr bwMode="auto">
          <a:xfrm flipH="1">
            <a:off x="6178550" y="644525"/>
            <a:ext cx="661988" cy="2011363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5" name="Line 41"/>
          <p:cNvSpPr>
            <a:spLocks noChangeShapeType="1"/>
          </p:cNvSpPr>
          <p:nvPr/>
        </p:nvSpPr>
        <p:spPr bwMode="auto">
          <a:xfrm>
            <a:off x="6159500" y="4384675"/>
            <a:ext cx="704850" cy="762000"/>
          </a:xfrm>
          <a:prstGeom prst="line">
            <a:avLst/>
          </a:prstGeom>
          <a:noFill/>
          <a:ln w="9525">
            <a:solidFill>
              <a:srgbClr val="D6009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6" name="Line 42"/>
          <p:cNvSpPr>
            <a:spLocks noChangeShapeType="1"/>
          </p:cNvSpPr>
          <p:nvPr/>
        </p:nvSpPr>
        <p:spPr bwMode="auto">
          <a:xfrm flipH="1">
            <a:off x="6191250" y="5146675"/>
            <a:ext cx="666750" cy="166688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7" name="Line 43"/>
          <p:cNvSpPr>
            <a:spLocks noChangeShapeType="1"/>
          </p:cNvSpPr>
          <p:nvPr/>
        </p:nvSpPr>
        <p:spPr bwMode="auto">
          <a:xfrm>
            <a:off x="6316663" y="2216150"/>
            <a:ext cx="0" cy="166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8" name="Line 44"/>
          <p:cNvSpPr>
            <a:spLocks noChangeShapeType="1"/>
          </p:cNvSpPr>
          <p:nvPr/>
        </p:nvSpPr>
        <p:spPr bwMode="auto">
          <a:xfrm>
            <a:off x="6316663" y="3856038"/>
            <a:ext cx="0" cy="141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9" name="Text Box 45"/>
          <p:cNvSpPr txBox="1">
            <a:spLocks noChangeArrowheads="1"/>
          </p:cNvSpPr>
          <p:nvPr/>
        </p:nvSpPr>
        <p:spPr bwMode="auto">
          <a:xfrm>
            <a:off x="6329363" y="4302125"/>
            <a:ext cx="501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30" name="Text Box 46"/>
          <p:cNvSpPr txBox="1">
            <a:spLocks noChangeArrowheads="1"/>
          </p:cNvSpPr>
          <p:nvPr/>
        </p:nvSpPr>
        <p:spPr bwMode="auto">
          <a:xfrm>
            <a:off x="6342063" y="5305425"/>
            <a:ext cx="501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31" name="Text Box 47"/>
          <p:cNvSpPr txBox="1">
            <a:spLocks noChangeArrowheads="1"/>
          </p:cNvSpPr>
          <p:nvPr/>
        </p:nvSpPr>
        <p:spPr bwMode="auto">
          <a:xfrm>
            <a:off x="6024563" y="3860800"/>
            <a:ext cx="577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32" name="Text Box 48"/>
          <p:cNvSpPr txBox="1">
            <a:spLocks noChangeArrowheads="1"/>
          </p:cNvSpPr>
          <p:nvPr/>
        </p:nvSpPr>
        <p:spPr bwMode="auto">
          <a:xfrm>
            <a:off x="5724525" y="5322888"/>
            <a:ext cx="577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40" name="Oval 56"/>
          <p:cNvSpPr>
            <a:spLocks noChangeArrowheads="1"/>
          </p:cNvSpPr>
          <p:nvPr/>
        </p:nvSpPr>
        <p:spPr bwMode="auto">
          <a:xfrm>
            <a:off x="5316538" y="32067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1" name="Oval 57"/>
          <p:cNvSpPr>
            <a:spLocks noChangeArrowheads="1"/>
          </p:cNvSpPr>
          <p:nvPr/>
        </p:nvSpPr>
        <p:spPr bwMode="auto">
          <a:xfrm>
            <a:off x="5945188" y="32131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2" name="Oval 58"/>
          <p:cNvSpPr>
            <a:spLocks noChangeArrowheads="1"/>
          </p:cNvSpPr>
          <p:nvPr/>
        </p:nvSpPr>
        <p:spPr bwMode="auto">
          <a:xfrm>
            <a:off x="5938838" y="41592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3" name="Oval 59"/>
          <p:cNvSpPr>
            <a:spLocks noChangeArrowheads="1"/>
          </p:cNvSpPr>
          <p:nvPr/>
        </p:nvSpPr>
        <p:spPr bwMode="auto">
          <a:xfrm>
            <a:off x="5316538" y="43116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4" name="Oval 60"/>
          <p:cNvSpPr>
            <a:spLocks noChangeArrowheads="1"/>
          </p:cNvSpPr>
          <p:nvPr/>
        </p:nvSpPr>
        <p:spPr bwMode="auto">
          <a:xfrm>
            <a:off x="8377238" y="32067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5" name="Oval 61"/>
          <p:cNvSpPr>
            <a:spLocks noChangeArrowheads="1"/>
          </p:cNvSpPr>
          <p:nvPr/>
        </p:nvSpPr>
        <p:spPr bwMode="auto">
          <a:xfrm>
            <a:off x="8370888" y="36322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8" name="Oval 64"/>
          <p:cNvSpPr>
            <a:spLocks noChangeArrowheads="1"/>
          </p:cNvSpPr>
          <p:nvPr/>
        </p:nvSpPr>
        <p:spPr bwMode="auto">
          <a:xfrm>
            <a:off x="6808788" y="67310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9" name="Oval 65"/>
          <p:cNvSpPr>
            <a:spLocks noChangeArrowheads="1"/>
          </p:cNvSpPr>
          <p:nvPr/>
        </p:nvSpPr>
        <p:spPr bwMode="auto">
          <a:xfrm>
            <a:off x="6275388" y="45275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0" name="Oval 66"/>
          <p:cNvSpPr>
            <a:spLocks noChangeArrowheads="1"/>
          </p:cNvSpPr>
          <p:nvPr/>
        </p:nvSpPr>
        <p:spPr bwMode="auto">
          <a:xfrm>
            <a:off x="6281738" y="52451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1" name="Oval 67"/>
          <p:cNvSpPr>
            <a:spLocks noChangeArrowheads="1"/>
          </p:cNvSpPr>
          <p:nvPr/>
        </p:nvSpPr>
        <p:spPr bwMode="auto">
          <a:xfrm>
            <a:off x="5937250" y="53403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2" name="Oval 68"/>
          <p:cNvSpPr>
            <a:spLocks noChangeArrowheads="1"/>
          </p:cNvSpPr>
          <p:nvPr/>
        </p:nvSpPr>
        <p:spPr bwMode="auto">
          <a:xfrm>
            <a:off x="6808788" y="55911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5" name="Oval 71"/>
          <p:cNvSpPr>
            <a:spLocks noChangeArrowheads="1"/>
          </p:cNvSpPr>
          <p:nvPr/>
        </p:nvSpPr>
        <p:spPr bwMode="auto">
          <a:xfrm>
            <a:off x="5718175" y="25304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6" name="Oval 72"/>
          <p:cNvSpPr>
            <a:spLocks noChangeArrowheads="1"/>
          </p:cNvSpPr>
          <p:nvPr/>
        </p:nvSpPr>
        <p:spPr bwMode="auto">
          <a:xfrm>
            <a:off x="6276975" y="21574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7" name="Oval 73"/>
          <p:cNvSpPr>
            <a:spLocks noChangeArrowheads="1"/>
          </p:cNvSpPr>
          <p:nvPr/>
        </p:nvSpPr>
        <p:spPr bwMode="auto">
          <a:xfrm>
            <a:off x="6804025" y="14192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8" name="Oval 74"/>
          <p:cNvSpPr>
            <a:spLocks noChangeArrowheads="1"/>
          </p:cNvSpPr>
          <p:nvPr/>
        </p:nvSpPr>
        <p:spPr bwMode="auto">
          <a:xfrm>
            <a:off x="7299325" y="14319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0" name="Text Box 76"/>
          <p:cNvSpPr txBox="1">
            <a:spLocks noChangeArrowheads="1"/>
          </p:cNvSpPr>
          <p:nvPr/>
        </p:nvSpPr>
        <p:spPr bwMode="auto">
          <a:xfrm>
            <a:off x="6369050" y="20335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4861" name="Oval 77"/>
          <p:cNvSpPr>
            <a:spLocks noChangeArrowheads="1"/>
          </p:cNvSpPr>
          <p:nvPr/>
        </p:nvSpPr>
        <p:spPr bwMode="auto">
          <a:xfrm>
            <a:off x="5713413" y="45116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2" name="Line 78"/>
          <p:cNvSpPr>
            <a:spLocks noChangeShapeType="1"/>
          </p:cNvSpPr>
          <p:nvPr/>
        </p:nvSpPr>
        <p:spPr bwMode="auto">
          <a:xfrm flipV="1">
            <a:off x="6396038" y="4754563"/>
            <a:ext cx="652462" cy="1412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3" name="Line 79"/>
          <p:cNvSpPr>
            <a:spLocks noChangeShapeType="1"/>
          </p:cNvSpPr>
          <p:nvPr/>
        </p:nvSpPr>
        <p:spPr bwMode="auto">
          <a:xfrm flipH="1">
            <a:off x="7007225" y="4697413"/>
            <a:ext cx="311150" cy="68262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4" name="Line 80"/>
          <p:cNvSpPr>
            <a:spLocks noChangeShapeType="1"/>
          </p:cNvSpPr>
          <p:nvPr/>
        </p:nvSpPr>
        <p:spPr bwMode="auto">
          <a:xfrm>
            <a:off x="6843713" y="3251200"/>
            <a:ext cx="0" cy="60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5" name="Line 81"/>
          <p:cNvSpPr>
            <a:spLocks noChangeShapeType="1"/>
          </p:cNvSpPr>
          <p:nvPr/>
        </p:nvSpPr>
        <p:spPr bwMode="auto">
          <a:xfrm>
            <a:off x="6843713" y="3838575"/>
            <a:ext cx="0" cy="130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6" name="Oval 82"/>
          <p:cNvSpPr>
            <a:spLocks noChangeArrowheads="1"/>
          </p:cNvSpPr>
          <p:nvPr/>
        </p:nvSpPr>
        <p:spPr bwMode="auto">
          <a:xfrm>
            <a:off x="6808788" y="32067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7" name="Oval 83"/>
          <p:cNvSpPr>
            <a:spLocks noChangeArrowheads="1"/>
          </p:cNvSpPr>
          <p:nvPr/>
        </p:nvSpPr>
        <p:spPr bwMode="auto">
          <a:xfrm>
            <a:off x="6802438" y="47625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8" name="Text Box 84"/>
          <p:cNvSpPr txBox="1">
            <a:spLocks noChangeArrowheads="1"/>
          </p:cNvSpPr>
          <p:nvPr/>
        </p:nvSpPr>
        <p:spPr bwMode="auto">
          <a:xfrm>
            <a:off x="6864350" y="4468813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69" name="Oval 85"/>
          <p:cNvSpPr>
            <a:spLocks noChangeArrowheads="1"/>
          </p:cNvSpPr>
          <p:nvPr/>
        </p:nvSpPr>
        <p:spPr bwMode="auto">
          <a:xfrm>
            <a:off x="7313613" y="464978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70" name="Text Box 86"/>
          <p:cNvSpPr txBox="1">
            <a:spLocks noChangeArrowheads="1"/>
          </p:cNvSpPr>
          <p:nvPr/>
        </p:nvSpPr>
        <p:spPr bwMode="auto">
          <a:xfrm>
            <a:off x="6635750" y="50419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71" name="Rectangle 87"/>
          <p:cNvSpPr>
            <a:spLocks noChangeArrowheads="1"/>
          </p:cNvSpPr>
          <p:nvPr/>
        </p:nvSpPr>
        <p:spPr bwMode="auto">
          <a:xfrm>
            <a:off x="2665412" y="6497637"/>
            <a:ext cx="365918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74. </a:t>
            </a:r>
            <a:r>
              <a:rPr lang="en-US" i="1" dirty="0" err="1">
                <a:latin typeface="Times New Roman" pitchFamily="18" charset="0"/>
              </a:rPr>
              <a:t>Ví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dụ</a:t>
            </a:r>
            <a:r>
              <a:rPr lang="en-US" i="1" dirty="0">
                <a:latin typeface="Times New Roman" pitchFamily="18" charset="0"/>
              </a:rPr>
              <a:t> 1: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M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, N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. P</a:t>
            </a:r>
            <a:r>
              <a:rPr lang="en-US" i="1" baseline="-25000" dirty="0">
                <a:latin typeface="Times New Roman" pitchFamily="18" charset="0"/>
              </a:rPr>
              <a:t>1 </a:t>
            </a:r>
            <a:endParaRPr lang="en-US" sz="2800" baseline="-25000" dirty="0">
              <a:latin typeface="Times New Roman" pitchFamily="18" charset="0"/>
            </a:endParaRPr>
          </a:p>
        </p:txBody>
      </p:sp>
      <p:sp>
        <p:nvSpPr>
          <p:cNvPr id="374874" name="Oval 90"/>
          <p:cNvSpPr>
            <a:spLocks noChangeArrowheads="1"/>
          </p:cNvSpPr>
          <p:nvPr/>
        </p:nvSpPr>
        <p:spPr bwMode="auto">
          <a:xfrm>
            <a:off x="6805613" y="6207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77" name="Oval 93"/>
          <p:cNvSpPr>
            <a:spLocks noChangeArrowheads="1"/>
          </p:cNvSpPr>
          <p:nvPr/>
        </p:nvSpPr>
        <p:spPr bwMode="auto">
          <a:xfrm>
            <a:off x="6815138" y="51054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79" name="Line 95"/>
          <p:cNvSpPr>
            <a:spLocks noChangeShapeType="1"/>
          </p:cNvSpPr>
          <p:nvPr/>
        </p:nvSpPr>
        <p:spPr bwMode="auto">
          <a:xfrm flipH="1">
            <a:off x="5953125" y="5307013"/>
            <a:ext cx="261938" cy="65087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80" name="Line 96"/>
          <p:cNvSpPr>
            <a:spLocks noChangeShapeType="1"/>
          </p:cNvSpPr>
          <p:nvPr/>
        </p:nvSpPr>
        <p:spPr bwMode="auto">
          <a:xfrm>
            <a:off x="5981700" y="4194175"/>
            <a:ext cx="190500" cy="204788"/>
          </a:xfrm>
          <a:prstGeom prst="line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81" name="Line 97"/>
          <p:cNvSpPr>
            <a:spLocks noChangeShapeType="1"/>
          </p:cNvSpPr>
          <p:nvPr/>
        </p:nvSpPr>
        <p:spPr bwMode="auto">
          <a:xfrm flipH="1">
            <a:off x="5986463" y="2632075"/>
            <a:ext cx="201612" cy="622300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072063" y="3367881"/>
            <a:ext cx="3919537" cy="274637"/>
            <a:chOff x="5072063" y="3367881"/>
            <a:chExt cx="3919537" cy="274637"/>
          </a:xfrm>
        </p:grpSpPr>
        <p:sp>
          <p:nvSpPr>
            <p:cNvPr id="81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2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85" name="Picture 8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2220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374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374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37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37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37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500"/>
                                        <p:tgtEl>
                                          <p:spTgt spid="37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"/>
                                        <p:tgtEl>
                                          <p:spTgt spid="3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500"/>
                                        <p:tgtEl>
                                          <p:spTgt spid="3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500"/>
                                        <p:tgtEl>
                                          <p:spTgt spid="37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"/>
                                        <p:tgtEl>
                                          <p:spTgt spid="37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500"/>
                                        <p:tgtEl>
                                          <p:spTgt spid="37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37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37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500"/>
                                        <p:tgtEl>
                                          <p:spTgt spid="37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"/>
                                        <p:tgtEl>
                                          <p:spTgt spid="37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500"/>
                                        <p:tgtEl>
                                          <p:spTgt spid="37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500"/>
                                        <p:tgtEl>
                                          <p:spTgt spid="37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"/>
                                        <p:tgtEl>
                                          <p:spTgt spid="37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9" dur="500"/>
                                        <p:tgtEl>
                                          <p:spTgt spid="37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3" dur="500"/>
                                        <p:tgtEl>
                                          <p:spTgt spid="37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500"/>
                                        <p:tgtEl>
                                          <p:spTgt spid="37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1" dur="500"/>
                                        <p:tgtEl>
                                          <p:spTgt spid="37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"/>
                                        <p:tgtEl>
                                          <p:spTgt spid="374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500"/>
                                        <p:tgtEl>
                                          <p:spTgt spid="37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500"/>
                                        <p:tgtEl>
                                          <p:spTgt spid="37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9" dur="500"/>
                                        <p:tgtEl>
                                          <p:spTgt spid="37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3" dur="500"/>
                                        <p:tgtEl>
                                          <p:spTgt spid="37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8" dur="500"/>
                                        <p:tgtEl>
                                          <p:spTgt spid="374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2" dur="500"/>
                                        <p:tgtEl>
                                          <p:spTgt spid="3747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7" dur="500"/>
                                        <p:tgtEl>
                                          <p:spTgt spid="3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1" dur="500"/>
                                        <p:tgtEl>
                                          <p:spTgt spid="37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5" dur="500"/>
                                        <p:tgtEl>
                                          <p:spTgt spid="37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9" dur="500"/>
                                        <p:tgtEl>
                                          <p:spTgt spid="37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3" dur="500"/>
                                        <p:tgtEl>
                                          <p:spTgt spid="37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7" dur="500"/>
                                        <p:tgtEl>
                                          <p:spTgt spid="374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1" dur="500"/>
                                        <p:tgtEl>
                                          <p:spTgt spid="37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5" dur="500"/>
                                        <p:tgtEl>
                                          <p:spTgt spid="37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9" dur="500"/>
                                        <p:tgtEl>
                                          <p:spTgt spid="37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3" dur="500"/>
                                        <p:tgtEl>
                                          <p:spTgt spid="3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7" dur="500"/>
                                        <p:tgtEl>
                                          <p:spTgt spid="37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500"/>
                                        <p:tgtEl>
                                          <p:spTgt spid="37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 nodeType="clickPar">
                      <p:stCondLst>
                        <p:cond delay="indefinite"/>
                      </p:stCondLst>
                      <p:childTnLst>
                        <p:par>
                          <p:cTn id="2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6" dur="500"/>
                                        <p:tgtEl>
                                          <p:spTgt spid="37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0" dur="500"/>
                                        <p:tgtEl>
                                          <p:spTgt spid="37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4" dur="500"/>
                                        <p:tgtEl>
                                          <p:spTgt spid="37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8" dur="500"/>
                                        <p:tgtEl>
                                          <p:spTgt spid="374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2" dur="500"/>
                                        <p:tgtEl>
                                          <p:spTgt spid="37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6" dur="500"/>
                                        <p:tgtEl>
                                          <p:spTgt spid="37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1" dur="500"/>
                                        <p:tgtEl>
                                          <p:spTgt spid="3747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animBg="1"/>
      <p:bldP spid="374788" grpId="0" animBg="1"/>
      <p:bldP spid="374789" grpId="0" animBg="1"/>
      <p:bldP spid="374790" grpId="0" animBg="1"/>
      <p:bldP spid="374791" grpId="0" animBg="1"/>
      <p:bldP spid="374792" grpId="0" animBg="1"/>
      <p:bldP spid="374793" grpId="0" animBg="1"/>
      <p:bldP spid="374794" grpId="0" animBg="1"/>
      <p:bldP spid="374795" grpId="0"/>
      <p:bldP spid="374796" grpId="0"/>
      <p:bldP spid="374797" grpId="0"/>
      <p:bldP spid="374798" grpId="0"/>
      <p:bldP spid="374799" grpId="0"/>
      <p:bldP spid="374800" grpId="0"/>
      <p:bldP spid="374801" grpId="0"/>
      <p:bldP spid="374802" grpId="0"/>
      <p:bldP spid="374803" grpId="0" animBg="1"/>
      <p:bldP spid="374804" grpId="0" animBg="1"/>
      <p:bldP spid="374805" grpId="0" animBg="1"/>
      <p:bldP spid="374806" grpId="0" animBg="1"/>
      <p:bldP spid="374807" grpId="0" animBg="1"/>
      <p:bldP spid="374808" grpId="0" animBg="1"/>
      <p:bldP spid="374809" grpId="0" animBg="1"/>
      <p:bldP spid="374810" grpId="0" animBg="1"/>
      <p:bldP spid="374811" grpId="0" animBg="1"/>
      <p:bldP spid="374812" grpId="0" animBg="1"/>
      <p:bldP spid="374813" grpId="0" animBg="1"/>
      <p:bldP spid="374814" grpId="0" animBg="1"/>
      <p:bldP spid="374815" grpId="0"/>
      <p:bldP spid="374816" grpId="0"/>
      <p:bldP spid="374817" grpId="0"/>
      <p:bldP spid="374818" grpId="0"/>
      <p:bldP spid="374820" grpId="0"/>
      <p:bldP spid="374821" grpId="0"/>
      <p:bldP spid="374822" grpId="0" animBg="1"/>
      <p:bldP spid="374823" grpId="0" animBg="1"/>
      <p:bldP spid="374824" grpId="0" animBg="1"/>
      <p:bldP spid="374825" grpId="0" animBg="1"/>
      <p:bldP spid="374826" grpId="0" animBg="1"/>
      <p:bldP spid="374827" grpId="0" animBg="1"/>
      <p:bldP spid="374828" grpId="0" animBg="1"/>
      <p:bldP spid="374829" grpId="0"/>
      <p:bldP spid="374830" grpId="0"/>
      <p:bldP spid="374831" grpId="0"/>
      <p:bldP spid="374832" grpId="0"/>
      <p:bldP spid="374840" grpId="0" animBg="1"/>
      <p:bldP spid="374841" grpId="0" animBg="1"/>
      <p:bldP spid="374842" grpId="0" animBg="1"/>
      <p:bldP spid="374843" grpId="0" animBg="1"/>
      <p:bldP spid="374844" grpId="0" animBg="1"/>
      <p:bldP spid="374845" grpId="0" animBg="1"/>
      <p:bldP spid="374848" grpId="0" animBg="1"/>
      <p:bldP spid="374849" grpId="0" animBg="1"/>
      <p:bldP spid="374850" grpId="0" animBg="1"/>
      <p:bldP spid="374851" grpId="0" animBg="1"/>
      <p:bldP spid="374852" grpId="0" animBg="1"/>
      <p:bldP spid="374855" grpId="0" animBg="1"/>
      <p:bldP spid="374856" grpId="0" animBg="1"/>
      <p:bldP spid="374857" grpId="0" animBg="1"/>
      <p:bldP spid="374858" grpId="0" animBg="1"/>
      <p:bldP spid="374860" grpId="0"/>
      <p:bldP spid="374861" grpId="0" animBg="1"/>
      <p:bldP spid="374862" grpId="0" animBg="1"/>
      <p:bldP spid="374863" grpId="0" animBg="1"/>
      <p:bldP spid="374864" grpId="0" animBg="1"/>
      <p:bldP spid="374865" grpId="0" animBg="1"/>
      <p:bldP spid="374866" grpId="0" animBg="1"/>
      <p:bldP spid="374867" grpId="0" animBg="1"/>
      <p:bldP spid="374868" grpId="0"/>
      <p:bldP spid="374869" grpId="0" animBg="1"/>
      <p:bldP spid="374870" grpId="0"/>
      <p:bldP spid="374871" grpId="0"/>
      <p:bldP spid="374874" grpId="0" animBg="1"/>
      <p:bldP spid="374877" grpId="0" animBg="1"/>
      <p:bldP spid="374879" grpId="0" animBg="1"/>
      <p:bldP spid="374880" grpId="0" animBg="1"/>
      <p:bldP spid="3748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ChangeArrowheads="1"/>
          </p:cNvSpPr>
          <p:nvPr/>
        </p:nvSpPr>
        <p:spPr bwMode="auto">
          <a:xfrm>
            <a:off x="-44450" y="1050925"/>
            <a:ext cx="4391025" cy="413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  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2: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Cho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M, N, P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thuộc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lăng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M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N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P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còn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đó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 </a:t>
            </a: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  *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M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M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t song </a:t>
            </a:r>
            <a:r>
              <a:rPr lang="en-US" dirty="0" err="1">
                <a:latin typeface="Times New Roman" pitchFamily="18" charset="0"/>
              </a:rPr>
              <a:t>song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cạch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lăng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</a:t>
            </a: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N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N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err="1">
                <a:latin typeface="Times New Roman" pitchFamily="18" charset="0"/>
              </a:rPr>
              <a:t>thẳng</a:t>
            </a:r>
            <a:r>
              <a:rPr lang="en-US">
                <a:latin typeface="Times New Roman" pitchFamily="18" charset="0"/>
              </a:rPr>
              <a:t> a</a:t>
            </a: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</a:t>
            </a: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</a:rPr>
              <a:t> P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s (s//</a:t>
            </a:r>
            <a:r>
              <a:rPr lang="en-US" dirty="0" err="1">
                <a:latin typeface="Times New Roman" pitchFamily="18" charset="0"/>
              </a:rPr>
              <a:t>a,b</a:t>
            </a:r>
            <a:r>
              <a:rPr lang="en-US" dirty="0">
                <a:latin typeface="Times New Roman" pitchFamily="18" charset="0"/>
              </a:rPr>
              <a:t>).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dirty="0" err="1">
                <a:latin typeface="Symbol" pitchFamily="18" charset="2"/>
              </a:rPr>
              <a:t>Î</a:t>
            </a:r>
            <a:r>
              <a:rPr lang="en-US" dirty="0" err="1">
                <a:latin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>
                <a:latin typeface="Symbol" pitchFamily="18" charset="2"/>
              </a:rPr>
              <a:t>Þ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2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  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5811" name="Line 3"/>
          <p:cNvSpPr>
            <a:spLocks noChangeShapeType="1"/>
          </p:cNvSpPr>
          <p:nvPr/>
        </p:nvSpPr>
        <p:spPr bwMode="auto">
          <a:xfrm>
            <a:off x="4497388" y="2598737"/>
            <a:ext cx="0" cy="220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2" name="Line 4"/>
          <p:cNvSpPr>
            <a:spLocks noChangeShapeType="1"/>
          </p:cNvSpPr>
          <p:nvPr/>
        </p:nvSpPr>
        <p:spPr bwMode="auto">
          <a:xfrm>
            <a:off x="5826125" y="3243262"/>
            <a:ext cx="0" cy="2693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3" name="Line 5"/>
          <p:cNvSpPr>
            <a:spLocks noChangeShapeType="1"/>
          </p:cNvSpPr>
          <p:nvPr/>
        </p:nvSpPr>
        <p:spPr bwMode="auto">
          <a:xfrm>
            <a:off x="6577013" y="3575050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4" name="Line 6"/>
          <p:cNvSpPr>
            <a:spLocks noChangeShapeType="1"/>
          </p:cNvSpPr>
          <p:nvPr/>
        </p:nvSpPr>
        <p:spPr bwMode="auto">
          <a:xfrm>
            <a:off x="5821363" y="5892800"/>
            <a:ext cx="2135187" cy="895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5" name="Line 7"/>
          <p:cNvSpPr>
            <a:spLocks noChangeShapeType="1"/>
          </p:cNvSpPr>
          <p:nvPr/>
        </p:nvSpPr>
        <p:spPr bwMode="auto">
          <a:xfrm>
            <a:off x="4483100" y="2590800"/>
            <a:ext cx="2130425" cy="976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6" name="Line 8"/>
          <p:cNvSpPr>
            <a:spLocks noChangeShapeType="1"/>
          </p:cNvSpPr>
          <p:nvPr/>
        </p:nvSpPr>
        <p:spPr bwMode="auto">
          <a:xfrm flipH="1">
            <a:off x="4483100" y="4106862"/>
            <a:ext cx="2149475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7" name="Line 9"/>
          <p:cNvSpPr>
            <a:spLocks noChangeShapeType="1"/>
          </p:cNvSpPr>
          <p:nvPr/>
        </p:nvSpPr>
        <p:spPr bwMode="auto">
          <a:xfrm>
            <a:off x="4483100" y="4811712"/>
            <a:ext cx="1373188" cy="1103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8" name="Line 10"/>
          <p:cNvSpPr>
            <a:spLocks noChangeShapeType="1"/>
          </p:cNvSpPr>
          <p:nvPr/>
        </p:nvSpPr>
        <p:spPr bwMode="auto">
          <a:xfrm flipV="1">
            <a:off x="4506913" y="865187"/>
            <a:ext cx="2608262" cy="1719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9" name="Line 11"/>
          <p:cNvSpPr>
            <a:spLocks noChangeShapeType="1"/>
          </p:cNvSpPr>
          <p:nvPr/>
        </p:nvSpPr>
        <p:spPr bwMode="auto">
          <a:xfrm flipH="1">
            <a:off x="5840413" y="4116387"/>
            <a:ext cx="760412" cy="1787525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0" name="Line 12"/>
          <p:cNvSpPr>
            <a:spLocks noChangeShapeType="1"/>
          </p:cNvSpPr>
          <p:nvPr/>
        </p:nvSpPr>
        <p:spPr bwMode="auto">
          <a:xfrm>
            <a:off x="6580188" y="4116387"/>
            <a:ext cx="2306637" cy="96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1" name="Line 13"/>
          <p:cNvSpPr>
            <a:spLocks noChangeShapeType="1"/>
          </p:cNvSpPr>
          <p:nvPr/>
        </p:nvSpPr>
        <p:spPr bwMode="auto">
          <a:xfrm flipV="1">
            <a:off x="5851525" y="1692275"/>
            <a:ext cx="2271713" cy="1497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2" name="Line 14"/>
          <p:cNvSpPr>
            <a:spLocks noChangeShapeType="1"/>
          </p:cNvSpPr>
          <p:nvPr/>
        </p:nvSpPr>
        <p:spPr bwMode="auto">
          <a:xfrm flipV="1">
            <a:off x="6589713" y="1981200"/>
            <a:ext cx="2382837" cy="1571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3" name="Line 15"/>
          <p:cNvSpPr>
            <a:spLocks noChangeShapeType="1"/>
          </p:cNvSpPr>
          <p:nvPr/>
        </p:nvSpPr>
        <p:spPr bwMode="auto">
          <a:xfrm>
            <a:off x="4516438" y="4813300"/>
            <a:ext cx="3529012" cy="1482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4" name="Freeform 16"/>
          <p:cNvSpPr>
            <a:spLocks/>
          </p:cNvSpPr>
          <p:nvPr/>
        </p:nvSpPr>
        <p:spPr bwMode="auto">
          <a:xfrm>
            <a:off x="7083425" y="838200"/>
            <a:ext cx="1876425" cy="1176337"/>
          </a:xfrm>
          <a:custGeom>
            <a:avLst/>
            <a:gdLst>
              <a:gd name="T0" fmla="*/ 0 w 716"/>
              <a:gd name="T1" fmla="*/ 2147483647 h 449"/>
              <a:gd name="T2" fmla="*/ 2147483647 w 716"/>
              <a:gd name="T3" fmla="*/ 2147483647 h 449"/>
              <a:gd name="T4" fmla="*/ 2147483647 w 716"/>
              <a:gd name="T5" fmla="*/ 2147483647 h 449"/>
              <a:gd name="T6" fmla="*/ 2147483647 w 716"/>
              <a:gd name="T7" fmla="*/ 2147483647 h 449"/>
              <a:gd name="T8" fmla="*/ 2147483647 w 716"/>
              <a:gd name="T9" fmla="*/ 2147483647 h 449"/>
              <a:gd name="T10" fmla="*/ 2147483647 w 716"/>
              <a:gd name="T11" fmla="*/ 2147483647 h 449"/>
              <a:gd name="T12" fmla="*/ 2147483647 w 716"/>
              <a:gd name="T13" fmla="*/ 2147483647 h 4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16" h="449">
                <a:moveTo>
                  <a:pt x="0" y="14"/>
                </a:moveTo>
                <a:cubicBezTo>
                  <a:pt x="70" y="7"/>
                  <a:pt x="141" y="0"/>
                  <a:pt x="198" y="14"/>
                </a:cubicBezTo>
                <a:cubicBezTo>
                  <a:pt x="255" y="28"/>
                  <a:pt x="315" y="55"/>
                  <a:pt x="346" y="96"/>
                </a:cubicBezTo>
                <a:cubicBezTo>
                  <a:pt x="377" y="137"/>
                  <a:pt x="373" y="212"/>
                  <a:pt x="387" y="260"/>
                </a:cubicBezTo>
                <a:cubicBezTo>
                  <a:pt x="401" y="308"/>
                  <a:pt x="396" y="354"/>
                  <a:pt x="428" y="384"/>
                </a:cubicBezTo>
                <a:cubicBezTo>
                  <a:pt x="460" y="414"/>
                  <a:pt x="528" y="433"/>
                  <a:pt x="576" y="441"/>
                </a:cubicBezTo>
                <a:cubicBezTo>
                  <a:pt x="624" y="449"/>
                  <a:pt x="663" y="440"/>
                  <a:pt x="716" y="43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5" name="Freeform 17"/>
          <p:cNvSpPr>
            <a:spLocks/>
          </p:cNvSpPr>
          <p:nvPr/>
        </p:nvSpPr>
        <p:spPr bwMode="auto">
          <a:xfrm>
            <a:off x="7924800" y="5092700"/>
            <a:ext cx="1014413" cy="1703387"/>
          </a:xfrm>
          <a:custGeom>
            <a:avLst/>
            <a:gdLst>
              <a:gd name="T0" fmla="*/ 2147483647 w 387"/>
              <a:gd name="T1" fmla="*/ 0 h 650"/>
              <a:gd name="T2" fmla="*/ 2147483647 w 387"/>
              <a:gd name="T3" fmla="*/ 2147483647 h 650"/>
              <a:gd name="T4" fmla="*/ 2147483647 w 387"/>
              <a:gd name="T5" fmla="*/ 2147483647 h 650"/>
              <a:gd name="T6" fmla="*/ 2147483647 w 387"/>
              <a:gd name="T7" fmla="*/ 2147483647 h 650"/>
              <a:gd name="T8" fmla="*/ 0 w 387"/>
              <a:gd name="T9" fmla="*/ 2147483647 h 6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7" h="650">
                <a:moveTo>
                  <a:pt x="370" y="0"/>
                </a:moveTo>
                <a:cubicBezTo>
                  <a:pt x="378" y="41"/>
                  <a:pt x="387" y="83"/>
                  <a:pt x="362" y="132"/>
                </a:cubicBezTo>
                <a:cubicBezTo>
                  <a:pt x="337" y="181"/>
                  <a:pt x="272" y="251"/>
                  <a:pt x="222" y="297"/>
                </a:cubicBezTo>
                <a:cubicBezTo>
                  <a:pt x="172" y="343"/>
                  <a:pt x="95" y="353"/>
                  <a:pt x="58" y="412"/>
                </a:cubicBezTo>
                <a:cubicBezTo>
                  <a:pt x="21" y="471"/>
                  <a:pt x="12" y="590"/>
                  <a:pt x="0" y="65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6" name="Oval 18"/>
          <p:cNvSpPr>
            <a:spLocks noChangeArrowheads="1"/>
          </p:cNvSpPr>
          <p:nvPr/>
        </p:nvSpPr>
        <p:spPr bwMode="auto">
          <a:xfrm>
            <a:off x="4478338" y="25606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7" name="Oval 19"/>
          <p:cNvSpPr>
            <a:spLocks noChangeArrowheads="1"/>
          </p:cNvSpPr>
          <p:nvPr/>
        </p:nvSpPr>
        <p:spPr bwMode="auto">
          <a:xfrm>
            <a:off x="4465638" y="47831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8" name="Oval 20"/>
          <p:cNvSpPr>
            <a:spLocks noChangeArrowheads="1"/>
          </p:cNvSpPr>
          <p:nvPr/>
        </p:nvSpPr>
        <p:spPr bwMode="auto">
          <a:xfrm>
            <a:off x="6553200" y="35163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9" name="Oval 21"/>
          <p:cNvSpPr>
            <a:spLocks noChangeArrowheads="1"/>
          </p:cNvSpPr>
          <p:nvPr/>
        </p:nvSpPr>
        <p:spPr bwMode="auto">
          <a:xfrm>
            <a:off x="5797550" y="31750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0" name="Oval 22"/>
          <p:cNvSpPr>
            <a:spLocks noChangeArrowheads="1"/>
          </p:cNvSpPr>
          <p:nvPr/>
        </p:nvSpPr>
        <p:spPr bwMode="auto">
          <a:xfrm>
            <a:off x="6553200" y="40909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1" name="Oval 23"/>
          <p:cNvSpPr>
            <a:spLocks noChangeArrowheads="1"/>
          </p:cNvSpPr>
          <p:nvPr/>
        </p:nvSpPr>
        <p:spPr bwMode="auto">
          <a:xfrm>
            <a:off x="5797550" y="58674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2" name="Text Box 24"/>
          <p:cNvSpPr txBox="1">
            <a:spLocks noChangeArrowheads="1"/>
          </p:cNvSpPr>
          <p:nvPr/>
        </p:nvSpPr>
        <p:spPr bwMode="auto">
          <a:xfrm>
            <a:off x="5573713" y="31845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5833" name="Text Box 25"/>
          <p:cNvSpPr txBox="1">
            <a:spLocks noChangeArrowheads="1"/>
          </p:cNvSpPr>
          <p:nvPr/>
        </p:nvSpPr>
        <p:spPr bwMode="auto">
          <a:xfrm>
            <a:off x="4267200" y="22796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5834" name="Text Box 26"/>
          <p:cNvSpPr txBox="1">
            <a:spLocks noChangeArrowheads="1"/>
          </p:cNvSpPr>
          <p:nvPr/>
        </p:nvSpPr>
        <p:spPr bwMode="auto">
          <a:xfrm>
            <a:off x="6624638" y="351948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5835" name="Text Box 27"/>
          <p:cNvSpPr txBox="1">
            <a:spLocks noChangeArrowheads="1"/>
          </p:cNvSpPr>
          <p:nvPr/>
        </p:nvSpPr>
        <p:spPr bwMode="auto">
          <a:xfrm>
            <a:off x="4333875" y="47879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36" name="Text Box 28"/>
          <p:cNvSpPr txBox="1">
            <a:spLocks noChangeArrowheads="1"/>
          </p:cNvSpPr>
          <p:nvPr/>
        </p:nvSpPr>
        <p:spPr bwMode="auto">
          <a:xfrm>
            <a:off x="5730875" y="59785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37" name="Text Box 29"/>
          <p:cNvSpPr txBox="1">
            <a:spLocks noChangeArrowheads="1"/>
          </p:cNvSpPr>
          <p:nvPr/>
        </p:nvSpPr>
        <p:spPr bwMode="auto">
          <a:xfrm>
            <a:off x="6634163" y="390048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38" name="Line 30"/>
          <p:cNvSpPr>
            <a:spLocks noChangeShapeType="1"/>
          </p:cNvSpPr>
          <p:nvPr/>
        </p:nvSpPr>
        <p:spPr bwMode="auto">
          <a:xfrm>
            <a:off x="4873625" y="2344737"/>
            <a:ext cx="0" cy="139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9" name="Line 31"/>
          <p:cNvSpPr>
            <a:spLocks noChangeShapeType="1"/>
          </p:cNvSpPr>
          <p:nvPr/>
        </p:nvSpPr>
        <p:spPr bwMode="auto">
          <a:xfrm>
            <a:off x="4873625" y="3727450"/>
            <a:ext cx="0" cy="1236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0" name="Text Box 32"/>
          <p:cNvSpPr txBox="1">
            <a:spLocks noChangeArrowheads="1"/>
          </p:cNvSpPr>
          <p:nvPr/>
        </p:nvSpPr>
        <p:spPr bwMode="auto">
          <a:xfrm>
            <a:off x="4752975" y="202406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5841" name="Text Box 33"/>
          <p:cNvSpPr txBox="1">
            <a:spLocks noChangeArrowheads="1"/>
          </p:cNvSpPr>
          <p:nvPr/>
        </p:nvSpPr>
        <p:spPr bwMode="auto">
          <a:xfrm>
            <a:off x="4945063" y="47879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42" name="Oval 34"/>
          <p:cNvSpPr>
            <a:spLocks noChangeArrowheads="1"/>
          </p:cNvSpPr>
          <p:nvPr/>
        </p:nvSpPr>
        <p:spPr bwMode="auto">
          <a:xfrm>
            <a:off x="4837113" y="23066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3" name="Oval 35"/>
          <p:cNvSpPr>
            <a:spLocks noChangeArrowheads="1"/>
          </p:cNvSpPr>
          <p:nvPr/>
        </p:nvSpPr>
        <p:spPr bwMode="auto">
          <a:xfrm>
            <a:off x="4832350" y="49260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4" name="Text Box 36"/>
          <p:cNvSpPr txBox="1">
            <a:spLocks noChangeArrowheads="1"/>
          </p:cNvSpPr>
          <p:nvPr/>
        </p:nvSpPr>
        <p:spPr bwMode="auto">
          <a:xfrm>
            <a:off x="6846888" y="6400800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45" name="Text Box 37"/>
          <p:cNvSpPr txBox="1">
            <a:spLocks noChangeArrowheads="1"/>
          </p:cNvSpPr>
          <p:nvPr/>
        </p:nvSpPr>
        <p:spPr bwMode="auto">
          <a:xfrm>
            <a:off x="6853238" y="2143125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5846" name="Line 38"/>
          <p:cNvSpPr>
            <a:spLocks noChangeShapeType="1"/>
          </p:cNvSpPr>
          <p:nvPr/>
        </p:nvSpPr>
        <p:spPr bwMode="auto">
          <a:xfrm>
            <a:off x="6681788" y="4725987"/>
            <a:ext cx="2082800" cy="873125"/>
          </a:xfrm>
          <a:prstGeom prst="line">
            <a:avLst/>
          </a:prstGeom>
          <a:noFill/>
          <a:ln w="12700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7" name="Line 39"/>
          <p:cNvSpPr>
            <a:spLocks noChangeShapeType="1"/>
          </p:cNvSpPr>
          <p:nvPr/>
        </p:nvSpPr>
        <p:spPr bwMode="auto">
          <a:xfrm>
            <a:off x="6961188" y="2470150"/>
            <a:ext cx="0" cy="1352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8" name="Line 40"/>
          <p:cNvSpPr>
            <a:spLocks noChangeShapeType="1"/>
          </p:cNvSpPr>
          <p:nvPr/>
        </p:nvSpPr>
        <p:spPr bwMode="auto">
          <a:xfrm>
            <a:off x="6961188" y="3814762"/>
            <a:ext cx="0" cy="254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9" name="Oval 41"/>
          <p:cNvSpPr>
            <a:spLocks noChangeArrowheads="1"/>
          </p:cNvSpPr>
          <p:nvPr/>
        </p:nvSpPr>
        <p:spPr bwMode="auto">
          <a:xfrm>
            <a:off x="6923088" y="24209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0" name="Oval 42"/>
          <p:cNvSpPr>
            <a:spLocks noChangeArrowheads="1"/>
          </p:cNvSpPr>
          <p:nvPr/>
        </p:nvSpPr>
        <p:spPr bwMode="auto">
          <a:xfrm>
            <a:off x="6932613" y="63325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1" name="Oval 43"/>
          <p:cNvSpPr>
            <a:spLocks noChangeArrowheads="1"/>
          </p:cNvSpPr>
          <p:nvPr/>
        </p:nvSpPr>
        <p:spPr bwMode="auto">
          <a:xfrm>
            <a:off x="6929438" y="48006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2" name="Text Box 44"/>
          <p:cNvSpPr txBox="1">
            <a:spLocks noChangeArrowheads="1"/>
          </p:cNvSpPr>
          <p:nvPr/>
        </p:nvSpPr>
        <p:spPr bwMode="auto">
          <a:xfrm>
            <a:off x="7024688" y="4594225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53" name="Line 45"/>
          <p:cNvSpPr>
            <a:spLocks noChangeShapeType="1"/>
          </p:cNvSpPr>
          <p:nvPr/>
        </p:nvSpPr>
        <p:spPr bwMode="auto">
          <a:xfrm>
            <a:off x="5465763" y="3071812"/>
            <a:ext cx="0" cy="67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4" name="Line 46"/>
          <p:cNvSpPr>
            <a:spLocks noChangeShapeType="1"/>
          </p:cNvSpPr>
          <p:nvPr/>
        </p:nvSpPr>
        <p:spPr bwMode="auto">
          <a:xfrm>
            <a:off x="5465763" y="3671887"/>
            <a:ext cx="0" cy="1928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5" name="Line 47"/>
          <p:cNvSpPr>
            <a:spLocks noChangeShapeType="1"/>
          </p:cNvSpPr>
          <p:nvPr/>
        </p:nvSpPr>
        <p:spPr bwMode="auto">
          <a:xfrm flipV="1">
            <a:off x="5999163" y="1339850"/>
            <a:ext cx="2047875" cy="1349375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6" name="Line 48"/>
          <p:cNvSpPr>
            <a:spLocks noChangeShapeType="1"/>
          </p:cNvSpPr>
          <p:nvPr/>
        </p:nvSpPr>
        <p:spPr bwMode="auto">
          <a:xfrm>
            <a:off x="6021388" y="4738687"/>
            <a:ext cx="2516187" cy="1055688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7" name="Line 49"/>
          <p:cNvSpPr>
            <a:spLocks noChangeShapeType="1"/>
          </p:cNvSpPr>
          <p:nvPr/>
        </p:nvSpPr>
        <p:spPr bwMode="auto">
          <a:xfrm>
            <a:off x="6080125" y="5835650"/>
            <a:ext cx="1889125" cy="792162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8" name="Line 50"/>
          <p:cNvSpPr>
            <a:spLocks noChangeShapeType="1"/>
          </p:cNvSpPr>
          <p:nvPr/>
        </p:nvSpPr>
        <p:spPr bwMode="auto">
          <a:xfrm>
            <a:off x="6400800" y="2428875"/>
            <a:ext cx="0" cy="141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9" name="Line 51"/>
          <p:cNvSpPr>
            <a:spLocks noChangeShapeType="1"/>
          </p:cNvSpPr>
          <p:nvPr/>
        </p:nvSpPr>
        <p:spPr bwMode="auto">
          <a:xfrm>
            <a:off x="6400800" y="3811587"/>
            <a:ext cx="0" cy="2163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60" name="Text Box 52"/>
          <p:cNvSpPr txBox="1">
            <a:spLocks noChangeArrowheads="1"/>
          </p:cNvSpPr>
          <p:nvPr/>
        </p:nvSpPr>
        <p:spPr bwMode="auto">
          <a:xfrm>
            <a:off x="6462713" y="5705475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61" name="Oval 53"/>
          <p:cNvSpPr>
            <a:spLocks noChangeArrowheads="1"/>
          </p:cNvSpPr>
          <p:nvPr/>
        </p:nvSpPr>
        <p:spPr bwMode="auto">
          <a:xfrm>
            <a:off x="6365875" y="59372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62" name="Oval 54"/>
          <p:cNvSpPr>
            <a:spLocks noChangeArrowheads="1"/>
          </p:cNvSpPr>
          <p:nvPr/>
        </p:nvSpPr>
        <p:spPr bwMode="auto">
          <a:xfrm>
            <a:off x="6362700" y="48656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63" name="Text Box 55"/>
          <p:cNvSpPr txBox="1">
            <a:spLocks noChangeArrowheads="1"/>
          </p:cNvSpPr>
          <p:nvPr/>
        </p:nvSpPr>
        <p:spPr bwMode="auto">
          <a:xfrm>
            <a:off x="6510338" y="4722812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64" name="Text Box 56"/>
          <p:cNvSpPr txBox="1">
            <a:spLocks noChangeArrowheads="1"/>
          </p:cNvSpPr>
          <p:nvPr/>
        </p:nvSpPr>
        <p:spPr bwMode="auto">
          <a:xfrm>
            <a:off x="6210300" y="2120900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5865" name="Oval 57"/>
          <p:cNvSpPr>
            <a:spLocks noChangeArrowheads="1"/>
          </p:cNvSpPr>
          <p:nvPr/>
        </p:nvSpPr>
        <p:spPr bwMode="auto">
          <a:xfrm>
            <a:off x="6362700" y="23939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85" name="Text Box 77"/>
          <p:cNvSpPr txBox="1">
            <a:spLocks noChangeArrowheads="1"/>
          </p:cNvSpPr>
          <p:nvPr/>
        </p:nvSpPr>
        <p:spPr bwMode="auto">
          <a:xfrm>
            <a:off x="5359400" y="2736850"/>
            <a:ext cx="701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≡E’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5886" name="Text Box 78"/>
          <p:cNvSpPr txBox="1">
            <a:spLocks noChangeArrowheads="1"/>
          </p:cNvSpPr>
          <p:nvPr/>
        </p:nvSpPr>
        <p:spPr bwMode="auto">
          <a:xfrm>
            <a:off x="5480050" y="4116387"/>
            <a:ext cx="577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87" name="Text Box 79"/>
          <p:cNvSpPr txBox="1">
            <a:spLocks noChangeArrowheads="1"/>
          </p:cNvSpPr>
          <p:nvPr/>
        </p:nvSpPr>
        <p:spPr bwMode="auto">
          <a:xfrm>
            <a:off x="5348288" y="5599112"/>
            <a:ext cx="577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88" name="Text Box 80"/>
          <p:cNvSpPr txBox="1">
            <a:spLocks noChangeArrowheads="1"/>
          </p:cNvSpPr>
          <p:nvPr/>
        </p:nvSpPr>
        <p:spPr bwMode="auto">
          <a:xfrm>
            <a:off x="5851525" y="40005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891" name="Rectangle 83"/>
          <p:cNvSpPr>
            <a:spLocks noChangeArrowheads="1"/>
          </p:cNvSpPr>
          <p:nvPr/>
        </p:nvSpPr>
        <p:spPr bwMode="auto">
          <a:xfrm>
            <a:off x="2839244" y="6425624"/>
            <a:ext cx="4967288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75. </a:t>
            </a:r>
            <a:r>
              <a:rPr lang="en-US" i="1" dirty="0" err="1">
                <a:latin typeface="Times New Roman" pitchFamily="18" charset="0"/>
              </a:rPr>
              <a:t>Ví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dụ</a:t>
            </a:r>
            <a:r>
              <a:rPr lang="en-US" i="1" dirty="0">
                <a:latin typeface="Times New Roman" pitchFamily="18" charset="0"/>
              </a:rPr>
              <a:t> 2: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M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, N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. P</a:t>
            </a:r>
            <a:r>
              <a:rPr lang="en-US" i="1" baseline="-25000" dirty="0">
                <a:latin typeface="Times New Roman" pitchFamily="18" charset="0"/>
              </a:rPr>
              <a:t>1 </a:t>
            </a:r>
            <a:endParaRPr lang="en-US" sz="2800" baseline="-25000" dirty="0">
              <a:latin typeface="Times New Roman" pitchFamily="18" charset="0"/>
            </a:endParaRPr>
          </a:p>
        </p:txBody>
      </p:sp>
      <p:sp>
        <p:nvSpPr>
          <p:cNvPr id="375892" name="Line 84"/>
          <p:cNvSpPr>
            <a:spLocks noChangeShapeType="1"/>
          </p:cNvSpPr>
          <p:nvPr/>
        </p:nvSpPr>
        <p:spPr bwMode="auto">
          <a:xfrm flipV="1">
            <a:off x="5459413" y="2674937"/>
            <a:ext cx="563562" cy="371475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3" name="Oval 85"/>
          <p:cNvSpPr>
            <a:spLocks noChangeArrowheads="1"/>
          </p:cNvSpPr>
          <p:nvPr/>
        </p:nvSpPr>
        <p:spPr bwMode="auto">
          <a:xfrm>
            <a:off x="5430838" y="30035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4" name="Line 86"/>
          <p:cNvSpPr>
            <a:spLocks noChangeShapeType="1"/>
          </p:cNvSpPr>
          <p:nvPr/>
        </p:nvSpPr>
        <p:spPr bwMode="auto">
          <a:xfrm>
            <a:off x="5464175" y="4503737"/>
            <a:ext cx="588963" cy="246063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5" name="Oval 87"/>
          <p:cNvSpPr>
            <a:spLocks noChangeArrowheads="1"/>
          </p:cNvSpPr>
          <p:nvPr/>
        </p:nvSpPr>
        <p:spPr bwMode="auto">
          <a:xfrm>
            <a:off x="5426075" y="44545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6" name="Line 88"/>
          <p:cNvSpPr>
            <a:spLocks noChangeShapeType="1"/>
          </p:cNvSpPr>
          <p:nvPr/>
        </p:nvSpPr>
        <p:spPr bwMode="auto">
          <a:xfrm>
            <a:off x="5445125" y="5570537"/>
            <a:ext cx="655638" cy="274638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7" name="Oval 89"/>
          <p:cNvSpPr>
            <a:spLocks noChangeArrowheads="1"/>
          </p:cNvSpPr>
          <p:nvPr/>
        </p:nvSpPr>
        <p:spPr bwMode="auto">
          <a:xfrm>
            <a:off x="5427663" y="55499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8" name="Line 90"/>
          <p:cNvSpPr>
            <a:spLocks noChangeShapeType="1"/>
          </p:cNvSpPr>
          <p:nvPr/>
        </p:nvSpPr>
        <p:spPr bwMode="auto">
          <a:xfrm>
            <a:off x="5813425" y="4359275"/>
            <a:ext cx="885825" cy="371475"/>
          </a:xfrm>
          <a:prstGeom prst="line">
            <a:avLst/>
          </a:prstGeom>
          <a:noFill/>
          <a:ln w="12700">
            <a:solidFill>
              <a:srgbClr val="CC0099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99" name="Oval 91"/>
          <p:cNvSpPr>
            <a:spLocks noChangeArrowheads="1"/>
          </p:cNvSpPr>
          <p:nvPr/>
        </p:nvSpPr>
        <p:spPr bwMode="auto">
          <a:xfrm>
            <a:off x="5784850" y="43259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906" name="Text Box 98"/>
          <p:cNvSpPr txBox="1">
            <a:spLocks noChangeArrowheads="1"/>
          </p:cNvSpPr>
          <p:nvPr/>
        </p:nvSpPr>
        <p:spPr bwMode="auto">
          <a:xfrm>
            <a:off x="6372225" y="995362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a</a:t>
            </a:r>
            <a:r>
              <a:rPr lang="en-US" sz="14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5907" name="Text Box 99"/>
          <p:cNvSpPr txBox="1">
            <a:spLocks noChangeArrowheads="1"/>
          </p:cNvSpPr>
          <p:nvPr/>
        </p:nvSpPr>
        <p:spPr bwMode="auto">
          <a:xfrm>
            <a:off x="7258050" y="1928812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b</a:t>
            </a:r>
            <a:r>
              <a:rPr lang="en-US" sz="14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5910" name="Text Box 102"/>
          <p:cNvSpPr txBox="1">
            <a:spLocks noChangeArrowheads="1"/>
          </p:cNvSpPr>
          <p:nvPr/>
        </p:nvSpPr>
        <p:spPr bwMode="auto">
          <a:xfrm>
            <a:off x="8277225" y="2386012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c</a:t>
            </a:r>
            <a:r>
              <a:rPr lang="en-US" sz="14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5911" name="Text Box 103"/>
          <p:cNvSpPr txBox="1">
            <a:spLocks noChangeArrowheads="1"/>
          </p:cNvSpPr>
          <p:nvPr/>
        </p:nvSpPr>
        <p:spPr bwMode="auto">
          <a:xfrm>
            <a:off x="7191375" y="1604962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solidFill>
                  <a:srgbClr val="0033CC"/>
                </a:solidFill>
                <a:latin typeface="Times New Roman" pitchFamily="18" charset="0"/>
              </a:rPr>
              <a:t>t</a:t>
            </a:r>
            <a:r>
              <a:rPr lang="en-US" sz="1400" i="1" baseline="-25000">
                <a:solidFill>
                  <a:srgbClr val="0033CC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5913" name="Text Box 105"/>
          <p:cNvSpPr txBox="1">
            <a:spLocks noChangeArrowheads="1"/>
          </p:cNvSpPr>
          <p:nvPr/>
        </p:nvSpPr>
        <p:spPr bwMode="auto">
          <a:xfrm>
            <a:off x="7277100" y="5043487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solidFill>
                  <a:srgbClr val="0033CC"/>
                </a:solidFill>
                <a:latin typeface="Times New Roman" pitchFamily="18" charset="0"/>
              </a:rPr>
              <a:t>t’</a:t>
            </a:r>
            <a:r>
              <a:rPr lang="en-US" sz="1400" i="1" baseline="-25000">
                <a:solidFill>
                  <a:srgbClr val="0033CC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5914" name="Text Box 106"/>
          <p:cNvSpPr txBox="1">
            <a:spLocks noChangeArrowheads="1"/>
          </p:cNvSpPr>
          <p:nvPr/>
        </p:nvSpPr>
        <p:spPr bwMode="auto">
          <a:xfrm>
            <a:off x="7096125" y="6034087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solidFill>
                  <a:srgbClr val="0033CC"/>
                </a:solidFill>
                <a:latin typeface="Times New Roman" pitchFamily="18" charset="0"/>
              </a:rPr>
              <a:t>t</a:t>
            </a:r>
            <a:r>
              <a:rPr lang="en-US" sz="1400" i="1" baseline="-25000">
                <a:solidFill>
                  <a:srgbClr val="0033CC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5915" name="Text Box 107"/>
          <p:cNvSpPr txBox="1">
            <a:spLocks noChangeArrowheads="1"/>
          </p:cNvSpPr>
          <p:nvPr/>
        </p:nvSpPr>
        <p:spPr bwMode="auto">
          <a:xfrm>
            <a:off x="7800975" y="4986337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solidFill>
                  <a:srgbClr val="CC0099"/>
                </a:solidFill>
                <a:latin typeface="Times New Roman" pitchFamily="18" charset="0"/>
              </a:rPr>
              <a:t>s’</a:t>
            </a:r>
            <a:r>
              <a:rPr lang="en-US" sz="1400" i="1" baseline="-25000">
                <a:solidFill>
                  <a:srgbClr val="CC009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5916" name="Text Box 108"/>
          <p:cNvSpPr txBox="1">
            <a:spLocks noChangeArrowheads="1"/>
          </p:cNvSpPr>
          <p:nvPr/>
        </p:nvSpPr>
        <p:spPr bwMode="auto">
          <a:xfrm rot="-1647561">
            <a:off x="7381875" y="1793875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solidFill>
                  <a:srgbClr val="CC0099"/>
                </a:solidFill>
              </a:rPr>
              <a:t>≡ </a:t>
            </a:r>
            <a:r>
              <a:rPr lang="en-US" sz="1400" i="1">
                <a:solidFill>
                  <a:srgbClr val="CC0099"/>
                </a:solidFill>
                <a:latin typeface="Times New Roman" pitchFamily="18" charset="0"/>
              </a:rPr>
              <a:t>s</a:t>
            </a:r>
            <a:r>
              <a:rPr lang="en-US" sz="1400" i="1" baseline="-25000">
                <a:solidFill>
                  <a:srgbClr val="CC009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5917" name="Text Box 109"/>
          <p:cNvSpPr txBox="1">
            <a:spLocks noChangeArrowheads="1"/>
          </p:cNvSpPr>
          <p:nvPr/>
        </p:nvSpPr>
        <p:spPr bwMode="auto">
          <a:xfrm>
            <a:off x="7172325" y="6472237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b</a:t>
            </a:r>
            <a:r>
              <a:rPr lang="en-US" sz="14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918" name="Text Box 110"/>
          <p:cNvSpPr txBox="1">
            <a:spLocks noChangeArrowheads="1"/>
          </p:cNvSpPr>
          <p:nvPr/>
        </p:nvSpPr>
        <p:spPr bwMode="auto">
          <a:xfrm>
            <a:off x="8115300" y="4519612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c</a:t>
            </a:r>
            <a:r>
              <a:rPr lang="en-US" sz="14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919" name="Text Box 111"/>
          <p:cNvSpPr txBox="1">
            <a:spLocks noChangeArrowheads="1"/>
          </p:cNvSpPr>
          <p:nvPr/>
        </p:nvSpPr>
        <p:spPr bwMode="auto">
          <a:xfrm>
            <a:off x="7191375" y="5729287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a</a:t>
            </a:r>
            <a:r>
              <a:rPr lang="en-US" sz="14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5920" name="Text Box 112"/>
          <p:cNvSpPr txBox="1">
            <a:spLocks noChangeArrowheads="1"/>
          </p:cNvSpPr>
          <p:nvPr/>
        </p:nvSpPr>
        <p:spPr bwMode="auto">
          <a:xfrm rot="871672">
            <a:off x="7369175" y="6594475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solidFill>
                  <a:srgbClr val="CC0099"/>
                </a:solidFill>
              </a:rPr>
              <a:t>≡ </a:t>
            </a:r>
            <a:r>
              <a:rPr lang="en-US" sz="1400" i="1">
                <a:solidFill>
                  <a:srgbClr val="CC0099"/>
                </a:solidFill>
                <a:latin typeface="Times New Roman" pitchFamily="18" charset="0"/>
              </a:rPr>
              <a:t>s</a:t>
            </a:r>
            <a:r>
              <a:rPr lang="en-US" sz="1400" i="1" baseline="-25000">
                <a:solidFill>
                  <a:srgbClr val="CC0099"/>
                </a:solidFill>
                <a:latin typeface="Times New Roman" pitchFamily="18" charset="0"/>
              </a:rPr>
              <a:t>1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4267200" y="3535363"/>
            <a:ext cx="4605337" cy="274637"/>
            <a:chOff x="4386263" y="3367881"/>
            <a:chExt cx="4605337" cy="274637"/>
          </a:xfrm>
        </p:grpSpPr>
        <p:sp>
          <p:nvSpPr>
            <p:cNvPr id="85" name="Line 9"/>
            <p:cNvSpPr>
              <a:spLocks noChangeShapeType="1"/>
            </p:cNvSpPr>
            <p:nvPr/>
          </p:nvSpPr>
          <p:spPr bwMode="auto">
            <a:xfrm>
              <a:off x="4386263" y="3620293"/>
              <a:ext cx="4351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6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88" name="Picture 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022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5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75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75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375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375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375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37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37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500"/>
                                        <p:tgtEl>
                                          <p:spTgt spid="37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3" dur="500"/>
                                        <p:tgtEl>
                                          <p:spTgt spid="37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"/>
                                        <p:tgtEl>
                                          <p:spTgt spid="37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1" dur="500"/>
                                        <p:tgtEl>
                                          <p:spTgt spid="37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5" dur="500"/>
                                        <p:tgtEl>
                                          <p:spTgt spid="37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9" dur="500"/>
                                        <p:tgtEl>
                                          <p:spTgt spid="37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3" dur="500"/>
                                        <p:tgtEl>
                                          <p:spTgt spid="37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5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500"/>
                                        <p:tgtEl>
                                          <p:spTgt spid="37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1" dur="500"/>
                                        <p:tgtEl>
                                          <p:spTgt spid="37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500"/>
                                        <p:tgtEl>
                                          <p:spTgt spid="37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500"/>
                                        <p:tgtEl>
                                          <p:spTgt spid="37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500"/>
                                        <p:tgtEl>
                                          <p:spTgt spid="375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8" dur="500"/>
                                        <p:tgtEl>
                                          <p:spTgt spid="37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2" dur="500"/>
                                        <p:tgtEl>
                                          <p:spTgt spid="37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6" dur="500"/>
                                        <p:tgtEl>
                                          <p:spTgt spid="37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0" dur="500"/>
                                        <p:tgtEl>
                                          <p:spTgt spid="37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5" dur="500"/>
                                        <p:tgtEl>
                                          <p:spTgt spid="375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9" dur="500"/>
                                        <p:tgtEl>
                                          <p:spTgt spid="37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3" dur="500"/>
                                        <p:tgtEl>
                                          <p:spTgt spid="375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7" dur="500"/>
                                        <p:tgtEl>
                                          <p:spTgt spid="37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1" dur="500"/>
                                        <p:tgtEl>
                                          <p:spTgt spid="37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6" dur="500"/>
                                        <p:tgtEl>
                                          <p:spTgt spid="375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0" dur="500"/>
                                        <p:tgtEl>
                                          <p:spTgt spid="375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4" dur="500"/>
                                        <p:tgtEl>
                                          <p:spTgt spid="375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8" dur="500"/>
                                        <p:tgtEl>
                                          <p:spTgt spid="37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2" dur="500"/>
                                        <p:tgtEl>
                                          <p:spTgt spid="37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7" dur="500"/>
                                        <p:tgtEl>
                                          <p:spTgt spid="375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1" dur="500"/>
                                        <p:tgtEl>
                                          <p:spTgt spid="375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6" dur="500"/>
                                        <p:tgtEl>
                                          <p:spTgt spid="375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0" dur="500"/>
                                        <p:tgtEl>
                                          <p:spTgt spid="37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4" dur="500"/>
                                        <p:tgtEl>
                                          <p:spTgt spid="37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8" dur="500"/>
                                        <p:tgtEl>
                                          <p:spTgt spid="37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"/>
                                        <p:tgtEl>
                                          <p:spTgt spid="37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6" dur="500"/>
                                        <p:tgtEl>
                                          <p:spTgt spid="37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500"/>
                                        <p:tgtEl>
                                          <p:spTgt spid="37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5" dur="500"/>
                                        <p:tgtEl>
                                          <p:spTgt spid="37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9" dur="500"/>
                                        <p:tgtEl>
                                          <p:spTgt spid="37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3" dur="500"/>
                                        <p:tgtEl>
                                          <p:spTgt spid="37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7" dur="500"/>
                                        <p:tgtEl>
                                          <p:spTgt spid="37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1" dur="500"/>
                                        <p:tgtEl>
                                          <p:spTgt spid="37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5" dur="500"/>
                                        <p:tgtEl>
                                          <p:spTgt spid="37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0" dur="500"/>
                                        <p:tgtEl>
                                          <p:spTgt spid="375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 animBg="1"/>
      <p:bldP spid="375812" grpId="0" animBg="1"/>
      <p:bldP spid="375813" grpId="0" animBg="1"/>
      <p:bldP spid="375814" grpId="0" animBg="1"/>
      <p:bldP spid="375815" grpId="0" animBg="1"/>
      <p:bldP spid="375816" grpId="0" animBg="1"/>
      <p:bldP spid="375817" grpId="0" animBg="1"/>
      <p:bldP spid="375818" grpId="0" animBg="1"/>
      <p:bldP spid="375819" grpId="0" animBg="1"/>
      <p:bldP spid="375820" grpId="0" animBg="1"/>
      <p:bldP spid="375821" grpId="0" animBg="1"/>
      <p:bldP spid="375822" grpId="0" animBg="1"/>
      <p:bldP spid="375823" grpId="0" animBg="1"/>
      <p:bldP spid="375824" grpId="0" animBg="1"/>
      <p:bldP spid="375825" grpId="0" animBg="1"/>
      <p:bldP spid="375826" grpId="0" animBg="1"/>
      <p:bldP spid="375827" grpId="0" animBg="1"/>
      <p:bldP spid="375828" grpId="0" animBg="1"/>
      <p:bldP spid="375829" grpId="0" animBg="1"/>
      <p:bldP spid="375830" grpId="0" animBg="1"/>
      <p:bldP spid="375831" grpId="0" animBg="1"/>
      <p:bldP spid="375832" grpId="0"/>
      <p:bldP spid="375833" grpId="0"/>
      <p:bldP spid="375834" grpId="0"/>
      <p:bldP spid="375835" grpId="0"/>
      <p:bldP spid="375836" grpId="0"/>
      <p:bldP spid="375837" grpId="0"/>
      <p:bldP spid="375838" grpId="0" animBg="1"/>
      <p:bldP spid="375839" grpId="0" animBg="1"/>
      <p:bldP spid="375840" grpId="0"/>
      <p:bldP spid="375841" grpId="0"/>
      <p:bldP spid="375842" grpId="0" animBg="1"/>
      <p:bldP spid="375843" grpId="0" animBg="1"/>
      <p:bldP spid="375844" grpId="0"/>
      <p:bldP spid="375845" grpId="0"/>
      <p:bldP spid="375846" grpId="0" animBg="1"/>
      <p:bldP spid="375847" grpId="0" animBg="1"/>
      <p:bldP spid="375848" grpId="0" animBg="1"/>
      <p:bldP spid="375849" grpId="0" animBg="1"/>
      <p:bldP spid="375850" grpId="0" animBg="1"/>
      <p:bldP spid="375851" grpId="0" animBg="1"/>
      <p:bldP spid="375852" grpId="0"/>
      <p:bldP spid="375853" grpId="0" animBg="1"/>
      <p:bldP spid="375854" grpId="0" animBg="1"/>
      <p:bldP spid="375855" grpId="0" animBg="1"/>
      <p:bldP spid="375856" grpId="0" animBg="1"/>
      <p:bldP spid="375857" grpId="0" animBg="1"/>
      <p:bldP spid="375858" grpId="0" animBg="1"/>
      <p:bldP spid="375859" grpId="0" animBg="1"/>
      <p:bldP spid="375860" grpId="0"/>
      <p:bldP spid="375861" grpId="0" animBg="1"/>
      <p:bldP spid="375862" grpId="0" animBg="1"/>
      <p:bldP spid="375863" grpId="0"/>
      <p:bldP spid="375864" grpId="0"/>
      <p:bldP spid="375865" grpId="0" animBg="1"/>
      <p:bldP spid="375885" grpId="0"/>
      <p:bldP spid="375886" grpId="0"/>
      <p:bldP spid="375887" grpId="0"/>
      <p:bldP spid="375888" grpId="0"/>
      <p:bldP spid="375891" grpId="0"/>
      <p:bldP spid="375892" grpId="0" animBg="1"/>
      <p:bldP spid="375893" grpId="0" animBg="1"/>
      <p:bldP spid="375894" grpId="0" animBg="1"/>
      <p:bldP spid="375895" grpId="0" animBg="1"/>
      <p:bldP spid="375896" grpId="0" animBg="1"/>
      <p:bldP spid="375897" grpId="0" animBg="1"/>
      <p:bldP spid="375898" grpId="0" animBg="1"/>
      <p:bldP spid="375899" grpId="0" animBg="1"/>
      <p:bldP spid="375906" grpId="0"/>
      <p:bldP spid="375907" grpId="0"/>
      <p:bldP spid="375910" grpId="0"/>
      <p:bldP spid="375911" grpId="0"/>
      <p:bldP spid="375913" grpId="0"/>
      <p:bldP spid="375914" grpId="0"/>
      <p:bldP spid="375915" grpId="0"/>
      <p:bldP spid="375916" grpId="0"/>
      <p:bldP spid="375917" grpId="0"/>
      <p:bldP spid="375918" grpId="0"/>
      <p:bldP spid="375919" grpId="0"/>
      <p:bldP spid="3759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ChangeArrowheads="1"/>
          </p:cNvSpPr>
          <p:nvPr/>
        </p:nvSpPr>
        <p:spPr bwMode="auto">
          <a:xfrm>
            <a:off x="76200" y="1059482"/>
            <a:ext cx="5408613" cy="3969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6.3 </a:t>
            </a:r>
            <a:r>
              <a:rPr lang="en-US" sz="2000" b="1" dirty="0" err="1">
                <a:latin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diễn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cong</a:t>
            </a:r>
            <a:r>
              <a:rPr lang="en-US" sz="2000" b="1" dirty="0">
                <a:latin typeface="Times New Roman" pitchFamily="18" charset="0"/>
              </a:rPr>
              <a:t> - </a:t>
            </a:r>
            <a:r>
              <a:rPr lang="en-US" sz="2000" b="1" dirty="0" err="1">
                <a:latin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thuộc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cong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Cho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M, N, P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thuộc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nón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M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N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P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còn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đó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baseline="-25000" dirty="0">
                <a:latin typeface="Times New Roman" pitchFamily="18" charset="0"/>
              </a:rPr>
              <a:t>      </a:t>
            </a:r>
            <a:r>
              <a:rPr lang="en-US" b="1" i="1" dirty="0">
                <a:latin typeface="Times New Roman" pitchFamily="18" charset="0"/>
              </a:rPr>
              <a:t>-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M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</a:rPr>
              <a:t> SE, SE’ </a:t>
            </a:r>
            <a:r>
              <a:rPr lang="en-US" dirty="0" err="1">
                <a:latin typeface="Times New Roman" pitchFamily="18" charset="0"/>
              </a:rPr>
              <a:t>chứa</a:t>
            </a:r>
            <a:r>
              <a:rPr lang="en-US" dirty="0">
                <a:latin typeface="Times New Roman" pitchFamily="18" charset="0"/>
              </a:rPr>
              <a:t> M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b="1" i="1" dirty="0">
                <a:latin typeface="Times New Roman" pitchFamily="18" charset="0"/>
              </a:rPr>
              <a:t>-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N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</a:rPr>
              <a:t> N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</a:rPr>
              <a:t> SJ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    - Tim P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</a:rPr>
              <a:t> song </a:t>
            </a:r>
            <a:r>
              <a:rPr lang="en-US" dirty="0" err="1">
                <a:latin typeface="Times New Roman" pitchFamily="18" charset="0"/>
              </a:rPr>
              <a:t>song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đáy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chứa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P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6835" name="Line 3"/>
          <p:cNvSpPr>
            <a:spLocks noChangeShapeType="1"/>
          </p:cNvSpPr>
          <p:nvPr/>
        </p:nvSpPr>
        <p:spPr bwMode="auto">
          <a:xfrm>
            <a:off x="6159500" y="3376612"/>
            <a:ext cx="0" cy="4667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36" name="Line 4"/>
          <p:cNvSpPr>
            <a:spLocks noChangeShapeType="1"/>
          </p:cNvSpPr>
          <p:nvPr/>
        </p:nvSpPr>
        <p:spPr bwMode="auto">
          <a:xfrm>
            <a:off x="6162675" y="3806825"/>
            <a:ext cx="0" cy="265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37" name="Line 5"/>
          <p:cNvSpPr>
            <a:spLocks noChangeShapeType="1"/>
          </p:cNvSpPr>
          <p:nvPr/>
        </p:nvSpPr>
        <p:spPr bwMode="auto">
          <a:xfrm>
            <a:off x="5932487" y="2681287"/>
            <a:ext cx="0" cy="10509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38" name="Line 6"/>
          <p:cNvSpPr>
            <a:spLocks noChangeShapeType="1"/>
          </p:cNvSpPr>
          <p:nvPr/>
        </p:nvSpPr>
        <p:spPr bwMode="auto">
          <a:xfrm>
            <a:off x="7061200" y="1585912"/>
            <a:ext cx="290512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39" name="Line 7"/>
          <p:cNvSpPr>
            <a:spLocks noChangeShapeType="1"/>
          </p:cNvSpPr>
          <p:nvPr/>
        </p:nvSpPr>
        <p:spPr bwMode="auto">
          <a:xfrm>
            <a:off x="7545387" y="1585912"/>
            <a:ext cx="0" cy="15271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0" name="Line 8"/>
          <p:cNvSpPr>
            <a:spLocks noChangeShapeType="1"/>
          </p:cNvSpPr>
          <p:nvPr/>
        </p:nvSpPr>
        <p:spPr bwMode="auto">
          <a:xfrm>
            <a:off x="7545387" y="3067050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1" name="Text Box 9"/>
          <p:cNvSpPr txBox="1">
            <a:spLocks noChangeArrowheads="1"/>
          </p:cNvSpPr>
          <p:nvPr/>
        </p:nvSpPr>
        <p:spPr bwMode="auto">
          <a:xfrm>
            <a:off x="7085012" y="30765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6842" name="Text Box 10"/>
          <p:cNvSpPr txBox="1">
            <a:spLocks noChangeArrowheads="1"/>
          </p:cNvSpPr>
          <p:nvPr/>
        </p:nvSpPr>
        <p:spPr bwMode="auto">
          <a:xfrm>
            <a:off x="5270500" y="313213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J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6843" name="Text Box 11"/>
          <p:cNvSpPr txBox="1">
            <a:spLocks noChangeArrowheads="1"/>
          </p:cNvSpPr>
          <p:nvPr/>
        </p:nvSpPr>
        <p:spPr bwMode="auto">
          <a:xfrm>
            <a:off x="7159625" y="68421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6844" name="Text Box 12"/>
          <p:cNvSpPr txBox="1">
            <a:spLocks noChangeArrowheads="1"/>
          </p:cNvSpPr>
          <p:nvPr/>
        </p:nvSpPr>
        <p:spPr bwMode="auto">
          <a:xfrm>
            <a:off x="7089775" y="523398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6845" name="Text Box 13"/>
          <p:cNvSpPr txBox="1">
            <a:spLocks noChangeArrowheads="1"/>
          </p:cNvSpPr>
          <p:nvPr/>
        </p:nvSpPr>
        <p:spPr bwMode="auto">
          <a:xfrm>
            <a:off x="6173787" y="3378200"/>
            <a:ext cx="577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≡E’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6846" name="Line 14"/>
          <p:cNvSpPr>
            <a:spLocks noChangeShapeType="1"/>
          </p:cNvSpPr>
          <p:nvPr/>
        </p:nvSpPr>
        <p:spPr bwMode="auto">
          <a:xfrm>
            <a:off x="7331075" y="1582737"/>
            <a:ext cx="177800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7" name="Line 15"/>
          <p:cNvSpPr>
            <a:spLocks noChangeShapeType="1"/>
          </p:cNvSpPr>
          <p:nvPr/>
        </p:nvSpPr>
        <p:spPr bwMode="auto">
          <a:xfrm>
            <a:off x="5540375" y="3378200"/>
            <a:ext cx="30686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8" name="Line 16"/>
          <p:cNvSpPr>
            <a:spLocks noChangeShapeType="1"/>
          </p:cNvSpPr>
          <p:nvPr/>
        </p:nvSpPr>
        <p:spPr bwMode="auto">
          <a:xfrm flipH="1" flipV="1">
            <a:off x="7061200" y="782637"/>
            <a:ext cx="1531937" cy="2581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9" name="Line 17"/>
          <p:cNvSpPr>
            <a:spLocks noChangeShapeType="1"/>
          </p:cNvSpPr>
          <p:nvPr/>
        </p:nvSpPr>
        <p:spPr bwMode="auto">
          <a:xfrm flipH="1">
            <a:off x="5540375" y="777875"/>
            <a:ext cx="1530350" cy="2600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50" name="Text Box 18"/>
          <p:cNvSpPr txBox="1">
            <a:spLocks noChangeArrowheads="1"/>
          </p:cNvSpPr>
          <p:nvPr/>
        </p:nvSpPr>
        <p:spPr bwMode="auto">
          <a:xfrm>
            <a:off x="5684837" y="24130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6851" name="Text Box 19"/>
          <p:cNvSpPr txBox="1">
            <a:spLocks noChangeArrowheads="1"/>
          </p:cNvSpPr>
          <p:nvPr/>
        </p:nvSpPr>
        <p:spPr bwMode="auto">
          <a:xfrm>
            <a:off x="5819775" y="527526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6852" name="Text Box 20"/>
          <p:cNvSpPr txBox="1">
            <a:spLocks noChangeArrowheads="1"/>
          </p:cNvSpPr>
          <p:nvPr/>
        </p:nvSpPr>
        <p:spPr bwMode="auto">
          <a:xfrm>
            <a:off x="5324475" y="4951412"/>
            <a:ext cx="184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J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6853" name="Text Box 21"/>
          <p:cNvSpPr txBox="1">
            <a:spLocks noChangeArrowheads="1"/>
          </p:cNvSpPr>
          <p:nvPr/>
        </p:nvSpPr>
        <p:spPr bwMode="auto">
          <a:xfrm>
            <a:off x="7650162" y="1457325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6855" name="Text Box 23"/>
          <p:cNvSpPr txBox="1">
            <a:spLocks noChangeArrowheads="1"/>
          </p:cNvSpPr>
          <p:nvPr/>
        </p:nvSpPr>
        <p:spPr bwMode="auto">
          <a:xfrm>
            <a:off x="7107237" y="5715000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6856" name="Text Box 24"/>
          <p:cNvSpPr txBox="1">
            <a:spLocks noChangeArrowheads="1"/>
          </p:cNvSpPr>
          <p:nvPr/>
        </p:nvSpPr>
        <p:spPr bwMode="auto">
          <a:xfrm>
            <a:off x="7077075" y="1289050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6857" name="Line 25"/>
          <p:cNvSpPr>
            <a:spLocks noChangeShapeType="1"/>
          </p:cNvSpPr>
          <p:nvPr/>
        </p:nvSpPr>
        <p:spPr bwMode="auto">
          <a:xfrm>
            <a:off x="5537200" y="3384550"/>
            <a:ext cx="0" cy="183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58" name="Line 26"/>
          <p:cNvSpPr>
            <a:spLocks noChangeShapeType="1"/>
          </p:cNvSpPr>
          <p:nvPr/>
        </p:nvSpPr>
        <p:spPr bwMode="auto">
          <a:xfrm>
            <a:off x="8593137" y="3382962"/>
            <a:ext cx="0" cy="184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59" name="Line 27"/>
          <p:cNvSpPr>
            <a:spLocks noChangeShapeType="1"/>
          </p:cNvSpPr>
          <p:nvPr/>
        </p:nvSpPr>
        <p:spPr bwMode="auto">
          <a:xfrm flipH="1">
            <a:off x="6162675" y="2681287"/>
            <a:ext cx="247650" cy="711200"/>
          </a:xfrm>
          <a:prstGeom prst="line">
            <a:avLst/>
          </a:prstGeom>
          <a:noFill/>
          <a:ln w="12700">
            <a:solidFill>
              <a:srgbClr val="D6009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60" name="Line 28"/>
          <p:cNvSpPr>
            <a:spLocks noChangeShapeType="1"/>
          </p:cNvSpPr>
          <p:nvPr/>
        </p:nvSpPr>
        <p:spPr bwMode="auto">
          <a:xfrm>
            <a:off x="6434137" y="4360862"/>
            <a:ext cx="631825" cy="857250"/>
          </a:xfrm>
          <a:prstGeom prst="line">
            <a:avLst/>
          </a:prstGeom>
          <a:noFill/>
          <a:ln w="12700">
            <a:solidFill>
              <a:srgbClr val="D6009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61" name="Line 29"/>
          <p:cNvSpPr>
            <a:spLocks noChangeShapeType="1"/>
          </p:cNvSpPr>
          <p:nvPr/>
        </p:nvSpPr>
        <p:spPr bwMode="auto">
          <a:xfrm flipH="1">
            <a:off x="6402387" y="5218112"/>
            <a:ext cx="657225" cy="903288"/>
          </a:xfrm>
          <a:prstGeom prst="line">
            <a:avLst/>
          </a:prstGeom>
          <a:noFill/>
          <a:ln w="12700">
            <a:solidFill>
              <a:srgbClr val="D6009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62" name="Line 30"/>
          <p:cNvSpPr>
            <a:spLocks noChangeShapeType="1"/>
          </p:cNvSpPr>
          <p:nvPr/>
        </p:nvSpPr>
        <p:spPr bwMode="auto">
          <a:xfrm>
            <a:off x="6529387" y="2341562"/>
            <a:ext cx="0" cy="16605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63" name="Line 31"/>
          <p:cNvSpPr>
            <a:spLocks noChangeShapeType="1"/>
          </p:cNvSpPr>
          <p:nvPr/>
        </p:nvSpPr>
        <p:spPr bwMode="auto">
          <a:xfrm>
            <a:off x="6524625" y="3921125"/>
            <a:ext cx="0" cy="2019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64" name="Text Box 32"/>
          <p:cNvSpPr txBox="1">
            <a:spLocks noChangeArrowheads="1"/>
          </p:cNvSpPr>
          <p:nvPr/>
        </p:nvSpPr>
        <p:spPr bwMode="auto">
          <a:xfrm>
            <a:off x="6562725" y="4278312"/>
            <a:ext cx="501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6865" name="Text Box 33"/>
          <p:cNvSpPr txBox="1">
            <a:spLocks noChangeArrowheads="1"/>
          </p:cNvSpPr>
          <p:nvPr/>
        </p:nvSpPr>
        <p:spPr bwMode="auto">
          <a:xfrm>
            <a:off x="6600825" y="5884862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6866" name="Text Box 34"/>
          <p:cNvSpPr txBox="1">
            <a:spLocks noChangeArrowheads="1"/>
          </p:cNvSpPr>
          <p:nvPr/>
        </p:nvSpPr>
        <p:spPr bwMode="auto">
          <a:xfrm>
            <a:off x="6257925" y="3902075"/>
            <a:ext cx="577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6867" name="Text Box 35"/>
          <p:cNvSpPr txBox="1">
            <a:spLocks noChangeArrowheads="1"/>
          </p:cNvSpPr>
          <p:nvPr/>
        </p:nvSpPr>
        <p:spPr bwMode="auto">
          <a:xfrm>
            <a:off x="5907087" y="6372225"/>
            <a:ext cx="241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6874" name="Oval 42"/>
          <p:cNvSpPr>
            <a:spLocks noChangeArrowheads="1"/>
          </p:cNvSpPr>
          <p:nvPr/>
        </p:nvSpPr>
        <p:spPr bwMode="auto">
          <a:xfrm>
            <a:off x="5497512" y="333216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75" name="Oval 43"/>
          <p:cNvSpPr>
            <a:spLocks noChangeArrowheads="1"/>
          </p:cNvSpPr>
          <p:nvPr/>
        </p:nvSpPr>
        <p:spPr bwMode="auto">
          <a:xfrm>
            <a:off x="6126162" y="33385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78" name="Oval 46"/>
          <p:cNvSpPr>
            <a:spLocks noChangeArrowheads="1"/>
          </p:cNvSpPr>
          <p:nvPr/>
        </p:nvSpPr>
        <p:spPr bwMode="auto">
          <a:xfrm>
            <a:off x="6489700" y="44529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79" name="Oval 47"/>
          <p:cNvSpPr>
            <a:spLocks noChangeArrowheads="1"/>
          </p:cNvSpPr>
          <p:nvPr/>
        </p:nvSpPr>
        <p:spPr bwMode="auto">
          <a:xfrm>
            <a:off x="6489700" y="59197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82" name="Oval 50"/>
          <p:cNvSpPr>
            <a:spLocks noChangeArrowheads="1"/>
          </p:cNvSpPr>
          <p:nvPr/>
        </p:nvSpPr>
        <p:spPr bwMode="auto">
          <a:xfrm>
            <a:off x="5899150" y="26558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83" name="Oval 51"/>
          <p:cNvSpPr>
            <a:spLocks noChangeArrowheads="1"/>
          </p:cNvSpPr>
          <p:nvPr/>
        </p:nvSpPr>
        <p:spPr bwMode="auto">
          <a:xfrm>
            <a:off x="7499350" y="15573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85" name="Text Box 53"/>
          <p:cNvSpPr txBox="1">
            <a:spLocks noChangeArrowheads="1"/>
          </p:cNvSpPr>
          <p:nvPr/>
        </p:nvSpPr>
        <p:spPr bwMode="auto">
          <a:xfrm>
            <a:off x="6645275" y="21336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6886" name="Text Box 54"/>
          <p:cNvSpPr txBox="1">
            <a:spLocks noChangeArrowheads="1"/>
          </p:cNvSpPr>
          <p:nvPr/>
        </p:nvSpPr>
        <p:spPr bwMode="auto">
          <a:xfrm>
            <a:off x="7107237" y="4438650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6887" name="Text Box 55"/>
          <p:cNvSpPr txBox="1">
            <a:spLocks noChangeArrowheads="1"/>
          </p:cNvSpPr>
          <p:nvPr/>
        </p:nvSpPr>
        <p:spPr bwMode="auto">
          <a:xfrm>
            <a:off x="6729412" y="5233987"/>
            <a:ext cx="352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r>
              <a:rPr lang="en-US" sz="1600" baseline="-25000">
                <a:latin typeface="Times New Roman" pitchFamily="18" charset="0"/>
              </a:rPr>
              <a:t>1 </a:t>
            </a:r>
            <a:r>
              <a:rPr lang="en-US" sz="1400">
                <a:latin typeface="Times New Roman" pitchFamily="18" charset="0"/>
              </a:rPr>
              <a:t>≡</a:t>
            </a:r>
          </a:p>
        </p:txBody>
      </p:sp>
      <p:sp>
        <p:nvSpPr>
          <p:cNvPr id="376888" name="Oval 56"/>
          <p:cNvSpPr>
            <a:spLocks noChangeArrowheads="1"/>
          </p:cNvSpPr>
          <p:nvPr/>
        </p:nvSpPr>
        <p:spPr bwMode="auto">
          <a:xfrm>
            <a:off x="5537200" y="3698875"/>
            <a:ext cx="3043237" cy="3043237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89" name="Line 57"/>
          <p:cNvSpPr>
            <a:spLocks noChangeShapeType="1"/>
          </p:cNvSpPr>
          <p:nvPr/>
        </p:nvSpPr>
        <p:spPr bwMode="auto">
          <a:xfrm>
            <a:off x="5927725" y="3695700"/>
            <a:ext cx="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90" name="Arc 58"/>
          <p:cNvSpPr>
            <a:spLocks/>
          </p:cNvSpPr>
          <p:nvPr/>
        </p:nvSpPr>
        <p:spPr bwMode="auto">
          <a:xfrm>
            <a:off x="7051675" y="4732337"/>
            <a:ext cx="495300" cy="495300"/>
          </a:xfrm>
          <a:custGeom>
            <a:avLst/>
            <a:gdLst>
              <a:gd name="T0" fmla="*/ 0 w 21600"/>
              <a:gd name="T1" fmla="*/ 0 h 21600"/>
              <a:gd name="T2" fmla="*/ 260433876 w 21600"/>
              <a:gd name="T3" fmla="*/ 260433876 h 21600"/>
              <a:gd name="T4" fmla="*/ 0 w 21600"/>
              <a:gd name="T5" fmla="*/ 26043387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0066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91" name="Arc 59"/>
          <p:cNvSpPr>
            <a:spLocks/>
          </p:cNvSpPr>
          <p:nvPr/>
        </p:nvSpPr>
        <p:spPr bwMode="auto">
          <a:xfrm flipV="1">
            <a:off x="7051675" y="5189537"/>
            <a:ext cx="488950" cy="488950"/>
          </a:xfrm>
          <a:custGeom>
            <a:avLst/>
            <a:gdLst>
              <a:gd name="T0" fmla="*/ 0 w 21584"/>
              <a:gd name="T1" fmla="*/ 0 h 21600"/>
              <a:gd name="T2" fmla="*/ 250916663 w 21584"/>
              <a:gd name="T3" fmla="*/ 240906027 h 21600"/>
              <a:gd name="T4" fmla="*/ 0 w 21584"/>
              <a:gd name="T5" fmla="*/ 25054506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84" h="21600" fill="none" extrusionOk="0">
                <a:moveTo>
                  <a:pt x="-1" y="0"/>
                </a:moveTo>
                <a:cubicBezTo>
                  <a:pt x="11606" y="0"/>
                  <a:pt x="21137" y="9171"/>
                  <a:pt x="21584" y="20768"/>
                </a:cubicBezTo>
              </a:path>
              <a:path w="21584" h="21600" stroke="0" extrusionOk="0">
                <a:moveTo>
                  <a:pt x="-1" y="0"/>
                </a:moveTo>
                <a:cubicBezTo>
                  <a:pt x="11606" y="0"/>
                  <a:pt x="21137" y="9171"/>
                  <a:pt x="21584" y="2076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0066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92" name="Rectangle 60"/>
          <p:cNvSpPr>
            <a:spLocks noChangeArrowheads="1"/>
          </p:cNvSpPr>
          <p:nvPr/>
        </p:nvSpPr>
        <p:spPr bwMode="auto">
          <a:xfrm>
            <a:off x="1851025" y="5843588"/>
            <a:ext cx="36957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76.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thuộc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nón</a:t>
            </a:r>
            <a:r>
              <a:rPr lang="en-US" i="1" dirty="0">
                <a:latin typeface="Times New Roman" pitchFamily="18" charset="0"/>
              </a:rPr>
              <a:t>.</a:t>
            </a:r>
          </a:p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                         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M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 , N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, P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76893" name="Line 61"/>
          <p:cNvSpPr>
            <a:spLocks noChangeShapeType="1"/>
          </p:cNvSpPr>
          <p:nvPr/>
        </p:nvSpPr>
        <p:spPr bwMode="auto">
          <a:xfrm flipH="1">
            <a:off x="6402387" y="795337"/>
            <a:ext cx="668338" cy="1914525"/>
          </a:xfrm>
          <a:prstGeom prst="line">
            <a:avLst/>
          </a:prstGeom>
          <a:noFill/>
          <a:ln w="12700">
            <a:solidFill>
              <a:srgbClr val="D60093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94" name="Line 62"/>
          <p:cNvSpPr>
            <a:spLocks noChangeShapeType="1"/>
          </p:cNvSpPr>
          <p:nvPr/>
        </p:nvSpPr>
        <p:spPr bwMode="auto">
          <a:xfrm>
            <a:off x="6157912" y="3986212"/>
            <a:ext cx="303213" cy="409575"/>
          </a:xfrm>
          <a:prstGeom prst="line">
            <a:avLst/>
          </a:prstGeom>
          <a:noFill/>
          <a:ln w="12700">
            <a:solidFill>
              <a:srgbClr val="D60093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95" name="Oval 63"/>
          <p:cNvSpPr>
            <a:spLocks noChangeArrowheads="1"/>
          </p:cNvSpPr>
          <p:nvPr/>
        </p:nvSpPr>
        <p:spPr bwMode="auto">
          <a:xfrm>
            <a:off x="6127750" y="39576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96" name="Oval 64"/>
          <p:cNvSpPr>
            <a:spLocks noChangeArrowheads="1"/>
          </p:cNvSpPr>
          <p:nvPr/>
        </p:nvSpPr>
        <p:spPr bwMode="auto">
          <a:xfrm>
            <a:off x="6489700" y="22828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97" name="Line 65"/>
          <p:cNvSpPr>
            <a:spLocks noChangeShapeType="1"/>
          </p:cNvSpPr>
          <p:nvPr/>
        </p:nvSpPr>
        <p:spPr bwMode="auto">
          <a:xfrm>
            <a:off x="7070725" y="5068887"/>
            <a:ext cx="0" cy="3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6898" name="Group 66"/>
          <p:cNvGrpSpPr>
            <a:grpSpLocks/>
          </p:cNvGrpSpPr>
          <p:nvPr/>
        </p:nvGrpSpPr>
        <p:grpSpPr bwMode="auto">
          <a:xfrm>
            <a:off x="7069137" y="585787"/>
            <a:ext cx="3175" cy="6348413"/>
            <a:chOff x="4339" y="188"/>
            <a:chExt cx="2" cy="3999"/>
          </a:xfrm>
        </p:grpSpPr>
        <p:grpSp>
          <p:nvGrpSpPr>
            <p:cNvPr id="45161" name="Group 67"/>
            <p:cNvGrpSpPr>
              <a:grpSpLocks/>
            </p:cNvGrpSpPr>
            <p:nvPr/>
          </p:nvGrpSpPr>
          <p:grpSpPr bwMode="auto">
            <a:xfrm>
              <a:off x="4339" y="188"/>
              <a:ext cx="2" cy="1375"/>
              <a:chOff x="1106" y="2012"/>
              <a:chExt cx="2" cy="1433"/>
            </a:xfrm>
          </p:grpSpPr>
          <p:sp>
            <p:nvSpPr>
              <p:cNvPr id="45184" name="Line 68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85" name="Line 69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86" name="Line 70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87" name="Line 71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88" name="Line 72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89" name="Line 73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90" name="Line 74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91" name="Line 75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92" name="Line 76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93" name="Line 77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94" name="Line 78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5162" name="Group 79"/>
            <p:cNvGrpSpPr>
              <a:grpSpLocks/>
            </p:cNvGrpSpPr>
            <p:nvPr/>
          </p:nvGrpSpPr>
          <p:grpSpPr bwMode="auto">
            <a:xfrm>
              <a:off x="4339" y="1620"/>
              <a:ext cx="2" cy="1375"/>
              <a:chOff x="1106" y="2012"/>
              <a:chExt cx="2" cy="1433"/>
            </a:xfrm>
          </p:grpSpPr>
          <p:sp>
            <p:nvSpPr>
              <p:cNvPr id="45173" name="Line 80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74" name="Line 81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75" name="Line 82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76" name="Line 83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77" name="Line 84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78" name="Line 85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79" name="Line 86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80" name="Line 87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81" name="Line 88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82" name="Line 89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83" name="Line 90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163" name="Line 91"/>
            <p:cNvSpPr>
              <a:spLocks noChangeShapeType="1"/>
            </p:cNvSpPr>
            <p:nvPr/>
          </p:nvSpPr>
          <p:spPr bwMode="auto">
            <a:xfrm rot="10800000">
              <a:off x="4339" y="4007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" name="Line 92"/>
            <p:cNvSpPr>
              <a:spLocks noChangeShapeType="1"/>
            </p:cNvSpPr>
            <p:nvPr/>
          </p:nvSpPr>
          <p:spPr bwMode="auto">
            <a:xfrm rot="10800000">
              <a:off x="4340" y="397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" name="Line 93"/>
            <p:cNvSpPr>
              <a:spLocks noChangeShapeType="1"/>
            </p:cNvSpPr>
            <p:nvPr/>
          </p:nvSpPr>
          <p:spPr bwMode="auto">
            <a:xfrm rot="10800000">
              <a:off x="4339" y="3765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" name="Line 94"/>
            <p:cNvSpPr>
              <a:spLocks noChangeShapeType="1"/>
            </p:cNvSpPr>
            <p:nvPr/>
          </p:nvSpPr>
          <p:spPr bwMode="auto">
            <a:xfrm rot="10800000">
              <a:off x="4340" y="3726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7" name="Line 95"/>
            <p:cNvSpPr>
              <a:spLocks noChangeShapeType="1"/>
            </p:cNvSpPr>
            <p:nvPr/>
          </p:nvSpPr>
          <p:spPr bwMode="auto">
            <a:xfrm rot="10800000">
              <a:off x="4340" y="351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8" name="Line 96"/>
            <p:cNvSpPr>
              <a:spLocks noChangeShapeType="1"/>
            </p:cNvSpPr>
            <p:nvPr/>
          </p:nvSpPr>
          <p:spPr bwMode="auto">
            <a:xfrm rot="10800000">
              <a:off x="4339" y="3483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9" name="Line 97"/>
            <p:cNvSpPr>
              <a:spLocks noChangeShapeType="1"/>
            </p:cNvSpPr>
            <p:nvPr/>
          </p:nvSpPr>
          <p:spPr bwMode="auto">
            <a:xfrm rot="10800000">
              <a:off x="4340" y="32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70" name="Line 98"/>
            <p:cNvSpPr>
              <a:spLocks noChangeShapeType="1"/>
            </p:cNvSpPr>
            <p:nvPr/>
          </p:nvSpPr>
          <p:spPr bwMode="auto">
            <a:xfrm rot="10800000">
              <a:off x="4341" y="3245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71" name="Line 99"/>
            <p:cNvSpPr>
              <a:spLocks noChangeShapeType="1"/>
            </p:cNvSpPr>
            <p:nvPr/>
          </p:nvSpPr>
          <p:spPr bwMode="auto">
            <a:xfrm rot="10800000">
              <a:off x="4340" y="3051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72" name="Line 100"/>
            <p:cNvSpPr>
              <a:spLocks noChangeShapeType="1"/>
            </p:cNvSpPr>
            <p:nvPr/>
          </p:nvSpPr>
          <p:spPr bwMode="auto">
            <a:xfrm>
              <a:off x="4340" y="1584"/>
              <a:ext cx="0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6933" name="Group 101"/>
          <p:cNvGrpSpPr>
            <a:grpSpLocks/>
          </p:cNvGrpSpPr>
          <p:nvPr/>
        </p:nvGrpSpPr>
        <p:grpSpPr bwMode="auto">
          <a:xfrm>
            <a:off x="5308600" y="5214937"/>
            <a:ext cx="1768475" cy="3175"/>
            <a:chOff x="618" y="2836"/>
            <a:chExt cx="979" cy="2"/>
          </a:xfrm>
        </p:grpSpPr>
        <p:sp>
          <p:nvSpPr>
            <p:cNvPr id="45152" name="Line 10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3" name="Line 10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4" name="Line 10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5" name="Line 10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6" name="Line 10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7" name="Line 10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8" name="Line 10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9" name="Line 10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0" name="Line 11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6943" name="Group 111"/>
          <p:cNvGrpSpPr>
            <a:grpSpLocks/>
          </p:cNvGrpSpPr>
          <p:nvPr/>
        </p:nvGrpSpPr>
        <p:grpSpPr bwMode="auto">
          <a:xfrm>
            <a:off x="7070725" y="5214937"/>
            <a:ext cx="1768475" cy="3175"/>
            <a:chOff x="618" y="2836"/>
            <a:chExt cx="979" cy="2"/>
          </a:xfrm>
        </p:grpSpPr>
        <p:sp>
          <p:nvSpPr>
            <p:cNvPr id="45143" name="Line 11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4" name="Line 11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5" name="Line 11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6" name="Line 11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7" name="Line 11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8" name="Line 11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49" name="Line 11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0" name="Line 11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51" name="Line 12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6953" name="Oval 121"/>
          <p:cNvSpPr>
            <a:spLocks noChangeArrowheads="1"/>
          </p:cNvSpPr>
          <p:nvPr/>
        </p:nvSpPr>
        <p:spPr bwMode="auto">
          <a:xfrm>
            <a:off x="7032625" y="51831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954" name="Oval 122"/>
          <p:cNvSpPr>
            <a:spLocks noChangeArrowheads="1"/>
          </p:cNvSpPr>
          <p:nvPr/>
        </p:nvSpPr>
        <p:spPr bwMode="auto">
          <a:xfrm>
            <a:off x="7023100" y="47005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955" name="Oval 123"/>
          <p:cNvSpPr>
            <a:spLocks noChangeArrowheads="1"/>
          </p:cNvSpPr>
          <p:nvPr/>
        </p:nvSpPr>
        <p:spPr bwMode="auto">
          <a:xfrm>
            <a:off x="7029450" y="56340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956" name="Oval 124"/>
          <p:cNvSpPr>
            <a:spLocks noChangeArrowheads="1"/>
          </p:cNvSpPr>
          <p:nvPr/>
        </p:nvSpPr>
        <p:spPr bwMode="auto">
          <a:xfrm>
            <a:off x="7035800" y="7461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957" name="Oval 125"/>
          <p:cNvSpPr>
            <a:spLocks noChangeArrowheads="1"/>
          </p:cNvSpPr>
          <p:nvPr/>
        </p:nvSpPr>
        <p:spPr bwMode="auto">
          <a:xfrm>
            <a:off x="7035800" y="15446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958" name="Oval 126"/>
          <p:cNvSpPr>
            <a:spLocks noChangeArrowheads="1"/>
          </p:cNvSpPr>
          <p:nvPr/>
        </p:nvSpPr>
        <p:spPr bwMode="auto">
          <a:xfrm>
            <a:off x="7027862" y="333216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959" name="Oval 127"/>
          <p:cNvSpPr>
            <a:spLocks noChangeArrowheads="1"/>
          </p:cNvSpPr>
          <p:nvPr/>
        </p:nvSpPr>
        <p:spPr bwMode="auto">
          <a:xfrm>
            <a:off x="5889625" y="51800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960" name="Oval 128"/>
          <p:cNvSpPr>
            <a:spLocks noChangeArrowheads="1"/>
          </p:cNvSpPr>
          <p:nvPr/>
        </p:nvSpPr>
        <p:spPr bwMode="auto">
          <a:xfrm>
            <a:off x="5489575" y="517366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965" name="Line 133"/>
          <p:cNvSpPr>
            <a:spLocks noChangeShapeType="1"/>
          </p:cNvSpPr>
          <p:nvPr/>
        </p:nvSpPr>
        <p:spPr bwMode="auto">
          <a:xfrm flipH="1">
            <a:off x="6143625" y="6084887"/>
            <a:ext cx="284162" cy="390525"/>
          </a:xfrm>
          <a:prstGeom prst="line">
            <a:avLst/>
          </a:prstGeom>
          <a:noFill/>
          <a:ln w="12700">
            <a:solidFill>
              <a:srgbClr val="D60093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966" name="Oval 134"/>
          <p:cNvSpPr>
            <a:spLocks noChangeArrowheads="1"/>
          </p:cNvSpPr>
          <p:nvPr/>
        </p:nvSpPr>
        <p:spPr bwMode="auto">
          <a:xfrm>
            <a:off x="6127750" y="64277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969" name="Text Box 137"/>
          <p:cNvSpPr txBox="1">
            <a:spLocks noChangeArrowheads="1"/>
          </p:cNvSpPr>
          <p:nvPr/>
        </p:nvSpPr>
        <p:spPr bwMode="auto">
          <a:xfrm>
            <a:off x="7650162" y="4940300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6970" name="Oval 138"/>
          <p:cNvSpPr>
            <a:spLocks noChangeArrowheads="1"/>
          </p:cNvSpPr>
          <p:nvPr/>
        </p:nvSpPr>
        <p:spPr bwMode="auto">
          <a:xfrm>
            <a:off x="7499350" y="516096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5224463" y="3382963"/>
            <a:ext cx="3919537" cy="274637"/>
            <a:chOff x="5072063" y="3367881"/>
            <a:chExt cx="3919537" cy="274637"/>
          </a:xfrm>
        </p:grpSpPr>
        <p:sp>
          <p:nvSpPr>
            <p:cNvPr id="123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4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126" name="Picture 1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645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6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76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76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76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376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376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37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37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37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3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3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37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37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37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"/>
                                        <p:tgtEl>
                                          <p:spTgt spid="37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9" dur="500"/>
                                        <p:tgtEl>
                                          <p:spTgt spid="37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3" dur="500"/>
                                        <p:tgtEl>
                                          <p:spTgt spid="37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500"/>
                                        <p:tgtEl>
                                          <p:spTgt spid="37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500"/>
                                        <p:tgtEl>
                                          <p:spTgt spid="37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"/>
                                        <p:tgtEl>
                                          <p:spTgt spid="37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37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4" dur="500"/>
                                        <p:tgtEl>
                                          <p:spTgt spid="37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500"/>
                                        <p:tgtEl>
                                          <p:spTgt spid="37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500"/>
                                        <p:tgtEl>
                                          <p:spTgt spid="37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500"/>
                                        <p:tgtEl>
                                          <p:spTgt spid="37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500"/>
                                        <p:tgtEl>
                                          <p:spTgt spid="376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6" dur="500"/>
                                        <p:tgtEl>
                                          <p:spTgt spid="37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500"/>
                                        <p:tgtEl>
                                          <p:spTgt spid="3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4" dur="500"/>
                                        <p:tgtEl>
                                          <p:spTgt spid="376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8" dur="500"/>
                                        <p:tgtEl>
                                          <p:spTgt spid="37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2" dur="500"/>
                                        <p:tgtEl>
                                          <p:spTgt spid="3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"/>
                                        <p:tgtEl>
                                          <p:spTgt spid="37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0" dur="500"/>
                                        <p:tgtEl>
                                          <p:spTgt spid="376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4" dur="500"/>
                                        <p:tgtEl>
                                          <p:spTgt spid="37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9" dur="500"/>
                                        <p:tgtEl>
                                          <p:spTgt spid="3768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3" dur="500"/>
                                        <p:tgtEl>
                                          <p:spTgt spid="3768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8" dur="500"/>
                                        <p:tgtEl>
                                          <p:spTgt spid="37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2" dur="500"/>
                                        <p:tgtEl>
                                          <p:spTgt spid="37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6" dur="500"/>
                                        <p:tgtEl>
                                          <p:spTgt spid="37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0" dur="500"/>
                                        <p:tgtEl>
                                          <p:spTgt spid="37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4" dur="500"/>
                                        <p:tgtEl>
                                          <p:spTgt spid="3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8" dur="500"/>
                                        <p:tgtEl>
                                          <p:spTgt spid="3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2" dur="500"/>
                                        <p:tgtEl>
                                          <p:spTgt spid="376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6" dur="500"/>
                                        <p:tgtEl>
                                          <p:spTgt spid="376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0" dur="500"/>
                                        <p:tgtEl>
                                          <p:spTgt spid="37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4" dur="500"/>
                                        <p:tgtEl>
                                          <p:spTgt spid="376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8" dur="500"/>
                                        <p:tgtEl>
                                          <p:spTgt spid="37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6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2" dur="500"/>
                                        <p:tgtEl>
                                          <p:spTgt spid="37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6" dur="500"/>
                                        <p:tgtEl>
                                          <p:spTgt spid="376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0" dur="500"/>
                                        <p:tgtEl>
                                          <p:spTgt spid="37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5" grpId="0" animBg="1"/>
      <p:bldP spid="376836" grpId="0" animBg="1"/>
      <p:bldP spid="376837" grpId="0" animBg="1"/>
      <p:bldP spid="376838" grpId="0" animBg="1"/>
      <p:bldP spid="376839" grpId="0" animBg="1"/>
      <p:bldP spid="376840" grpId="0" animBg="1"/>
      <p:bldP spid="376841" grpId="0"/>
      <p:bldP spid="376842" grpId="0"/>
      <p:bldP spid="376843" grpId="0"/>
      <p:bldP spid="376844" grpId="0"/>
      <p:bldP spid="376845" grpId="0"/>
      <p:bldP spid="376846" grpId="0" animBg="1"/>
      <p:bldP spid="376847" grpId="0" animBg="1"/>
      <p:bldP spid="376848" grpId="0" animBg="1"/>
      <p:bldP spid="376849" grpId="0" animBg="1"/>
      <p:bldP spid="376850" grpId="0"/>
      <p:bldP spid="376851" grpId="0"/>
      <p:bldP spid="376852" grpId="0"/>
      <p:bldP spid="376853" grpId="0"/>
      <p:bldP spid="376855" grpId="0"/>
      <p:bldP spid="376856" grpId="0"/>
      <p:bldP spid="376857" grpId="0" animBg="1"/>
      <p:bldP spid="376858" grpId="0" animBg="1"/>
      <p:bldP spid="376859" grpId="0" animBg="1"/>
      <p:bldP spid="376860" grpId="0" animBg="1"/>
      <p:bldP spid="376861" grpId="0" animBg="1"/>
      <p:bldP spid="376862" grpId="0" animBg="1"/>
      <p:bldP spid="376863" grpId="0" animBg="1"/>
      <p:bldP spid="376864" grpId="0"/>
      <p:bldP spid="376865" grpId="0"/>
      <p:bldP spid="376866" grpId="0"/>
      <p:bldP spid="376867" grpId="0"/>
      <p:bldP spid="376874" grpId="0" animBg="1"/>
      <p:bldP spid="376875" grpId="0" animBg="1"/>
      <p:bldP spid="376878" grpId="0" animBg="1"/>
      <p:bldP spid="376879" grpId="0" animBg="1"/>
      <p:bldP spid="376882" grpId="0" animBg="1"/>
      <p:bldP spid="376883" grpId="0" animBg="1"/>
      <p:bldP spid="376885" grpId="0"/>
      <p:bldP spid="376886" grpId="0"/>
      <p:bldP spid="376887" grpId="0"/>
      <p:bldP spid="376888" grpId="0" animBg="1"/>
      <p:bldP spid="376889" grpId="0" animBg="1"/>
      <p:bldP spid="376890" grpId="0" animBg="1"/>
      <p:bldP spid="376891" grpId="0" animBg="1"/>
      <p:bldP spid="376892" grpId="0"/>
      <p:bldP spid="376893" grpId="0" animBg="1"/>
      <p:bldP spid="376894" grpId="0" animBg="1"/>
      <p:bldP spid="376895" grpId="0" animBg="1"/>
      <p:bldP spid="376896" grpId="0" animBg="1"/>
      <p:bldP spid="376897" grpId="0" animBg="1"/>
      <p:bldP spid="376953" grpId="0" animBg="1"/>
      <p:bldP spid="376954" grpId="0" animBg="1"/>
      <p:bldP spid="376955" grpId="0" animBg="1"/>
      <p:bldP spid="376956" grpId="0" animBg="1"/>
      <p:bldP spid="376957" grpId="0" animBg="1"/>
      <p:bldP spid="376958" grpId="0" animBg="1"/>
      <p:bldP spid="376959" grpId="0" animBg="1"/>
      <p:bldP spid="376960" grpId="0" animBg="1"/>
      <p:bldP spid="376965" grpId="0" animBg="1"/>
      <p:bldP spid="376966" grpId="0" animBg="1"/>
      <p:bldP spid="376969" grpId="0"/>
      <p:bldP spid="3769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ChangeArrowheads="1"/>
          </p:cNvSpPr>
          <p:nvPr/>
        </p:nvSpPr>
        <p:spPr bwMode="auto">
          <a:xfrm>
            <a:off x="-152400" y="1131887"/>
            <a:ext cx="6100763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2: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Cho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M, N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thuộc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M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N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còn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đó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aseline="-25000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7859" name="Line 3"/>
          <p:cNvSpPr>
            <a:spLocks noChangeShapeType="1"/>
          </p:cNvSpPr>
          <p:nvPr/>
        </p:nvSpPr>
        <p:spPr bwMode="auto">
          <a:xfrm>
            <a:off x="4495800" y="2371725"/>
            <a:ext cx="2259013" cy="1033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0" name="Line 4"/>
          <p:cNvSpPr>
            <a:spLocks noChangeShapeType="1"/>
          </p:cNvSpPr>
          <p:nvPr/>
        </p:nvSpPr>
        <p:spPr bwMode="auto">
          <a:xfrm>
            <a:off x="4510088" y="2378075"/>
            <a:ext cx="0" cy="2182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1" name="Line 5"/>
          <p:cNvSpPr>
            <a:spLocks noChangeShapeType="1"/>
          </p:cNvSpPr>
          <p:nvPr/>
        </p:nvSpPr>
        <p:spPr bwMode="auto">
          <a:xfrm>
            <a:off x="6742113" y="3402013"/>
            <a:ext cx="0" cy="1216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2" name="Line 6"/>
          <p:cNvSpPr>
            <a:spLocks noChangeShapeType="1"/>
          </p:cNvSpPr>
          <p:nvPr/>
        </p:nvSpPr>
        <p:spPr bwMode="auto">
          <a:xfrm flipV="1">
            <a:off x="4497388" y="684213"/>
            <a:ext cx="2595562" cy="1700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3" name="Line 7"/>
          <p:cNvSpPr>
            <a:spLocks noChangeShapeType="1"/>
          </p:cNvSpPr>
          <p:nvPr/>
        </p:nvSpPr>
        <p:spPr bwMode="auto">
          <a:xfrm>
            <a:off x="6064250" y="3609975"/>
            <a:ext cx="2879725" cy="1206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4" name="Line 8"/>
          <p:cNvSpPr>
            <a:spLocks noChangeShapeType="1"/>
          </p:cNvSpPr>
          <p:nvPr/>
        </p:nvSpPr>
        <p:spPr bwMode="auto">
          <a:xfrm flipV="1">
            <a:off x="6732588" y="1863725"/>
            <a:ext cx="2341562" cy="1546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5" name="Line 9"/>
          <p:cNvSpPr>
            <a:spLocks noChangeShapeType="1"/>
          </p:cNvSpPr>
          <p:nvPr/>
        </p:nvSpPr>
        <p:spPr bwMode="auto">
          <a:xfrm>
            <a:off x="5178425" y="5657850"/>
            <a:ext cx="2582863" cy="1082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6" name="Freeform 10"/>
          <p:cNvSpPr>
            <a:spLocks/>
          </p:cNvSpPr>
          <p:nvPr/>
        </p:nvSpPr>
        <p:spPr bwMode="auto">
          <a:xfrm>
            <a:off x="7051675" y="647700"/>
            <a:ext cx="1989138" cy="1260475"/>
          </a:xfrm>
          <a:custGeom>
            <a:avLst/>
            <a:gdLst>
              <a:gd name="T0" fmla="*/ 0 w 716"/>
              <a:gd name="T1" fmla="*/ 2147483647 h 449"/>
              <a:gd name="T2" fmla="*/ 2147483647 w 716"/>
              <a:gd name="T3" fmla="*/ 2147483647 h 449"/>
              <a:gd name="T4" fmla="*/ 2147483647 w 716"/>
              <a:gd name="T5" fmla="*/ 2147483647 h 449"/>
              <a:gd name="T6" fmla="*/ 2147483647 w 716"/>
              <a:gd name="T7" fmla="*/ 2147483647 h 449"/>
              <a:gd name="T8" fmla="*/ 2147483647 w 716"/>
              <a:gd name="T9" fmla="*/ 2147483647 h 449"/>
              <a:gd name="T10" fmla="*/ 2147483647 w 716"/>
              <a:gd name="T11" fmla="*/ 2147483647 h 449"/>
              <a:gd name="T12" fmla="*/ 2147483647 w 716"/>
              <a:gd name="T13" fmla="*/ 2147483647 h 4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16" h="449">
                <a:moveTo>
                  <a:pt x="0" y="14"/>
                </a:moveTo>
                <a:cubicBezTo>
                  <a:pt x="70" y="7"/>
                  <a:pt x="141" y="0"/>
                  <a:pt x="198" y="14"/>
                </a:cubicBezTo>
                <a:cubicBezTo>
                  <a:pt x="255" y="28"/>
                  <a:pt x="315" y="55"/>
                  <a:pt x="346" y="96"/>
                </a:cubicBezTo>
                <a:cubicBezTo>
                  <a:pt x="377" y="137"/>
                  <a:pt x="373" y="212"/>
                  <a:pt x="387" y="260"/>
                </a:cubicBezTo>
                <a:cubicBezTo>
                  <a:pt x="401" y="308"/>
                  <a:pt x="396" y="354"/>
                  <a:pt x="428" y="384"/>
                </a:cubicBezTo>
                <a:cubicBezTo>
                  <a:pt x="460" y="414"/>
                  <a:pt x="528" y="433"/>
                  <a:pt x="576" y="441"/>
                </a:cubicBezTo>
                <a:cubicBezTo>
                  <a:pt x="624" y="449"/>
                  <a:pt x="663" y="440"/>
                  <a:pt x="716" y="43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7" name="Freeform 11"/>
          <p:cNvSpPr>
            <a:spLocks/>
          </p:cNvSpPr>
          <p:nvPr/>
        </p:nvSpPr>
        <p:spPr bwMode="auto">
          <a:xfrm>
            <a:off x="7745413" y="4810125"/>
            <a:ext cx="1249362" cy="1906588"/>
          </a:xfrm>
          <a:custGeom>
            <a:avLst/>
            <a:gdLst>
              <a:gd name="T0" fmla="*/ 2147483647 w 387"/>
              <a:gd name="T1" fmla="*/ 0 h 650"/>
              <a:gd name="T2" fmla="*/ 2147483647 w 387"/>
              <a:gd name="T3" fmla="*/ 2147483647 h 650"/>
              <a:gd name="T4" fmla="*/ 2147483647 w 387"/>
              <a:gd name="T5" fmla="*/ 2147483647 h 650"/>
              <a:gd name="T6" fmla="*/ 2147483647 w 387"/>
              <a:gd name="T7" fmla="*/ 2147483647 h 650"/>
              <a:gd name="T8" fmla="*/ 0 w 387"/>
              <a:gd name="T9" fmla="*/ 2147483647 h 6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7" h="650">
                <a:moveTo>
                  <a:pt x="370" y="0"/>
                </a:moveTo>
                <a:cubicBezTo>
                  <a:pt x="378" y="41"/>
                  <a:pt x="387" y="83"/>
                  <a:pt x="362" y="132"/>
                </a:cubicBezTo>
                <a:cubicBezTo>
                  <a:pt x="337" y="181"/>
                  <a:pt x="272" y="251"/>
                  <a:pt x="222" y="297"/>
                </a:cubicBezTo>
                <a:cubicBezTo>
                  <a:pt x="172" y="343"/>
                  <a:pt x="95" y="353"/>
                  <a:pt x="58" y="412"/>
                </a:cubicBezTo>
                <a:cubicBezTo>
                  <a:pt x="21" y="471"/>
                  <a:pt x="12" y="590"/>
                  <a:pt x="0" y="65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8" name="Arc 12"/>
          <p:cNvSpPr>
            <a:spLocks/>
          </p:cNvSpPr>
          <p:nvPr/>
        </p:nvSpPr>
        <p:spPr bwMode="auto">
          <a:xfrm>
            <a:off x="5297488" y="3652838"/>
            <a:ext cx="1446212" cy="2100262"/>
          </a:xfrm>
          <a:custGeom>
            <a:avLst/>
            <a:gdLst>
              <a:gd name="T0" fmla="*/ 2147483647 w 27949"/>
              <a:gd name="T1" fmla="*/ 0 h 40920"/>
              <a:gd name="T2" fmla="*/ 0 w 27949"/>
              <a:gd name="T3" fmla="*/ 2147483647 h 40920"/>
              <a:gd name="T4" fmla="*/ 879634892 w 27949"/>
              <a:gd name="T5" fmla="*/ 2147483647 h 409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949" h="40920" fill="none" extrusionOk="0">
                <a:moveTo>
                  <a:pt x="16007" y="-1"/>
                </a:moveTo>
                <a:cubicBezTo>
                  <a:pt x="23325" y="3658"/>
                  <a:pt x="27949" y="11137"/>
                  <a:pt x="27949" y="19320"/>
                </a:cubicBezTo>
                <a:cubicBezTo>
                  <a:pt x="27949" y="31249"/>
                  <a:pt x="18278" y="40920"/>
                  <a:pt x="6349" y="40920"/>
                </a:cubicBezTo>
                <a:cubicBezTo>
                  <a:pt x="4196" y="40920"/>
                  <a:pt x="2057" y="40598"/>
                  <a:pt x="0" y="39965"/>
                </a:cubicBezTo>
              </a:path>
              <a:path w="27949" h="40920" stroke="0" extrusionOk="0">
                <a:moveTo>
                  <a:pt x="16007" y="-1"/>
                </a:moveTo>
                <a:cubicBezTo>
                  <a:pt x="23325" y="3658"/>
                  <a:pt x="27949" y="11137"/>
                  <a:pt x="27949" y="19320"/>
                </a:cubicBezTo>
                <a:cubicBezTo>
                  <a:pt x="27949" y="31249"/>
                  <a:pt x="18278" y="40920"/>
                  <a:pt x="6349" y="40920"/>
                </a:cubicBezTo>
                <a:cubicBezTo>
                  <a:pt x="4196" y="40920"/>
                  <a:pt x="2057" y="40598"/>
                  <a:pt x="0" y="39965"/>
                </a:cubicBezTo>
                <a:lnTo>
                  <a:pt x="6349" y="19320"/>
                </a:lnTo>
                <a:lnTo>
                  <a:pt x="16007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9" name="Arc 13"/>
          <p:cNvSpPr>
            <a:spLocks/>
          </p:cNvSpPr>
          <p:nvPr/>
        </p:nvSpPr>
        <p:spPr bwMode="auto">
          <a:xfrm flipH="1">
            <a:off x="4513263" y="3525838"/>
            <a:ext cx="1662112" cy="2151062"/>
          </a:xfrm>
          <a:custGeom>
            <a:avLst/>
            <a:gdLst>
              <a:gd name="T0" fmla="*/ 0 w 32112"/>
              <a:gd name="T1" fmla="*/ 370288285 h 41871"/>
              <a:gd name="T2" fmla="*/ 2147483647 w 32112"/>
              <a:gd name="T3" fmla="*/ 2147483647 h 41871"/>
              <a:gd name="T4" fmla="*/ 1457685319 w 32112"/>
              <a:gd name="T5" fmla="*/ 2147483647 h 418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112" h="41871" fill="none" extrusionOk="0">
                <a:moveTo>
                  <a:pt x="-1" y="2730"/>
                </a:moveTo>
                <a:cubicBezTo>
                  <a:pt x="3214" y="939"/>
                  <a:pt x="6832" y="-1"/>
                  <a:pt x="10512" y="0"/>
                </a:cubicBezTo>
                <a:cubicBezTo>
                  <a:pt x="22441" y="0"/>
                  <a:pt x="32112" y="9670"/>
                  <a:pt x="32112" y="21600"/>
                </a:cubicBezTo>
                <a:cubicBezTo>
                  <a:pt x="32112" y="30652"/>
                  <a:pt x="26466" y="38745"/>
                  <a:pt x="17971" y="41871"/>
                </a:cubicBezTo>
              </a:path>
              <a:path w="32112" h="41871" stroke="0" extrusionOk="0">
                <a:moveTo>
                  <a:pt x="-1" y="2730"/>
                </a:moveTo>
                <a:cubicBezTo>
                  <a:pt x="3214" y="939"/>
                  <a:pt x="6832" y="-1"/>
                  <a:pt x="10512" y="0"/>
                </a:cubicBezTo>
                <a:cubicBezTo>
                  <a:pt x="22441" y="0"/>
                  <a:pt x="32112" y="9670"/>
                  <a:pt x="32112" y="21600"/>
                </a:cubicBezTo>
                <a:cubicBezTo>
                  <a:pt x="32112" y="30652"/>
                  <a:pt x="26466" y="38745"/>
                  <a:pt x="17971" y="41871"/>
                </a:cubicBezTo>
                <a:lnTo>
                  <a:pt x="10512" y="21600"/>
                </a:lnTo>
                <a:lnTo>
                  <a:pt x="-1" y="273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70" name="Oval 14"/>
          <p:cNvSpPr>
            <a:spLocks noChangeArrowheads="1"/>
          </p:cNvSpPr>
          <p:nvPr/>
        </p:nvSpPr>
        <p:spPr bwMode="auto">
          <a:xfrm>
            <a:off x="4478338" y="23415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71" name="Text Box 15"/>
          <p:cNvSpPr txBox="1">
            <a:spLocks noChangeArrowheads="1"/>
          </p:cNvSpPr>
          <p:nvPr/>
        </p:nvSpPr>
        <p:spPr bwMode="auto">
          <a:xfrm>
            <a:off x="5402263" y="28336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7872" name="Text Box 16"/>
          <p:cNvSpPr txBox="1">
            <a:spLocks noChangeArrowheads="1"/>
          </p:cNvSpPr>
          <p:nvPr/>
        </p:nvSpPr>
        <p:spPr bwMode="auto">
          <a:xfrm>
            <a:off x="4319588" y="22542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J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7874" name="Text Box 18"/>
          <p:cNvSpPr txBox="1">
            <a:spLocks noChangeArrowheads="1"/>
          </p:cNvSpPr>
          <p:nvPr/>
        </p:nvSpPr>
        <p:spPr bwMode="auto">
          <a:xfrm>
            <a:off x="4287838" y="43576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J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7875" name="Text Box 19"/>
          <p:cNvSpPr txBox="1">
            <a:spLocks noChangeArrowheads="1"/>
          </p:cNvSpPr>
          <p:nvPr/>
        </p:nvSpPr>
        <p:spPr bwMode="auto">
          <a:xfrm>
            <a:off x="5124450" y="57340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T’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7876" name="Line 20"/>
          <p:cNvSpPr>
            <a:spLocks noChangeShapeType="1"/>
          </p:cNvSpPr>
          <p:nvPr/>
        </p:nvSpPr>
        <p:spPr bwMode="auto">
          <a:xfrm>
            <a:off x="5013325" y="2033588"/>
            <a:ext cx="0" cy="14573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77" name="Line 21"/>
          <p:cNvSpPr>
            <a:spLocks noChangeShapeType="1"/>
          </p:cNvSpPr>
          <p:nvPr/>
        </p:nvSpPr>
        <p:spPr bwMode="auto">
          <a:xfrm>
            <a:off x="5013325" y="3482975"/>
            <a:ext cx="0" cy="1374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78" name="Text Box 22"/>
          <p:cNvSpPr txBox="1">
            <a:spLocks noChangeArrowheads="1"/>
          </p:cNvSpPr>
          <p:nvPr/>
        </p:nvSpPr>
        <p:spPr bwMode="auto">
          <a:xfrm>
            <a:off x="4740275" y="17954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7879" name="Oval 23"/>
          <p:cNvSpPr>
            <a:spLocks noChangeArrowheads="1"/>
          </p:cNvSpPr>
          <p:nvPr/>
        </p:nvSpPr>
        <p:spPr bwMode="auto">
          <a:xfrm>
            <a:off x="4983163" y="20161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83" name="Line 27"/>
          <p:cNvSpPr>
            <a:spLocks noChangeShapeType="1"/>
          </p:cNvSpPr>
          <p:nvPr/>
        </p:nvSpPr>
        <p:spPr bwMode="auto">
          <a:xfrm>
            <a:off x="4802188" y="2516188"/>
            <a:ext cx="0" cy="6731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84" name="Line 28"/>
          <p:cNvSpPr>
            <a:spLocks noChangeShapeType="1"/>
          </p:cNvSpPr>
          <p:nvPr/>
        </p:nvSpPr>
        <p:spPr bwMode="auto">
          <a:xfrm>
            <a:off x="4802188" y="3116263"/>
            <a:ext cx="0" cy="2292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85" name="Line 29"/>
          <p:cNvSpPr>
            <a:spLocks noChangeShapeType="1"/>
          </p:cNvSpPr>
          <p:nvPr/>
        </p:nvSpPr>
        <p:spPr bwMode="auto">
          <a:xfrm flipV="1">
            <a:off x="5645150" y="688975"/>
            <a:ext cx="1914525" cy="1262063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86" name="Line 30"/>
          <p:cNvSpPr>
            <a:spLocks noChangeShapeType="1"/>
          </p:cNvSpPr>
          <p:nvPr/>
        </p:nvSpPr>
        <p:spPr bwMode="auto">
          <a:xfrm>
            <a:off x="5429250" y="4154488"/>
            <a:ext cx="3221038" cy="1352550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87" name="Line 31"/>
          <p:cNvSpPr>
            <a:spLocks noChangeShapeType="1"/>
          </p:cNvSpPr>
          <p:nvPr/>
        </p:nvSpPr>
        <p:spPr bwMode="auto">
          <a:xfrm>
            <a:off x="5913438" y="5845175"/>
            <a:ext cx="1827212" cy="766763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88" name="Line 32"/>
          <p:cNvSpPr>
            <a:spLocks noChangeShapeType="1"/>
          </p:cNvSpPr>
          <p:nvPr/>
        </p:nvSpPr>
        <p:spPr bwMode="auto">
          <a:xfrm>
            <a:off x="6278563" y="1500188"/>
            <a:ext cx="0" cy="19954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89" name="Line 33"/>
          <p:cNvSpPr>
            <a:spLocks noChangeShapeType="1"/>
          </p:cNvSpPr>
          <p:nvPr/>
        </p:nvSpPr>
        <p:spPr bwMode="auto">
          <a:xfrm>
            <a:off x="6278563" y="3462338"/>
            <a:ext cx="0" cy="2538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90" name="Text Box 34"/>
          <p:cNvSpPr txBox="1">
            <a:spLocks noChangeArrowheads="1"/>
          </p:cNvSpPr>
          <p:nvPr/>
        </p:nvSpPr>
        <p:spPr bwMode="auto">
          <a:xfrm>
            <a:off x="6367463" y="5726113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7891" name="Oval 35"/>
          <p:cNvSpPr>
            <a:spLocks noChangeArrowheads="1"/>
          </p:cNvSpPr>
          <p:nvPr/>
        </p:nvSpPr>
        <p:spPr bwMode="auto">
          <a:xfrm>
            <a:off x="6246813" y="59626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92" name="Oval 36"/>
          <p:cNvSpPr>
            <a:spLocks noChangeArrowheads="1"/>
          </p:cNvSpPr>
          <p:nvPr/>
        </p:nvSpPr>
        <p:spPr bwMode="auto">
          <a:xfrm>
            <a:off x="6240463" y="44735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93" name="Text Box 37"/>
          <p:cNvSpPr txBox="1">
            <a:spLocks noChangeArrowheads="1"/>
          </p:cNvSpPr>
          <p:nvPr/>
        </p:nvSpPr>
        <p:spPr bwMode="auto">
          <a:xfrm>
            <a:off x="6319838" y="4313238"/>
            <a:ext cx="5715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M’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7894" name="Text Box 38"/>
          <p:cNvSpPr txBox="1">
            <a:spLocks noChangeArrowheads="1"/>
          </p:cNvSpPr>
          <p:nvPr/>
        </p:nvSpPr>
        <p:spPr bwMode="auto">
          <a:xfrm>
            <a:off x="6329363" y="1501775"/>
            <a:ext cx="5715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M</a:t>
            </a:r>
            <a:r>
              <a:rPr lang="en-US" sz="1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7895" name="Oval 39"/>
          <p:cNvSpPr>
            <a:spLocks noChangeArrowheads="1"/>
          </p:cNvSpPr>
          <p:nvPr/>
        </p:nvSpPr>
        <p:spPr bwMode="auto">
          <a:xfrm>
            <a:off x="6235700" y="148748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10" name="Text Box 54"/>
          <p:cNvSpPr txBox="1">
            <a:spLocks noChangeArrowheads="1"/>
          </p:cNvSpPr>
          <p:nvPr/>
        </p:nvSpPr>
        <p:spPr bwMode="auto">
          <a:xfrm>
            <a:off x="4500563" y="3643313"/>
            <a:ext cx="2825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7911" name="Text Box 55"/>
          <p:cNvSpPr txBox="1">
            <a:spLocks noChangeArrowheads="1"/>
          </p:cNvSpPr>
          <p:nvPr/>
        </p:nvSpPr>
        <p:spPr bwMode="auto">
          <a:xfrm>
            <a:off x="4589463" y="5278438"/>
            <a:ext cx="577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7912" name="Text Box 56"/>
          <p:cNvSpPr txBox="1">
            <a:spLocks noChangeArrowheads="1"/>
          </p:cNvSpPr>
          <p:nvPr/>
        </p:nvSpPr>
        <p:spPr bwMode="auto">
          <a:xfrm>
            <a:off x="5730240" y="3519805"/>
            <a:ext cx="198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T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77913" name="Line 57"/>
          <p:cNvSpPr>
            <a:spLocks noChangeShapeType="1"/>
          </p:cNvSpPr>
          <p:nvPr/>
        </p:nvSpPr>
        <p:spPr bwMode="auto">
          <a:xfrm>
            <a:off x="5314950" y="4976813"/>
            <a:ext cx="2586038" cy="1085850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23" name="Line 67"/>
          <p:cNvSpPr>
            <a:spLocks noChangeShapeType="1"/>
          </p:cNvSpPr>
          <p:nvPr/>
        </p:nvSpPr>
        <p:spPr bwMode="auto">
          <a:xfrm flipH="1">
            <a:off x="5251450" y="3581400"/>
            <a:ext cx="765175" cy="2111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25" name="Oval 69"/>
          <p:cNvSpPr>
            <a:spLocks noChangeArrowheads="1"/>
          </p:cNvSpPr>
          <p:nvPr/>
        </p:nvSpPr>
        <p:spPr bwMode="auto">
          <a:xfrm>
            <a:off x="5214938" y="56594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26" name="Oval 70"/>
          <p:cNvSpPr>
            <a:spLocks noChangeArrowheads="1"/>
          </p:cNvSpPr>
          <p:nvPr/>
        </p:nvSpPr>
        <p:spPr bwMode="auto">
          <a:xfrm>
            <a:off x="5970588" y="35607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28" name="Rectangle 72"/>
          <p:cNvSpPr>
            <a:spLocks noChangeArrowheads="1"/>
          </p:cNvSpPr>
          <p:nvPr/>
        </p:nvSpPr>
        <p:spPr bwMode="auto">
          <a:xfrm>
            <a:off x="3810000" y="6172200"/>
            <a:ext cx="295275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77.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thuộc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trụ</a:t>
            </a:r>
            <a:r>
              <a:rPr lang="en-US" i="1" dirty="0">
                <a:latin typeface="Times New Roman" pitchFamily="18" charset="0"/>
              </a:rPr>
              <a:t>.</a:t>
            </a:r>
          </a:p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              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M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 , N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77929" name="Rectangle 73"/>
          <p:cNvSpPr>
            <a:spLocks noChangeArrowheads="1"/>
          </p:cNvSpPr>
          <p:nvPr/>
        </p:nvSpPr>
        <p:spPr bwMode="auto">
          <a:xfrm>
            <a:off x="0" y="1868487"/>
            <a:ext cx="4233863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b="1" i="1" dirty="0">
                <a:latin typeface="Times New Roman" pitchFamily="18" charset="0"/>
              </a:rPr>
              <a:t>-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M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qua M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Chân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</a:rPr>
              <a:t>: E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E’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E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 E’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Qua E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 E’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 a’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M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2000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 M’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2000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 a’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    -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N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</a:rPr>
              <a:t> N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</a:rPr>
              <a:t> s.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N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2000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 s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N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2000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 s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7932" name="Line 76"/>
          <p:cNvSpPr>
            <a:spLocks noChangeShapeType="1"/>
          </p:cNvSpPr>
          <p:nvPr/>
        </p:nvSpPr>
        <p:spPr bwMode="auto">
          <a:xfrm flipV="1">
            <a:off x="4794250" y="1916113"/>
            <a:ext cx="898525" cy="592137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3" name="Oval 77"/>
          <p:cNvSpPr>
            <a:spLocks noChangeArrowheads="1"/>
          </p:cNvSpPr>
          <p:nvPr/>
        </p:nvSpPr>
        <p:spPr bwMode="auto">
          <a:xfrm>
            <a:off x="4767263" y="24733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4" name="Line 78"/>
          <p:cNvSpPr>
            <a:spLocks noChangeShapeType="1"/>
          </p:cNvSpPr>
          <p:nvPr/>
        </p:nvSpPr>
        <p:spPr bwMode="auto">
          <a:xfrm>
            <a:off x="4789488" y="3887788"/>
            <a:ext cx="663575" cy="277812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35" name="Oval 79"/>
          <p:cNvSpPr>
            <a:spLocks noChangeArrowheads="1"/>
          </p:cNvSpPr>
          <p:nvPr/>
        </p:nvSpPr>
        <p:spPr bwMode="auto">
          <a:xfrm>
            <a:off x="4757738" y="38608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40" name="Text Box 84"/>
          <p:cNvSpPr txBox="1">
            <a:spLocks noChangeArrowheads="1"/>
          </p:cNvSpPr>
          <p:nvPr/>
        </p:nvSpPr>
        <p:spPr bwMode="auto">
          <a:xfrm>
            <a:off x="4997450" y="48910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7942" name="Line 86"/>
          <p:cNvSpPr>
            <a:spLocks noChangeShapeType="1"/>
          </p:cNvSpPr>
          <p:nvPr/>
        </p:nvSpPr>
        <p:spPr bwMode="auto">
          <a:xfrm>
            <a:off x="4810125" y="5381625"/>
            <a:ext cx="1138238" cy="476250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43" name="Oval 87"/>
          <p:cNvSpPr>
            <a:spLocks noChangeArrowheads="1"/>
          </p:cNvSpPr>
          <p:nvPr/>
        </p:nvSpPr>
        <p:spPr bwMode="auto">
          <a:xfrm>
            <a:off x="4757738" y="53419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44" name="Line 88"/>
          <p:cNvSpPr>
            <a:spLocks noChangeShapeType="1"/>
          </p:cNvSpPr>
          <p:nvPr/>
        </p:nvSpPr>
        <p:spPr bwMode="auto">
          <a:xfrm>
            <a:off x="4491038" y="4629150"/>
            <a:ext cx="877887" cy="368300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945" name="Oval 89"/>
          <p:cNvSpPr>
            <a:spLocks noChangeArrowheads="1"/>
          </p:cNvSpPr>
          <p:nvPr/>
        </p:nvSpPr>
        <p:spPr bwMode="auto">
          <a:xfrm>
            <a:off x="4983163" y="48196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7948" name="Group 92"/>
          <p:cNvGrpSpPr>
            <a:grpSpLocks/>
          </p:cNvGrpSpPr>
          <p:nvPr/>
        </p:nvGrpSpPr>
        <p:grpSpPr bwMode="auto">
          <a:xfrm>
            <a:off x="4141788" y="4637088"/>
            <a:ext cx="1490662" cy="3175"/>
            <a:chOff x="618" y="2836"/>
            <a:chExt cx="979" cy="2"/>
          </a:xfrm>
        </p:grpSpPr>
        <p:sp>
          <p:nvSpPr>
            <p:cNvPr id="46254" name="Line 93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55" name="Line 94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56" name="Line 95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57" name="Line 96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58" name="Line 97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59" name="Line 98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60" name="Line 99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61" name="Line 100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62" name="Line 101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7958" name="Group 102"/>
          <p:cNvGrpSpPr>
            <a:grpSpLocks/>
          </p:cNvGrpSpPr>
          <p:nvPr/>
        </p:nvGrpSpPr>
        <p:grpSpPr bwMode="auto">
          <a:xfrm>
            <a:off x="5570538" y="4637088"/>
            <a:ext cx="1490662" cy="3175"/>
            <a:chOff x="618" y="2836"/>
            <a:chExt cx="979" cy="2"/>
          </a:xfrm>
        </p:grpSpPr>
        <p:sp>
          <p:nvSpPr>
            <p:cNvPr id="46245" name="Line 103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46" name="Line 104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47" name="Line 105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48" name="Line 106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49" name="Line 107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50" name="Line 108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51" name="Line 109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52" name="Line 110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53" name="Line 111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7968" name="Group 112"/>
          <p:cNvGrpSpPr>
            <a:grpSpLocks/>
          </p:cNvGrpSpPr>
          <p:nvPr/>
        </p:nvGrpSpPr>
        <p:grpSpPr bwMode="auto">
          <a:xfrm rot="5400000">
            <a:off x="4885531" y="5144294"/>
            <a:ext cx="1490663" cy="3175"/>
            <a:chOff x="618" y="2836"/>
            <a:chExt cx="979" cy="2"/>
          </a:xfrm>
        </p:grpSpPr>
        <p:sp>
          <p:nvSpPr>
            <p:cNvPr id="46236" name="Line 113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37" name="Line 114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38" name="Line 115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39" name="Line 116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40" name="Line 117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41" name="Line 118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42" name="Line 119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43" name="Line 120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44" name="Line 121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7978" name="Group 122"/>
          <p:cNvGrpSpPr>
            <a:grpSpLocks/>
          </p:cNvGrpSpPr>
          <p:nvPr/>
        </p:nvGrpSpPr>
        <p:grpSpPr bwMode="auto">
          <a:xfrm rot="-5400000">
            <a:off x="4885531" y="3645694"/>
            <a:ext cx="1490663" cy="3175"/>
            <a:chOff x="618" y="2836"/>
            <a:chExt cx="979" cy="2"/>
          </a:xfrm>
        </p:grpSpPr>
        <p:sp>
          <p:nvSpPr>
            <p:cNvPr id="46227" name="Line 123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28" name="Line 124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29" name="Line 125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30" name="Line 126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31" name="Line 127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32" name="Line 128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33" name="Line 129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34" name="Line 130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35" name="Line 131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7989" name="Group 133"/>
          <p:cNvGrpSpPr>
            <a:grpSpLocks/>
          </p:cNvGrpSpPr>
          <p:nvPr/>
        </p:nvGrpSpPr>
        <p:grpSpPr bwMode="auto">
          <a:xfrm>
            <a:off x="5616575" y="1093788"/>
            <a:ext cx="2765425" cy="1819275"/>
            <a:chOff x="3538" y="497"/>
            <a:chExt cx="1742" cy="1146"/>
          </a:xfrm>
        </p:grpSpPr>
        <p:grpSp>
          <p:nvGrpSpPr>
            <p:cNvPr id="46213" name="Group 134"/>
            <p:cNvGrpSpPr>
              <a:grpSpLocks/>
            </p:cNvGrpSpPr>
            <p:nvPr/>
          </p:nvGrpSpPr>
          <p:grpSpPr bwMode="auto">
            <a:xfrm>
              <a:off x="3538" y="989"/>
              <a:ext cx="994" cy="654"/>
              <a:chOff x="1022" y="1433"/>
              <a:chExt cx="1097" cy="627"/>
            </a:xfrm>
          </p:grpSpPr>
          <p:sp>
            <p:nvSpPr>
              <p:cNvPr id="46220" name="Line 135"/>
              <p:cNvSpPr>
                <a:spLocks noChangeShapeType="1"/>
              </p:cNvSpPr>
              <p:nvPr/>
            </p:nvSpPr>
            <p:spPr bwMode="auto">
              <a:xfrm flipH="1">
                <a:off x="1903" y="1433"/>
                <a:ext cx="216" cy="1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21" name="Line 136"/>
              <p:cNvSpPr>
                <a:spLocks noChangeShapeType="1"/>
              </p:cNvSpPr>
              <p:nvPr/>
            </p:nvSpPr>
            <p:spPr bwMode="auto">
              <a:xfrm flipH="1">
                <a:off x="1627" y="1589"/>
                <a:ext cx="216" cy="1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22" name="Line 137"/>
              <p:cNvSpPr>
                <a:spLocks noChangeShapeType="1"/>
              </p:cNvSpPr>
              <p:nvPr/>
            </p:nvSpPr>
            <p:spPr bwMode="auto">
              <a:xfrm flipH="1">
                <a:off x="1349" y="1749"/>
                <a:ext cx="216" cy="1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23" name="Line 138"/>
              <p:cNvSpPr>
                <a:spLocks noChangeShapeType="1"/>
              </p:cNvSpPr>
              <p:nvPr/>
            </p:nvSpPr>
            <p:spPr bwMode="auto">
              <a:xfrm flipH="1">
                <a:off x="1022" y="1909"/>
                <a:ext cx="265" cy="1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24" name="Line 139"/>
              <p:cNvSpPr>
                <a:spLocks noChangeShapeType="1"/>
              </p:cNvSpPr>
              <p:nvPr/>
            </p:nvSpPr>
            <p:spPr bwMode="auto">
              <a:xfrm flipH="1">
                <a:off x="1869" y="1571"/>
                <a:ext cx="9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25" name="Line 140"/>
              <p:cNvSpPr>
                <a:spLocks noChangeShapeType="1"/>
              </p:cNvSpPr>
              <p:nvPr/>
            </p:nvSpPr>
            <p:spPr bwMode="auto">
              <a:xfrm flipH="1">
                <a:off x="1595" y="1727"/>
                <a:ext cx="9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26" name="Line 141"/>
              <p:cNvSpPr>
                <a:spLocks noChangeShapeType="1"/>
              </p:cNvSpPr>
              <p:nvPr/>
            </p:nvSpPr>
            <p:spPr bwMode="auto">
              <a:xfrm flipH="1">
                <a:off x="1313" y="1889"/>
                <a:ext cx="9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214" name="Line 142"/>
            <p:cNvSpPr>
              <a:spLocks noChangeShapeType="1"/>
            </p:cNvSpPr>
            <p:nvPr/>
          </p:nvSpPr>
          <p:spPr bwMode="auto">
            <a:xfrm flipH="1">
              <a:off x="5084" y="497"/>
              <a:ext cx="196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15" name="Line 143"/>
            <p:cNvSpPr>
              <a:spLocks noChangeShapeType="1"/>
            </p:cNvSpPr>
            <p:nvPr/>
          </p:nvSpPr>
          <p:spPr bwMode="auto">
            <a:xfrm flipH="1">
              <a:off x="4834" y="660"/>
              <a:ext cx="196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16" name="Line 144"/>
            <p:cNvSpPr>
              <a:spLocks noChangeShapeType="1"/>
            </p:cNvSpPr>
            <p:nvPr/>
          </p:nvSpPr>
          <p:spPr bwMode="auto">
            <a:xfrm flipH="1">
              <a:off x="4582" y="827"/>
              <a:ext cx="196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17" name="Line 145"/>
            <p:cNvSpPr>
              <a:spLocks noChangeShapeType="1"/>
            </p:cNvSpPr>
            <p:nvPr/>
          </p:nvSpPr>
          <p:spPr bwMode="auto">
            <a:xfrm flipH="1">
              <a:off x="5053" y="641"/>
              <a:ext cx="9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18" name="Line 146"/>
            <p:cNvSpPr>
              <a:spLocks noChangeShapeType="1"/>
            </p:cNvSpPr>
            <p:nvPr/>
          </p:nvSpPr>
          <p:spPr bwMode="auto">
            <a:xfrm flipH="1">
              <a:off x="4805" y="804"/>
              <a:ext cx="8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19" name="Line 147"/>
            <p:cNvSpPr>
              <a:spLocks noChangeShapeType="1"/>
            </p:cNvSpPr>
            <p:nvPr/>
          </p:nvSpPr>
          <p:spPr bwMode="auto">
            <a:xfrm flipH="1">
              <a:off x="4550" y="973"/>
              <a:ext cx="8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004" name="Group 148"/>
          <p:cNvGrpSpPr>
            <a:grpSpLocks/>
          </p:cNvGrpSpPr>
          <p:nvPr/>
        </p:nvGrpSpPr>
        <p:grpSpPr bwMode="auto">
          <a:xfrm>
            <a:off x="5976938" y="4213225"/>
            <a:ext cx="2628900" cy="1793875"/>
            <a:chOff x="3765" y="2462"/>
            <a:chExt cx="1656" cy="1130"/>
          </a:xfrm>
        </p:grpSpPr>
        <p:grpSp>
          <p:nvGrpSpPr>
            <p:cNvPr id="46199" name="Group 149"/>
            <p:cNvGrpSpPr>
              <a:grpSpLocks/>
            </p:cNvGrpSpPr>
            <p:nvPr/>
          </p:nvGrpSpPr>
          <p:grpSpPr bwMode="auto">
            <a:xfrm rot="3378596">
              <a:off x="3595" y="2632"/>
              <a:ext cx="994" cy="654"/>
              <a:chOff x="1022" y="1433"/>
              <a:chExt cx="1097" cy="627"/>
            </a:xfrm>
          </p:grpSpPr>
          <p:sp>
            <p:nvSpPr>
              <p:cNvPr id="46206" name="Line 150"/>
              <p:cNvSpPr>
                <a:spLocks noChangeShapeType="1"/>
              </p:cNvSpPr>
              <p:nvPr/>
            </p:nvSpPr>
            <p:spPr bwMode="auto">
              <a:xfrm flipH="1">
                <a:off x="1903" y="1433"/>
                <a:ext cx="216" cy="1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07" name="Line 151"/>
              <p:cNvSpPr>
                <a:spLocks noChangeShapeType="1"/>
              </p:cNvSpPr>
              <p:nvPr/>
            </p:nvSpPr>
            <p:spPr bwMode="auto">
              <a:xfrm flipH="1">
                <a:off x="1627" y="1589"/>
                <a:ext cx="216" cy="1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08" name="Line 152"/>
              <p:cNvSpPr>
                <a:spLocks noChangeShapeType="1"/>
              </p:cNvSpPr>
              <p:nvPr/>
            </p:nvSpPr>
            <p:spPr bwMode="auto">
              <a:xfrm flipH="1">
                <a:off x="1349" y="1749"/>
                <a:ext cx="216" cy="1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09" name="Line 153"/>
              <p:cNvSpPr>
                <a:spLocks noChangeShapeType="1"/>
              </p:cNvSpPr>
              <p:nvPr/>
            </p:nvSpPr>
            <p:spPr bwMode="auto">
              <a:xfrm flipH="1">
                <a:off x="1022" y="1909"/>
                <a:ext cx="265" cy="1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10" name="Line 154"/>
              <p:cNvSpPr>
                <a:spLocks noChangeShapeType="1"/>
              </p:cNvSpPr>
              <p:nvPr/>
            </p:nvSpPr>
            <p:spPr bwMode="auto">
              <a:xfrm flipH="1">
                <a:off x="1869" y="1571"/>
                <a:ext cx="9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11" name="Line 155"/>
              <p:cNvSpPr>
                <a:spLocks noChangeShapeType="1"/>
              </p:cNvSpPr>
              <p:nvPr/>
            </p:nvSpPr>
            <p:spPr bwMode="auto">
              <a:xfrm flipH="1">
                <a:off x="1595" y="1727"/>
                <a:ext cx="9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12" name="Line 156"/>
              <p:cNvSpPr>
                <a:spLocks noChangeShapeType="1"/>
              </p:cNvSpPr>
              <p:nvPr/>
            </p:nvSpPr>
            <p:spPr bwMode="auto">
              <a:xfrm flipH="1">
                <a:off x="1313" y="1889"/>
                <a:ext cx="9" cy="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200" name="Line 157"/>
            <p:cNvSpPr>
              <a:spLocks noChangeShapeType="1"/>
            </p:cNvSpPr>
            <p:nvPr/>
          </p:nvSpPr>
          <p:spPr bwMode="auto">
            <a:xfrm rot="3378596" flipH="1">
              <a:off x="5259" y="3430"/>
              <a:ext cx="196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1" name="Line 158"/>
            <p:cNvSpPr>
              <a:spLocks noChangeShapeType="1"/>
            </p:cNvSpPr>
            <p:nvPr/>
          </p:nvSpPr>
          <p:spPr bwMode="auto">
            <a:xfrm rot="3378596" flipH="1">
              <a:off x="4984" y="3313"/>
              <a:ext cx="196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2" name="Line 159"/>
            <p:cNvSpPr>
              <a:spLocks noChangeShapeType="1"/>
            </p:cNvSpPr>
            <p:nvPr/>
          </p:nvSpPr>
          <p:spPr bwMode="auto">
            <a:xfrm rot="3378596" flipH="1">
              <a:off x="4706" y="3196"/>
              <a:ext cx="196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3" name="Line 160"/>
            <p:cNvSpPr>
              <a:spLocks noChangeShapeType="1"/>
            </p:cNvSpPr>
            <p:nvPr/>
          </p:nvSpPr>
          <p:spPr bwMode="auto">
            <a:xfrm rot="3378596" flipH="1">
              <a:off x="5214" y="3434"/>
              <a:ext cx="9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4" name="Line 161"/>
            <p:cNvSpPr>
              <a:spLocks noChangeShapeType="1"/>
            </p:cNvSpPr>
            <p:nvPr/>
          </p:nvSpPr>
          <p:spPr bwMode="auto">
            <a:xfrm rot="3378596" flipH="1">
              <a:off x="4941" y="3317"/>
              <a:ext cx="8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5" name="Line 162"/>
            <p:cNvSpPr>
              <a:spLocks noChangeShapeType="1"/>
            </p:cNvSpPr>
            <p:nvPr/>
          </p:nvSpPr>
          <p:spPr bwMode="auto">
            <a:xfrm rot="3378596" flipH="1">
              <a:off x="4659" y="3199"/>
              <a:ext cx="8" cy="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019" name="Oval 163"/>
          <p:cNvSpPr>
            <a:spLocks noChangeArrowheads="1"/>
          </p:cNvSpPr>
          <p:nvPr/>
        </p:nvSpPr>
        <p:spPr bwMode="auto">
          <a:xfrm>
            <a:off x="5591175" y="46005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020" name="Text Box 164"/>
          <p:cNvSpPr txBox="1">
            <a:spLocks noChangeArrowheads="1"/>
          </p:cNvSpPr>
          <p:nvPr/>
        </p:nvSpPr>
        <p:spPr bwMode="auto">
          <a:xfrm>
            <a:off x="4506913" y="2590800"/>
            <a:ext cx="577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≡E’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021" name="Oval 165"/>
          <p:cNvSpPr>
            <a:spLocks noChangeArrowheads="1"/>
          </p:cNvSpPr>
          <p:nvPr/>
        </p:nvSpPr>
        <p:spPr bwMode="auto">
          <a:xfrm>
            <a:off x="6024563" y="3659188"/>
            <a:ext cx="42862" cy="428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022" name="Arc 166"/>
          <p:cNvSpPr>
            <a:spLocks/>
          </p:cNvSpPr>
          <p:nvPr/>
        </p:nvSpPr>
        <p:spPr bwMode="auto">
          <a:xfrm rot="6574498">
            <a:off x="5978526" y="3621087"/>
            <a:ext cx="157162" cy="157163"/>
          </a:xfrm>
          <a:custGeom>
            <a:avLst/>
            <a:gdLst>
              <a:gd name="T0" fmla="*/ 0 w 21600"/>
              <a:gd name="T1" fmla="*/ 0 h 21600"/>
              <a:gd name="T2" fmla="*/ 8320229 w 21600"/>
              <a:gd name="T3" fmla="*/ 8320384 h 21600"/>
              <a:gd name="T4" fmla="*/ 0 w 21600"/>
              <a:gd name="T5" fmla="*/ 832038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023" name="Oval 167"/>
          <p:cNvSpPr>
            <a:spLocks noChangeArrowheads="1"/>
          </p:cNvSpPr>
          <p:nvPr/>
        </p:nvSpPr>
        <p:spPr bwMode="auto">
          <a:xfrm>
            <a:off x="5313363" y="5621338"/>
            <a:ext cx="42862" cy="428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024" name="Arc 168"/>
          <p:cNvSpPr>
            <a:spLocks/>
          </p:cNvSpPr>
          <p:nvPr/>
        </p:nvSpPr>
        <p:spPr bwMode="auto">
          <a:xfrm rot="1610398">
            <a:off x="5264150" y="5564188"/>
            <a:ext cx="157163" cy="157162"/>
          </a:xfrm>
          <a:custGeom>
            <a:avLst/>
            <a:gdLst>
              <a:gd name="T0" fmla="*/ 0 w 21600"/>
              <a:gd name="T1" fmla="*/ 0 h 21600"/>
              <a:gd name="T2" fmla="*/ 8320384 w 21600"/>
              <a:gd name="T3" fmla="*/ 8320229 h 21600"/>
              <a:gd name="T4" fmla="*/ 0 w 21600"/>
              <a:gd name="T5" fmla="*/ 8320229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025" name="Text Box 169"/>
          <p:cNvSpPr txBox="1">
            <a:spLocks noChangeArrowheads="1"/>
          </p:cNvSpPr>
          <p:nvPr/>
        </p:nvSpPr>
        <p:spPr bwMode="auto">
          <a:xfrm>
            <a:off x="6019800" y="1050925"/>
            <a:ext cx="1666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 dirty="0">
                <a:solidFill>
                  <a:srgbClr val="800080"/>
                </a:solidFill>
                <a:latin typeface="Times New Roman" pitchFamily="18" charset="0"/>
              </a:rPr>
              <a:t>s</a:t>
            </a:r>
            <a:r>
              <a:rPr lang="en-US" sz="1600" b="1" i="1" baseline="-25000" dirty="0">
                <a:solidFill>
                  <a:srgbClr val="80008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8026" name="Text Box 170"/>
          <p:cNvSpPr txBox="1">
            <a:spLocks noChangeArrowheads="1"/>
          </p:cNvSpPr>
          <p:nvPr/>
        </p:nvSpPr>
        <p:spPr bwMode="auto">
          <a:xfrm>
            <a:off x="6892925" y="5400675"/>
            <a:ext cx="1666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>
                <a:solidFill>
                  <a:srgbClr val="800080"/>
                </a:solidFill>
                <a:latin typeface="Times New Roman" pitchFamily="18" charset="0"/>
              </a:rPr>
              <a:t>s</a:t>
            </a:r>
            <a:r>
              <a:rPr lang="en-US" sz="1600" b="1" i="1" baseline="-25000">
                <a:solidFill>
                  <a:srgbClr val="80008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8027" name="Text Box 171"/>
          <p:cNvSpPr txBox="1">
            <a:spLocks noChangeArrowheads="1"/>
          </p:cNvSpPr>
          <p:nvPr/>
        </p:nvSpPr>
        <p:spPr bwMode="auto">
          <a:xfrm>
            <a:off x="6896100" y="750888"/>
            <a:ext cx="266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 dirty="0">
                <a:solidFill>
                  <a:srgbClr val="00B0F0"/>
                </a:solidFill>
                <a:latin typeface="Times New Roman" pitchFamily="18" charset="0"/>
              </a:rPr>
              <a:t>a</a:t>
            </a:r>
            <a:r>
              <a:rPr lang="en-US" sz="1600" b="1" i="1" baseline="-25000" dirty="0">
                <a:solidFill>
                  <a:srgbClr val="00B0F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8028" name="Text Box 172"/>
          <p:cNvSpPr txBox="1">
            <a:spLocks noChangeArrowheads="1"/>
          </p:cNvSpPr>
          <p:nvPr/>
        </p:nvSpPr>
        <p:spPr bwMode="auto">
          <a:xfrm>
            <a:off x="7635875" y="4857750"/>
            <a:ext cx="266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 dirty="0">
                <a:solidFill>
                  <a:srgbClr val="00B0F0"/>
                </a:solidFill>
                <a:latin typeface="Times New Roman" pitchFamily="18" charset="0"/>
              </a:rPr>
              <a:t>a’</a:t>
            </a:r>
            <a:r>
              <a:rPr lang="en-US" sz="1600" b="1" i="1" baseline="-25000" dirty="0">
                <a:solidFill>
                  <a:srgbClr val="00B0F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8029" name="Text Box 173"/>
          <p:cNvSpPr txBox="1">
            <a:spLocks noChangeArrowheads="1"/>
          </p:cNvSpPr>
          <p:nvPr/>
        </p:nvSpPr>
        <p:spPr bwMode="auto">
          <a:xfrm>
            <a:off x="7245350" y="6169025"/>
            <a:ext cx="266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 dirty="0">
                <a:solidFill>
                  <a:srgbClr val="00B0F0"/>
                </a:solidFill>
                <a:latin typeface="Times New Roman" pitchFamily="18" charset="0"/>
              </a:rPr>
              <a:t>a</a:t>
            </a:r>
            <a:r>
              <a:rPr lang="en-US" sz="1600" b="1" i="1" baseline="-25000" dirty="0">
                <a:solidFill>
                  <a:srgbClr val="00B0F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8035" name="Text Box 179"/>
          <p:cNvSpPr txBox="1">
            <a:spLocks noChangeArrowheads="1"/>
          </p:cNvSpPr>
          <p:nvPr/>
        </p:nvSpPr>
        <p:spPr bwMode="auto">
          <a:xfrm>
            <a:off x="5643563" y="46497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036" name="Oval 180"/>
          <p:cNvSpPr>
            <a:spLocks noChangeArrowheads="1"/>
          </p:cNvSpPr>
          <p:nvPr/>
        </p:nvSpPr>
        <p:spPr bwMode="auto">
          <a:xfrm>
            <a:off x="5603875" y="28606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038" name="Oval 182"/>
          <p:cNvSpPr>
            <a:spLocks noChangeArrowheads="1"/>
          </p:cNvSpPr>
          <p:nvPr/>
        </p:nvSpPr>
        <p:spPr bwMode="auto">
          <a:xfrm>
            <a:off x="4471988" y="45958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9" name="Group 138"/>
          <p:cNvGrpSpPr/>
          <p:nvPr/>
        </p:nvGrpSpPr>
        <p:grpSpPr>
          <a:xfrm>
            <a:off x="4191000" y="3205163"/>
            <a:ext cx="3919537" cy="274637"/>
            <a:chOff x="5072063" y="3367881"/>
            <a:chExt cx="3919537" cy="274637"/>
          </a:xfrm>
        </p:grpSpPr>
        <p:sp>
          <p:nvSpPr>
            <p:cNvPr id="140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1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143" name="Picture 1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4427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7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77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37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377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3779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3779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377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5" dur="500"/>
                                        <p:tgtEl>
                                          <p:spTgt spid="377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378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377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37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500"/>
                                        <p:tgtEl>
                                          <p:spTgt spid="377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4" dur="500"/>
                                        <p:tgtEl>
                                          <p:spTgt spid="377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8" dur="500"/>
                                        <p:tgtEl>
                                          <p:spTgt spid="37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37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6" dur="500"/>
                                        <p:tgtEl>
                                          <p:spTgt spid="377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500"/>
                                        <p:tgtEl>
                                          <p:spTgt spid="37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3779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3779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500"/>
                                        <p:tgtEl>
                                          <p:spTgt spid="37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"/>
                                        <p:tgtEl>
                                          <p:spTgt spid="377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37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377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500"/>
                                        <p:tgtEl>
                                          <p:spTgt spid="37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"/>
                                        <p:tgtEl>
                                          <p:spTgt spid="37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500"/>
                                        <p:tgtEl>
                                          <p:spTgt spid="37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500"/>
                                        <p:tgtEl>
                                          <p:spTgt spid="377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6" dur="500"/>
                                        <p:tgtEl>
                                          <p:spTgt spid="377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9" dur="500"/>
                                        <p:tgtEl>
                                          <p:spTgt spid="378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3" dur="500"/>
                                        <p:tgtEl>
                                          <p:spTgt spid="3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500"/>
                                        <p:tgtEl>
                                          <p:spTgt spid="37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2" dur="500"/>
                                        <p:tgtEl>
                                          <p:spTgt spid="3779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"/>
                                        <p:tgtEl>
                                          <p:spTgt spid="3779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500"/>
                                        <p:tgtEl>
                                          <p:spTgt spid="37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500"/>
                                        <p:tgtEl>
                                          <p:spTgt spid="37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9" dur="500"/>
                                        <p:tgtEl>
                                          <p:spTgt spid="37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3" dur="500"/>
                                        <p:tgtEl>
                                          <p:spTgt spid="37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7" dur="500"/>
                                        <p:tgtEl>
                                          <p:spTgt spid="37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1" dur="500"/>
                                        <p:tgtEl>
                                          <p:spTgt spid="37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500"/>
                                        <p:tgtEl>
                                          <p:spTgt spid="37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8" dur="500"/>
                                        <p:tgtEl>
                                          <p:spTgt spid="378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2" dur="500"/>
                                        <p:tgtEl>
                                          <p:spTgt spid="37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6" dur="500"/>
                                        <p:tgtEl>
                                          <p:spTgt spid="37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0" dur="500"/>
                                        <p:tgtEl>
                                          <p:spTgt spid="37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4" dur="500"/>
                                        <p:tgtEl>
                                          <p:spTgt spid="37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8" dur="500"/>
                                        <p:tgtEl>
                                          <p:spTgt spid="37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1" dur="500"/>
                                        <p:tgtEl>
                                          <p:spTgt spid="37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4" dur="500"/>
                                        <p:tgtEl>
                                          <p:spTgt spid="37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7" dur="500"/>
                                        <p:tgtEl>
                                          <p:spTgt spid="37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0" dur="500"/>
                                        <p:tgtEl>
                                          <p:spTgt spid="37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3" dur="500"/>
                                        <p:tgtEl>
                                          <p:spTgt spid="37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6" dur="500"/>
                                        <p:tgtEl>
                                          <p:spTgt spid="37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9" dur="500"/>
                                        <p:tgtEl>
                                          <p:spTgt spid="37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2" dur="500"/>
                                        <p:tgtEl>
                                          <p:spTgt spid="37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animBg="1"/>
      <p:bldP spid="377860" grpId="0" animBg="1"/>
      <p:bldP spid="377861" grpId="0" animBg="1"/>
      <p:bldP spid="377862" grpId="0" animBg="1"/>
      <p:bldP spid="377863" grpId="0" animBg="1"/>
      <p:bldP spid="377864" grpId="0" animBg="1"/>
      <p:bldP spid="377865" grpId="0" animBg="1"/>
      <p:bldP spid="377866" grpId="0" animBg="1"/>
      <p:bldP spid="377867" grpId="0" animBg="1"/>
      <p:bldP spid="377868" grpId="0" animBg="1"/>
      <p:bldP spid="377869" grpId="0" animBg="1"/>
      <p:bldP spid="377870" grpId="0" animBg="1"/>
      <p:bldP spid="377871" grpId="0"/>
      <p:bldP spid="377872" grpId="0"/>
      <p:bldP spid="377874" grpId="0"/>
      <p:bldP spid="377875" grpId="0"/>
      <p:bldP spid="377876" grpId="0" animBg="1"/>
      <p:bldP spid="377877" grpId="0" animBg="1"/>
      <p:bldP spid="377878" grpId="0"/>
      <p:bldP spid="377879" grpId="0" animBg="1"/>
      <p:bldP spid="377883" grpId="0" animBg="1"/>
      <p:bldP spid="377884" grpId="0" animBg="1"/>
      <p:bldP spid="377885" grpId="0" animBg="1"/>
      <p:bldP spid="377886" grpId="0" animBg="1"/>
      <p:bldP spid="377887" grpId="0" animBg="1"/>
      <p:bldP spid="377888" grpId="0" animBg="1"/>
      <p:bldP spid="377889" grpId="0" animBg="1"/>
      <p:bldP spid="377890" grpId="0"/>
      <p:bldP spid="377891" grpId="0" animBg="1"/>
      <p:bldP spid="377892" grpId="0" animBg="1"/>
      <p:bldP spid="377893" grpId="0"/>
      <p:bldP spid="377894" grpId="0"/>
      <p:bldP spid="377895" grpId="0" animBg="1"/>
      <p:bldP spid="377910" grpId="0"/>
      <p:bldP spid="377911" grpId="0"/>
      <p:bldP spid="377912" grpId="0"/>
      <p:bldP spid="377913" grpId="0" animBg="1"/>
      <p:bldP spid="377923" grpId="0" animBg="1"/>
      <p:bldP spid="377925" grpId="0" animBg="1"/>
      <p:bldP spid="377926" grpId="0" animBg="1"/>
      <p:bldP spid="377928" grpId="0"/>
      <p:bldP spid="377932" grpId="0" animBg="1"/>
      <p:bldP spid="377933" grpId="0" animBg="1"/>
      <p:bldP spid="377934" grpId="0" animBg="1"/>
      <p:bldP spid="377935" grpId="0" animBg="1"/>
      <p:bldP spid="377940" grpId="0"/>
      <p:bldP spid="377942" grpId="0" animBg="1"/>
      <p:bldP spid="377943" grpId="0" animBg="1"/>
      <p:bldP spid="377944" grpId="0" animBg="1"/>
      <p:bldP spid="377945" grpId="0" animBg="1"/>
      <p:bldP spid="378019" grpId="0" animBg="1"/>
      <p:bldP spid="378020" grpId="0"/>
      <p:bldP spid="378021" grpId="0" animBg="1"/>
      <p:bldP spid="378022" grpId="0" animBg="1"/>
      <p:bldP spid="378023" grpId="0" animBg="1"/>
      <p:bldP spid="378024" grpId="0" animBg="1"/>
      <p:bldP spid="378025" grpId="0"/>
      <p:bldP spid="378026" grpId="0"/>
      <p:bldP spid="378027" grpId="0"/>
      <p:bldP spid="378028" grpId="0"/>
      <p:bldP spid="378029" grpId="0"/>
      <p:bldP spid="378035" grpId="0"/>
      <p:bldP spid="378036" grpId="0" animBg="1"/>
      <p:bldP spid="3780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ChangeArrowheads="1"/>
          </p:cNvSpPr>
          <p:nvPr/>
        </p:nvSpPr>
        <p:spPr bwMode="auto">
          <a:xfrm>
            <a:off x="0" y="1001713"/>
            <a:ext cx="5453063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3: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Cho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M, N, P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thuộc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cầu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M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N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P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còn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đó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</a:t>
            </a: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b="1" i="1" dirty="0">
                <a:latin typeface="Times New Roman" pitchFamily="18" charset="0"/>
              </a:rPr>
              <a:t>-  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M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Qua M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cầu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này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song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song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</a:t>
            </a:r>
            <a:r>
              <a:rPr lang="en-US" b="1" i="1" dirty="0">
                <a:latin typeface="Times New Roman" pitchFamily="18" charset="0"/>
              </a:rPr>
              <a:t>-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N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 , P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Xét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</a:rPr>
              <a:t> (u)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(v)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cầu</a:t>
            </a:r>
            <a:r>
              <a:rPr lang="en-US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            N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2000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 (u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</a:t>
            </a:r>
            <a:r>
              <a:rPr lang="en-US" dirty="0">
                <a:latin typeface="Symbol" pitchFamily="18" charset="2"/>
              </a:rPr>
              <a:t>Þ</a:t>
            </a:r>
            <a:r>
              <a:rPr lang="en-US" dirty="0">
                <a:latin typeface="Times New Roman" pitchFamily="18" charset="0"/>
              </a:rPr>
              <a:t>  N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2000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 (u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            P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2000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 (v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</a:t>
            </a:r>
            <a:r>
              <a:rPr lang="en-US" dirty="0">
                <a:latin typeface="Symbol" pitchFamily="18" charset="2"/>
              </a:rPr>
              <a:t>Þ</a:t>
            </a:r>
            <a:r>
              <a:rPr lang="en-US" dirty="0">
                <a:latin typeface="Times New Roman" pitchFamily="18" charset="0"/>
              </a:rPr>
              <a:t>  P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2000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 (v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</a:t>
            </a: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Nếu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biếu</a:t>
            </a:r>
            <a:r>
              <a:rPr lang="en-US" b="1" i="1" dirty="0">
                <a:latin typeface="Times New Roman" pitchFamily="18" charset="0"/>
              </a:rPr>
              <a:t> M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, N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, P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</a:rPr>
              <a:t>, </a:t>
            </a:r>
            <a:r>
              <a:rPr lang="en-US" b="1" i="1" dirty="0" err="1">
                <a:latin typeface="Times New Roman" pitchFamily="18" charset="0"/>
              </a:rPr>
              <a:t>tìm</a:t>
            </a:r>
            <a:r>
              <a:rPr lang="en-US" b="1" i="1" dirty="0">
                <a:latin typeface="Times New Roman" pitchFamily="18" charset="0"/>
              </a:rPr>
              <a:t> M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  <a:r>
              <a:rPr lang="en-US" b="1" i="1" dirty="0">
                <a:latin typeface="Times New Roman" pitchFamily="18" charset="0"/>
              </a:rPr>
              <a:t>, N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  <a:r>
              <a:rPr lang="en-US" b="1" i="1" dirty="0">
                <a:latin typeface="Times New Roman" pitchFamily="18" charset="0"/>
              </a:rPr>
              <a:t>, P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  <a:r>
              <a:rPr lang="en-US" b="1" i="1" dirty="0">
                <a:latin typeface="Times New Roman" pitchFamily="18" charset="0"/>
              </a:rPr>
              <a:t> ta </a:t>
            </a:r>
            <a:r>
              <a:rPr lang="en-US" b="1" i="1" dirty="0" err="1">
                <a:latin typeface="Times New Roman" pitchFamily="18" charset="0"/>
              </a:rPr>
              <a:t>làm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        </a:t>
            </a:r>
            <a:r>
              <a:rPr lang="en-US" b="1" i="1" dirty="0" err="1">
                <a:latin typeface="Times New Roman" pitchFamily="18" charset="0"/>
              </a:rPr>
              <a:t>tương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tự</a:t>
            </a:r>
            <a:r>
              <a:rPr lang="en-US" b="1" i="1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8883" name="Line 3"/>
          <p:cNvSpPr>
            <a:spLocks noChangeShapeType="1"/>
          </p:cNvSpPr>
          <p:nvPr/>
        </p:nvSpPr>
        <p:spPr bwMode="auto">
          <a:xfrm>
            <a:off x="6265863" y="931863"/>
            <a:ext cx="0" cy="26971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84" name="Line 4"/>
          <p:cNvSpPr>
            <a:spLocks noChangeShapeType="1"/>
          </p:cNvSpPr>
          <p:nvPr/>
        </p:nvSpPr>
        <p:spPr bwMode="auto">
          <a:xfrm>
            <a:off x="6261100" y="3590925"/>
            <a:ext cx="0" cy="170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85" name="Line 5"/>
          <p:cNvSpPr>
            <a:spLocks noChangeShapeType="1"/>
          </p:cNvSpPr>
          <p:nvPr/>
        </p:nvSpPr>
        <p:spPr bwMode="auto">
          <a:xfrm>
            <a:off x="5951538" y="1255713"/>
            <a:ext cx="0" cy="24606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86" name="Line 6"/>
          <p:cNvSpPr>
            <a:spLocks noChangeShapeType="1"/>
          </p:cNvSpPr>
          <p:nvPr/>
        </p:nvSpPr>
        <p:spPr bwMode="auto">
          <a:xfrm>
            <a:off x="7707313" y="2106613"/>
            <a:ext cx="0" cy="11636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87" name="Line 7"/>
          <p:cNvSpPr>
            <a:spLocks noChangeShapeType="1"/>
          </p:cNvSpPr>
          <p:nvPr/>
        </p:nvSpPr>
        <p:spPr bwMode="auto">
          <a:xfrm>
            <a:off x="7705725" y="3201988"/>
            <a:ext cx="0" cy="3452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88" name="Text Box 8"/>
          <p:cNvSpPr txBox="1">
            <a:spLocks noChangeArrowheads="1"/>
          </p:cNvSpPr>
          <p:nvPr/>
        </p:nvSpPr>
        <p:spPr bwMode="auto">
          <a:xfrm>
            <a:off x="7219950" y="2105025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889" name="Text Box 9"/>
          <p:cNvSpPr txBox="1">
            <a:spLocks noChangeArrowheads="1"/>
          </p:cNvSpPr>
          <p:nvPr/>
        </p:nvSpPr>
        <p:spPr bwMode="auto">
          <a:xfrm>
            <a:off x="7223125" y="5281613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890" name="Text Box 10"/>
          <p:cNvSpPr txBox="1">
            <a:spLocks noChangeArrowheads="1"/>
          </p:cNvSpPr>
          <p:nvPr/>
        </p:nvSpPr>
        <p:spPr bwMode="auto">
          <a:xfrm>
            <a:off x="5675313" y="996950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891" name="Text Box 11"/>
          <p:cNvSpPr txBox="1">
            <a:spLocks noChangeArrowheads="1"/>
          </p:cNvSpPr>
          <p:nvPr/>
        </p:nvSpPr>
        <p:spPr bwMode="auto">
          <a:xfrm>
            <a:off x="5845175" y="5356225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892" name="Text Box 12"/>
          <p:cNvSpPr txBox="1">
            <a:spLocks noChangeArrowheads="1"/>
          </p:cNvSpPr>
          <p:nvPr/>
        </p:nvSpPr>
        <p:spPr bwMode="auto">
          <a:xfrm>
            <a:off x="6303963" y="927100"/>
            <a:ext cx="608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893" name="Text Box 13"/>
          <p:cNvSpPr txBox="1">
            <a:spLocks noChangeArrowheads="1"/>
          </p:cNvSpPr>
          <p:nvPr/>
        </p:nvSpPr>
        <p:spPr bwMode="auto">
          <a:xfrm>
            <a:off x="7450138" y="6389688"/>
            <a:ext cx="606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894" name="Text Box 14"/>
          <p:cNvSpPr txBox="1">
            <a:spLocks noChangeArrowheads="1"/>
          </p:cNvSpPr>
          <p:nvPr/>
        </p:nvSpPr>
        <p:spPr bwMode="auto">
          <a:xfrm>
            <a:off x="7453313" y="1787525"/>
            <a:ext cx="606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895" name="Text Box 15"/>
          <p:cNvSpPr txBox="1">
            <a:spLocks noChangeArrowheads="1"/>
          </p:cNvSpPr>
          <p:nvPr/>
        </p:nvSpPr>
        <p:spPr bwMode="auto">
          <a:xfrm>
            <a:off x="8613775" y="1036637"/>
            <a:ext cx="606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(u</a:t>
            </a:r>
            <a:r>
              <a:rPr lang="en-US" sz="1600" baseline="-25000">
                <a:solidFill>
                  <a:srgbClr val="006600"/>
                </a:solidFill>
                <a:latin typeface="Times New Roman" pitchFamily="18" charset="0"/>
              </a:rPr>
              <a:t>2</a:t>
            </a: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78896" name="Line 16"/>
          <p:cNvSpPr>
            <a:spLocks noChangeShapeType="1"/>
          </p:cNvSpPr>
          <p:nvPr/>
        </p:nvSpPr>
        <p:spPr bwMode="auto">
          <a:xfrm>
            <a:off x="5667375" y="2089150"/>
            <a:ext cx="0" cy="3205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97" name="Line 17"/>
          <p:cNvSpPr>
            <a:spLocks noChangeShapeType="1"/>
          </p:cNvSpPr>
          <p:nvPr/>
        </p:nvSpPr>
        <p:spPr bwMode="auto">
          <a:xfrm>
            <a:off x="8616950" y="2097088"/>
            <a:ext cx="0" cy="3241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98" name="Line 18"/>
          <p:cNvSpPr>
            <a:spLocks noChangeShapeType="1"/>
          </p:cNvSpPr>
          <p:nvPr/>
        </p:nvSpPr>
        <p:spPr bwMode="auto">
          <a:xfrm>
            <a:off x="6721475" y="904875"/>
            <a:ext cx="0" cy="28067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99" name="Line 19"/>
          <p:cNvSpPr>
            <a:spLocks noChangeShapeType="1"/>
          </p:cNvSpPr>
          <p:nvPr/>
        </p:nvSpPr>
        <p:spPr bwMode="auto">
          <a:xfrm>
            <a:off x="6716713" y="3625850"/>
            <a:ext cx="0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0" name="Text Box 20"/>
          <p:cNvSpPr txBox="1">
            <a:spLocks noChangeArrowheads="1"/>
          </p:cNvSpPr>
          <p:nvPr/>
        </p:nvSpPr>
        <p:spPr bwMode="auto">
          <a:xfrm>
            <a:off x="6756400" y="410845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901" name="Text Box 21"/>
          <p:cNvSpPr txBox="1">
            <a:spLocks noChangeArrowheads="1"/>
          </p:cNvSpPr>
          <p:nvPr/>
        </p:nvSpPr>
        <p:spPr bwMode="auto">
          <a:xfrm>
            <a:off x="6797675" y="585470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902" name="Text Box 22"/>
          <p:cNvSpPr txBox="1">
            <a:spLocks noChangeArrowheads="1"/>
          </p:cNvSpPr>
          <p:nvPr/>
        </p:nvSpPr>
        <p:spPr bwMode="auto">
          <a:xfrm>
            <a:off x="6302375" y="5302250"/>
            <a:ext cx="2571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903" name="Text Box 23"/>
          <p:cNvSpPr txBox="1">
            <a:spLocks noChangeArrowheads="1"/>
          </p:cNvSpPr>
          <p:nvPr/>
        </p:nvSpPr>
        <p:spPr bwMode="auto">
          <a:xfrm>
            <a:off x="6808788" y="957263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904" name="Text Box 24"/>
          <p:cNvSpPr txBox="1">
            <a:spLocks noChangeArrowheads="1"/>
          </p:cNvSpPr>
          <p:nvPr/>
        </p:nvSpPr>
        <p:spPr bwMode="auto">
          <a:xfrm>
            <a:off x="7369175" y="3914775"/>
            <a:ext cx="606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905" name="Oval 25"/>
          <p:cNvSpPr>
            <a:spLocks noChangeArrowheads="1"/>
          </p:cNvSpPr>
          <p:nvPr/>
        </p:nvSpPr>
        <p:spPr bwMode="auto">
          <a:xfrm>
            <a:off x="5667375" y="3819525"/>
            <a:ext cx="2946400" cy="29464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6" name="Line 26"/>
          <p:cNvSpPr>
            <a:spLocks noChangeShapeType="1"/>
          </p:cNvSpPr>
          <p:nvPr/>
        </p:nvSpPr>
        <p:spPr bwMode="auto">
          <a:xfrm>
            <a:off x="5953125" y="3678238"/>
            <a:ext cx="0" cy="162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7" name="Oval 27"/>
          <p:cNvSpPr>
            <a:spLocks noChangeArrowheads="1"/>
          </p:cNvSpPr>
          <p:nvPr/>
        </p:nvSpPr>
        <p:spPr bwMode="auto">
          <a:xfrm>
            <a:off x="5665788" y="623888"/>
            <a:ext cx="2946400" cy="29464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8" name="Oval 28"/>
          <p:cNvSpPr>
            <a:spLocks noChangeArrowheads="1"/>
          </p:cNvSpPr>
          <p:nvPr/>
        </p:nvSpPr>
        <p:spPr bwMode="auto">
          <a:xfrm>
            <a:off x="6254750" y="4403725"/>
            <a:ext cx="1785938" cy="1785938"/>
          </a:xfrm>
          <a:prstGeom prst="ellipse">
            <a:avLst/>
          </a:prstGeom>
          <a:noFill/>
          <a:ln w="19050" algn="ctr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9" name="Line 29"/>
          <p:cNvSpPr>
            <a:spLocks noChangeShapeType="1"/>
          </p:cNvSpPr>
          <p:nvPr/>
        </p:nvSpPr>
        <p:spPr bwMode="auto">
          <a:xfrm>
            <a:off x="6248400" y="922338"/>
            <a:ext cx="1755775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0" name="Oval 30"/>
          <p:cNvSpPr>
            <a:spLocks noChangeArrowheads="1"/>
          </p:cNvSpPr>
          <p:nvPr/>
        </p:nvSpPr>
        <p:spPr bwMode="auto">
          <a:xfrm>
            <a:off x="6681788" y="881063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1" name="Oval 31"/>
          <p:cNvSpPr>
            <a:spLocks noChangeArrowheads="1"/>
          </p:cNvSpPr>
          <p:nvPr/>
        </p:nvSpPr>
        <p:spPr bwMode="auto">
          <a:xfrm>
            <a:off x="6678613" y="4468813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2" name="Oval 32"/>
          <p:cNvSpPr>
            <a:spLocks noChangeArrowheads="1"/>
          </p:cNvSpPr>
          <p:nvPr/>
        </p:nvSpPr>
        <p:spPr bwMode="auto">
          <a:xfrm>
            <a:off x="6678613" y="6034088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3" name="Text Box 33"/>
          <p:cNvSpPr txBox="1">
            <a:spLocks noChangeArrowheads="1"/>
          </p:cNvSpPr>
          <p:nvPr/>
        </p:nvSpPr>
        <p:spPr bwMode="auto">
          <a:xfrm>
            <a:off x="8085138" y="4868863"/>
            <a:ext cx="608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6600"/>
                </a:solidFill>
                <a:latin typeface="Times New Roman" pitchFamily="18" charset="0"/>
              </a:rPr>
              <a:t>(u</a:t>
            </a:r>
            <a:r>
              <a:rPr lang="en-US" sz="1600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rgbClr val="0066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78914" name="Text Box 34"/>
          <p:cNvSpPr txBox="1">
            <a:spLocks noChangeArrowheads="1"/>
          </p:cNvSpPr>
          <p:nvPr/>
        </p:nvSpPr>
        <p:spPr bwMode="auto">
          <a:xfrm>
            <a:off x="8129588" y="1703388"/>
            <a:ext cx="606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B0F0"/>
                </a:solidFill>
                <a:latin typeface="Times New Roman" pitchFamily="18" charset="0"/>
              </a:rPr>
              <a:t>(v</a:t>
            </a:r>
            <a:r>
              <a:rPr lang="en-US" sz="1600" baseline="-25000" dirty="0">
                <a:solidFill>
                  <a:srgbClr val="00B0F0"/>
                </a:solidFill>
                <a:latin typeface="Times New Roman" pitchFamily="18" charset="0"/>
              </a:rPr>
              <a:t>2</a:t>
            </a:r>
            <a:r>
              <a:rPr lang="en-US" sz="1600" dirty="0">
                <a:solidFill>
                  <a:srgbClr val="00B0F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78915" name="Text Box 35"/>
          <p:cNvSpPr txBox="1">
            <a:spLocks noChangeArrowheads="1"/>
          </p:cNvSpPr>
          <p:nvPr/>
        </p:nvSpPr>
        <p:spPr bwMode="auto">
          <a:xfrm>
            <a:off x="8237538" y="3803650"/>
            <a:ext cx="606425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B0F0"/>
                </a:solidFill>
                <a:latin typeface="Times New Roman" pitchFamily="18" charset="0"/>
              </a:rPr>
              <a:t>(v</a:t>
            </a:r>
            <a:r>
              <a:rPr lang="en-US" sz="1600" baseline="-25000" dirty="0">
                <a:solidFill>
                  <a:srgbClr val="00B0F0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rgbClr val="00B0F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78916" name="Line 36"/>
          <p:cNvSpPr>
            <a:spLocks noChangeShapeType="1"/>
          </p:cNvSpPr>
          <p:nvPr/>
        </p:nvSpPr>
        <p:spPr bwMode="auto">
          <a:xfrm flipV="1">
            <a:off x="8439150" y="1241425"/>
            <a:ext cx="130175" cy="130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7" name="Line 37"/>
          <p:cNvSpPr>
            <a:spLocks noChangeShapeType="1"/>
          </p:cNvSpPr>
          <p:nvPr/>
        </p:nvSpPr>
        <p:spPr bwMode="auto">
          <a:xfrm flipH="1">
            <a:off x="8048625" y="1951038"/>
            <a:ext cx="85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8" name="Line 38"/>
          <p:cNvSpPr>
            <a:spLocks noChangeShapeType="1"/>
          </p:cNvSpPr>
          <p:nvPr/>
        </p:nvSpPr>
        <p:spPr bwMode="auto">
          <a:xfrm flipV="1">
            <a:off x="8067675" y="3979863"/>
            <a:ext cx="127000" cy="157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9" name="Line 39"/>
          <p:cNvSpPr>
            <a:spLocks noChangeShapeType="1"/>
          </p:cNvSpPr>
          <p:nvPr/>
        </p:nvSpPr>
        <p:spPr bwMode="auto">
          <a:xfrm flipH="1" flipV="1">
            <a:off x="8275638" y="5151438"/>
            <a:ext cx="13017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0" name="Rectangle 40"/>
          <p:cNvSpPr>
            <a:spLocks noChangeArrowheads="1"/>
          </p:cNvSpPr>
          <p:nvPr/>
        </p:nvSpPr>
        <p:spPr bwMode="auto">
          <a:xfrm>
            <a:off x="1703462" y="6480969"/>
            <a:ext cx="48323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78.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thuộc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cầu</a:t>
            </a:r>
            <a:r>
              <a:rPr lang="en-US" i="1" dirty="0">
                <a:latin typeface="Times New Roman" pitchFamily="18" charset="0"/>
              </a:rPr>
              <a:t>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M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 , N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, P</a:t>
            </a:r>
            <a:r>
              <a:rPr lang="en-US" i="1" baseline="-25000" dirty="0">
                <a:latin typeface="Times New Roman" pitchFamily="18" charset="0"/>
              </a:rPr>
              <a:t>1 </a:t>
            </a:r>
            <a:r>
              <a:rPr lang="en-US" i="1" dirty="0">
                <a:latin typeface="Times New Roman" pitchFamily="18" charset="0"/>
              </a:rPr>
              <a:t>?</a:t>
            </a:r>
          </a:p>
        </p:txBody>
      </p:sp>
      <p:grpSp>
        <p:nvGrpSpPr>
          <p:cNvPr id="378921" name="Group 41"/>
          <p:cNvGrpSpPr>
            <a:grpSpLocks/>
          </p:cNvGrpSpPr>
          <p:nvPr/>
        </p:nvGrpSpPr>
        <p:grpSpPr bwMode="auto">
          <a:xfrm>
            <a:off x="5354638" y="5299075"/>
            <a:ext cx="1768475" cy="3175"/>
            <a:chOff x="618" y="2836"/>
            <a:chExt cx="979" cy="2"/>
          </a:xfrm>
        </p:grpSpPr>
        <p:sp>
          <p:nvSpPr>
            <p:cNvPr id="47225" name="Line 4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6" name="Line 4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7" name="Line 4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8" name="Line 4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9" name="Line 4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0" name="Line 4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1" name="Line 4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2" name="Line 4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3" name="Line 5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31" name="Group 51"/>
          <p:cNvGrpSpPr>
            <a:grpSpLocks/>
          </p:cNvGrpSpPr>
          <p:nvPr/>
        </p:nvGrpSpPr>
        <p:grpSpPr bwMode="auto">
          <a:xfrm>
            <a:off x="7142163" y="5295900"/>
            <a:ext cx="1768475" cy="3175"/>
            <a:chOff x="618" y="2836"/>
            <a:chExt cx="979" cy="2"/>
          </a:xfrm>
        </p:grpSpPr>
        <p:sp>
          <p:nvSpPr>
            <p:cNvPr id="47216" name="Line 5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7" name="Line 5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8" name="Line 5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9" name="Line 5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0" name="Line 5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1" name="Line 5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2" name="Line 5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3" name="Line 5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4" name="Line 6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41" name="Group 61"/>
          <p:cNvGrpSpPr>
            <a:grpSpLocks/>
          </p:cNvGrpSpPr>
          <p:nvPr/>
        </p:nvGrpSpPr>
        <p:grpSpPr bwMode="auto">
          <a:xfrm>
            <a:off x="5370513" y="2106613"/>
            <a:ext cx="1768475" cy="3175"/>
            <a:chOff x="618" y="2836"/>
            <a:chExt cx="979" cy="2"/>
          </a:xfrm>
        </p:grpSpPr>
        <p:sp>
          <p:nvSpPr>
            <p:cNvPr id="47207" name="Line 6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" name="Line 6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" name="Line 6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0" name="Line 6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1" name="Line 6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2" name="Line 6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3" name="Line 6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4" name="Line 6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5" name="Line 7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51" name="Group 71"/>
          <p:cNvGrpSpPr>
            <a:grpSpLocks/>
          </p:cNvGrpSpPr>
          <p:nvPr/>
        </p:nvGrpSpPr>
        <p:grpSpPr bwMode="auto">
          <a:xfrm>
            <a:off x="7158038" y="2103438"/>
            <a:ext cx="1768475" cy="3175"/>
            <a:chOff x="618" y="2836"/>
            <a:chExt cx="979" cy="2"/>
          </a:xfrm>
        </p:grpSpPr>
        <p:sp>
          <p:nvSpPr>
            <p:cNvPr id="47198" name="Line 7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9" name="Line 7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0" name="Line 7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1" name="Line 7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2" name="Line 7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3" name="Line 7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4" name="Line 7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5" name="Line 7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6" name="Line 8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61" name="Group 81"/>
          <p:cNvGrpSpPr>
            <a:grpSpLocks/>
          </p:cNvGrpSpPr>
          <p:nvPr/>
        </p:nvGrpSpPr>
        <p:grpSpPr bwMode="auto">
          <a:xfrm>
            <a:off x="7151688" y="509588"/>
            <a:ext cx="3175" cy="6348412"/>
            <a:chOff x="4339" y="188"/>
            <a:chExt cx="2" cy="3999"/>
          </a:xfrm>
        </p:grpSpPr>
        <p:grpSp>
          <p:nvGrpSpPr>
            <p:cNvPr id="47164" name="Group 82"/>
            <p:cNvGrpSpPr>
              <a:grpSpLocks/>
            </p:cNvGrpSpPr>
            <p:nvPr/>
          </p:nvGrpSpPr>
          <p:grpSpPr bwMode="auto">
            <a:xfrm>
              <a:off x="4339" y="188"/>
              <a:ext cx="2" cy="1375"/>
              <a:chOff x="1106" y="2012"/>
              <a:chExt cx="2" cy="1433"/>
            </a:xfrm>
          </p:grpSpPr>
          <p:sp>
            <p:nvSpPr>
              <p:cNvPr id="47187" name="Line 83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8" name="Line 84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9" name="Line 85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0" name="Line 86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1" name="Line 87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2" name="Line 88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3" name="Line 89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4" name="Line 90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5" name="Line 91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6" name="Line 92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7" name="Line 93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7165" name="Group 94"/>
            <p:cNvGrpSpPr>
              <a:grpSpLocks/>
            </p:cNvGrpSpPr>
            <p:nvPr/>
          </p:nvGrpSpPr>
          <p:grpSpPr bwMode="auto">
            <a:xfrm>
              <a:off x="4339" y="1620"/>
              <a:ext cx="2" cy="1375"/>
              <a:chOff x="1106" y="2012"/>
              <a:chExt cx="2" cy="1433"/>
            </a:xfrm>
          </p:grpSpPr>
          <p:sp>
            <p:nvSpPr>
              <p:cNvPr id="47176" name="Line 95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77" name="Line 96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78" name="Line 97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79" name="Line 98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0" name="Line 99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1" name="Line 100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2" name="Line 101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3" name="Line 102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4" name="Line 103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5" name="Line 104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6" name="Line 105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166" name="Line 106"/>
            <p:cNvSpPr>
              <a:spLocks noChangeShapeType="1"/>
            </p:cNvSpPr>
            <p:nvPr/>
          </p:nvSpPr>
          <p:spPr bwMode="auto">
            <a:xfrm rot="10800000">
              <a:off x="4339" y="4007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7" name="Line 107"/>
            <p:cNvSpPr>
              <a:spLocks noChangeShapeType="1"/>
            </p:cNvSpPr>
            <p:nvPr/>
          </p:nvSpPr>
          <p:spPr bwMode="auto">
            <a:xfrm rot="10800000">
              <a:off x="4340" y="397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8" name="Line 108"/>
            <p:cNvSpPr>
              <a:spLocks noChangeShapeType="1"/>
            </p:cNvSpPr>
            <p:nvPr/>
          </p:nvSpPr>
          <p:spPr bwMode="auto">
            <a:xfrm rot="10800000">
              <a:off x="4339" y="3765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9" name="Line 109"/>
            <p:cNvSpPr>
              <a:spLocks noChangeShapeType="1"/>
            </p:cNvSpPr>
            <p:nvPr/>
          </p:nvSpPr>
          <p:spPr bwMode="auto">
            <a:xfrm rot="10800000">
              <a:off x="4340" y="3726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0" name="Line 110"/>
            <p:cNvSpPr>
              <a:spLocks noChangeShapeType="1"/>
            </p:cNvSpPr>
            <p:nvPr/>
          </p:nvSpPr>
          <p:spPr bwMode="auto">
            <a:xfrm rot="10800000">
              <a:off x="4340" y="351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1" name="Line 111"/>
            <p:cNvSpPr>
              <a:spLocks noChangeShapeType="1"/>
            </p:cNvSpPr>
            <p:nvPr/>
          </p:nvSpPr>
          <p:spPr bwMode="auto">
            <a:xfrm rot="10800000">
              <a:off x="4339" y="3483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2" name="Line 112"/>
            <p:cNvSpPr>
              <a:spLocks noChangeShapeType="1"/>
            </p:cNvSpPr>
            <p:nvPr/>
          </p:nvSpPr>
          <p:spPr bwMode="auto">
            <a:xfrm rot="10800000">
              <a:off x="4340" y="32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3" name="Line 113"/>
            <p:cNvSpPr>
              <a:spLocks noChangeShapeType="1"/>
            </p:cNvSpPr>
            <p:nvPr/>
          </p:nvSpPr>
          <p:spPr bwMode="auto">
            <a:xfrm rot="10800000">
              <a:off x="4341" y="3245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4" name="Line 114"/>
            <p:cNvSpPr>
              <a:spLocks noChangeShapeType="1"/>
            </p:cNvSpPr>
            <p:nvPr/>
          </p:nvSpPr>
          <p:spPr bwMode="auto">
            <a:xfrm rot="10800000">
              <a:off x="4340" y="3051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5" name="Line 115"/>
            <p:cNvSpPr>
              <a:spLocks noChangeShapeType="1"/>
            </p:cNvSpPr>
            <p:nvPr/>
          </p:nvSpPr>
          <p:spPr bwMode="auto">
            <a:xfrm>
              <a:off x="4340" y="1584"/>
              <a:ext cx="0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996" name="Oval 116"/>
          <p:cNvSpPr>
            <a:spLocks noChangeArrowheads="1"/>
          </p:cNvSpPr>
          <p:nvPr/>
        </p:nvSpPr>
        <p:spPr bwMode="auto">
          <a:xfrm>
            <a:off x="5670550" y="625475"/>
            <a:ext cx="2946400" cy="2946400"/>
          </a:xfrm>
          <a:prstGeom prst="ellipse">
            <a:avLst/>
          </a:prstGeom>
          <a:noFill/>
          <a:ln w="28575" algn="ctr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7" name="Oval 117"/>
          <p:cNvSpPr>
            <a:spLocks noChangeArrowheads="1"/>
          </p:cNvSpPr>
          <p:nvPr/>
        </p:nvSpPr>
        <p:spPr bwMode="auto">
          <a:xfrm>
            <a:off x="5662613" y="3827463"/>
            <a:ext cx="2946400" cy="2946400"/>
          </a:xfrm>
          <a:prstGeom prst="ellipse">
            <a:avLst/>
          </a:prstGeom>
          <a:noFill/>
          <a:ln w="28575" algn="ctr">
            <a:solidFill>
              <a:srgbClr val="00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8" name="Line 118"/>
          <p:cNvSpPr>
            <a:spLocks noChangeShapeType="1"/>
          </p:cNvSpPr>
          <p:nvPr/>
        </p:nvSpPr>
        <p:spPr bwMode="auto">
          <a:xfrm>
            <a:off x="5657850" y="5292725"/>
            <a:ext cx="2928938" cy="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9" name="Line 119"/>
          <p:cNvSpPr>
            <a:spLocks noChangeShapeType="1"/>
          </p:cNvSpPr>
          <p:nvPr/>
        </p:nvSpPr>
        <p:spPr bwMode="auto">
          <a:xfrm>
            <a:off x="5659438" y="2106613"/>
            <a:ext cx="2943225" cy="0"/>
          </a:xfrm>
          <a:prstGeom prst="line">
            <a:avLst/>
          </a:prstGeom>
          <a:noFill/>
          <a:ln w="19050">
            <a:solidFill>
              <a:srgbClr val="00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0" name="Oval 120"/>
          <p:cNvSpPr>
            <a:spLocks noChangeArrowheads="1"/>
          </p:cNvSpPr>
          <p:nvPr/>
        </p:nvSpPr>
        <p:spPr bwMode="auto">
          <a:xfrm>
            <a:off x="6226175" y="874713"/>
            <a:ext cx="79375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1" name="Oval 121"/>
          <p:cNvSpPr>
            <a:spLocks noChangeArrowheads="1"/>
          </p:cNvSpPr>
          <p:nvPr/>
        </p:nvSpPr>
        <p:spPr bwMode="auto">
          <a:xfrm>
            <a:off x="5910263" y="1176338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2" name="Oval 122"/>
          <p:cNvSpPr>
            <a:spLocks noChangeArrowheads="1"/>
          </p:cNvSpPr>
          <p:nvPr/>
        </p:nvSpPr>
        <p:spPr bwMode="auto">
          <a:xfrm>
            <a:off x="7673975" y="2062163"/>
            <a:ext cx="80963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3" name="Oval 123"/>
          <p:cNvSpPr>
            <a:spLocks noChangeArrowheads="1"/>
          </p:cNvSpPr>
          <p:nvPr/>
        </p:nvSpPr>
        <p:spPr bwMode="auto">
          <a:xfrm>
            <a:off x="7110413" y="2062163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4" name="Oval 124"/>
          <p:cNvSpPr>
            <a:spLocks noChangeArrowheads="1"/>
          </p:cNvSpPr>
          <p:nvPr/>
        </p:nvSpPr>
        <p:spPr bwMode="auto">
          <a:xfrm>
            <a:off x="6226175" y="5257800"/>
            <a:ext cx="79375" cy="809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5" name="Oval 125"/>
          <p:cNvSpPr>
            <a:spLocks noChangeArrowheads="1"/>
          </p:cNvSpPr>
          <p:nvPr/>
        </p:nvSpPr>
        <p:spPr bwMode="auto">
          <a:xfrm>
            <a:off x="5919788" y="5254625"/>
            <a:ext cx="80962" cy="809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6" name="Oval 126"/>
          <p:cNvSpPr>
            <a:spLocks noChangeArrowheads="1"/>
          </p:cNvSpPr>
          <p:nvPr/>
        </p:nvSpPr>
        <p:spPr bwMode="auto">
          <a:xfrm>
            <a:off x="7110413" y="5257800"/>
            <a:ext cx="80962" cy="809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7" name="Oval 127"/>
          <p:cNvSpPr>
            <a:spLocks noChangeArrowheads="1"/>
          </p:cNvSpPr>
          <p:nvPr/>
        </p:nvSpPr>
        <p:spPr bwMode="auto">
          <a:xfrm>
            <a:off x="7664450" y="6607175"/>
            <a:ext cx="80963" cy="809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8" name="Oval 128"/>
          <p:cNvSpPr>
            <a:spLocks noChangeArrowheads="1"/>
          </p:cNvSpPr>
          <p:nvPr/>
        </p:nvSpPr>
        <p:spPr bwMode="auto">
          <a:xfrm>
            <a:off x="7656513" y="3895725"/>
            <a:ext cx="80962" cy="809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9" name="Line 129"/>
          <p:cNvSpPr>
            <a:spLocks noChangeShapeType="1"/>
          </p:cNvSpPr>
          <p:nvPr/>
        </p:nvSpPr>
        <p:spPr bwMode="auto">
          <a:xfrm>
            <a:off x="7153275" y="4997450"/>
            <a:ext cx="0" cy="2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1" name="Group 130"/>
          <p:cNvGrpSpPr/>
          <p:nvPr/>
        </p:nvGrpSpPr>
        <p:grpSpPr>
          <a:xfrm>
            <a:off x="5376863" y="3484563"/>
            <a:ext cx="3919537" cy="274637"/>
            <a:chOff x="5072063" y="3367881"/>
            <a:chExt cx="3919537" cy="274637"/>
          </a:xfrm>
        </p:grpSpPr>
        <p:sp>
          <p:nvSpPr>
            <p:cNvPr id="132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3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135" name="Picture 1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0728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8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78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78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37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3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378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378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37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37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500"/>
                                        <p:tgtEl>
                                          <p:spTgt spid="37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37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37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500"/>
                                        <p:tgtEl>
                                          <p:spTgt spid="378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37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37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500"/>
                                        <p:tgtEl>
                                          <p:spTgt spid="378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378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500"/>
                                        <p:tgtEl>
                                          <p:spTgt spid="378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"/>
                                        <p:tgtEl>
                                          <p:spTgt spid="378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5" dur="500"/>
                                        <p:tgtEl>
                                          <p:spTgt spid="37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379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500"/>
                                        <p:tgtEl>
                                          <p:spTgt spid="378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379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500"/>
                                        <p:tgtEl>
                                          <p:spTgt spid="37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"/>
                                        <p:tgtEl>
                                          <p:spTgt spid="37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500"/>
                                        <p:tgtEl>
                                          <p:spTgt spid="378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500"/>
                                        <p:tgtEl>
                                          <p:spTgt spid="37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"/>
                                        <p:tgtEl>
                                          <p:spTgt spid="378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9" dur="500"/>
                                        <p:tgtEl>
                                          <p:spTgt spid="3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3" dur="500"/>
                                        <p:tgtEl>
                                          <p:spTgt spid="37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500"/>
                                        <p:tgtEl>
                                          <p:spTgt spid="37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2" dur="500"/>
                                        <p:tgtEl>
                                          <p:spTgt spid="3788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7" dur="500"/>
                                        <p:tgtEl>
                                          <p:spTgt spid="3788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2" dur="500"/>
                                        <p:tgtEl>
                                          <p:spTgt spid="3788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500"/>
                                        <p:tgtEl>
                                          <p:spTgt spid="37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500"/>
                                        <p:tgtEl>
                                          <p:spTgt spid="37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5" dur="500"/>
                                        <p:tgtEl>
                                          <p:spTgt spid="379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9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4" dur="500"/>
                                        <p:tgtEl>
                                          <p:spTgt spid="3788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9" dur="500"/>
                                        <p:tgtEl>
                                          <p:spTgt spid="37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3" dur="500"/>
                                        <p:tgtEl>
                                          <p:spTgt spid="37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7" dur="500"/>
                                        <p:tgtEl>
                                          <p:spTgt spid="379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1" dur="500"/>
                                        <p:tgtEl>
                                          <p:spTgt spid="378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5" dur="500"/>
                                        <p:tgtEl>
                                          <p:spTgt spid="379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9" dur="500"/>
                                        <p:tgtEl>
                                          <p:spTgt spid="37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4" dur="500"/>
                                        <p:tgtEl>
                                          <p:spTgt spid="3788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8" dur="500"/>
                                        <p:tgtEl>
                                          <p:spTgt spid="3788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animBg="1"/>
      <p:bldP spid="378884" grpId="0" animBg="1"/>
      <p:bldP spid="378885" grpId="0" animBg="1"/>
      <p:bldP spid="378886" grpId="0" animBg="1"/>
      <p:bldP spid="378887" grpId="0" animBg="1"/>
      <p:bldP spid="378888" grpId="0"/>
      <p:bldP spid="378889" grpId="0"/>
      <p:bldP spid="378890" grpId="0"/>
      <p:bldP spid="378891" grpId="0"/>
      <p:bldP spid="378892" grpId="0"/>
      <p:bldP spid="378893" grpId="0"/>
      <p:bldP spid="378894" grpId="0"/>
      <p:bldP spid="378895" grpId="0"/>
      <p:bldP spid="378896" grpId="0" animBg="1"/>
      <p:bldP spid="378897" grpId="0" animBg="1"/>
      <p:bldP spid="378898" grpId="0" animBg="1"/>
      <p:bldP spid="378899" grpId="0" animBg="1"/>
      <p:bldP spid="378900" grpId="0"/>
      <p:bldP spid="378901" grpId="0"/>
      <p:bldP spid="378902" grpId="0"/>
      <p:bldP spid="378903" grpId="0"/>
      <p:bldP spid="378904" grpId="0"/>
      <p:bldP spid="378905" grpId="0" animBg="1"/>
      <p:bldP spid="378906" grpId="0" animBg="1"/>
      <p:bldP spid="378907" grpId="0" animBg="1"/>
      <p:bldP spid="378908" grpId="0" animBg="1"/>
      <p:bldP spid="378909" grpId="0" animBg="1"/>
      <p:bldP spid="378910" grpId="0" animBg="1"/>
      <p:bldP spid="378911" grpId="0" animBg="1"/>
      <p:bldP spid="378912" grpId="0" animBg="1"/>
      <p:bldP spid="378913" grpId="0"/>
      <p:bldP spid="378914" grpId="0"/>
      <p:bldP spid="378915" grpId="0"/>
      <p:bldP spid="378916" grpId="0" animBg="1"/>
      <p:bldP spid="378917" grpId="0" animBg="1"/>
      <p:bldP spid="378918" grpId="0" animBg="1"/>
      <p:bldP spid="378919" grpId="0" animBg="1"/>
      <p:bldP spid="378920" grpId="0"/>
      <p:bldP spid="378996" grpId="0" animBg="1"/>
      <p:bldP spid="378997" grpId="0" animBg="1"/>
      <p:bldP spid="378998" grpId="0" animBg="1"/>
      <p:bldP spid="378999" grpId="0" animBg="1"/>
      <p:bldP spid="379000" grpId="0" animBg="1"/>
      <p:bldP spid="379001" grpId="0" animBg="1"/>
      <p:bldP spid="379002" grpId="0" animBg="1"/>
      <p:bldP spid="379003" grpId="0" animBg="1"/>
      <p:bldP spid="379004" grpId="0" animBg="1"/>
      <p:bldP spid="379005" grpId="0" animBg="1"/>
      <p:bldP spid="379006" grpId="0" animBg="1"/>
      <p:bldP spid="379007" grpId="0" animBg="1"/>
      <p:bldP spid="379008" grpId="0" animBg="1"/>
      <p:bldP spid="37900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952</Words>
  <Application>Microsoft Office PowerPoint</Application>
  <PresentationFormat>On-screen Show (4:3)</PresentationFormat>
  <Paragraphs>227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122</cp:revision>
  <dcterms:created xsi:type="dcterms:W3CDTF">2012-08-08T09:27:14Z</dcterms:created>
  <dcterms:modified xsi:type="dcterms:W3CDTF">2023-03-22T08:12:20Z</dcterms:modified>
</cp:coreProperties>
</file>