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bwCr/mR0E8ZJvndcljfMkg==" hashData="AFDBElYZVMVTm1Ft167I1pTRW0Y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2849" y="2057400"/>
            <a:ext cx="7483475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US" sz="2000" b="1" dirty="0">
              <a:solidFill>
                <a:srgbClr val="FF9900"/>
              </a:solidFill>
              <a:cs typeface="Arial" charset="0"/>
            </a:endParaRP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BÀI GIẢNG</a:t>
            </a: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HÌNH HỌA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6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ChangeArrowheads="1"/>
          </p:cNvSpPr>
          <p:nvPr/>
        </p:nvSpPr>
        <p:spPr bwMode="auto">
          <a:xfrm>
            <a:off x="215900" y="1039812"/>
            <a:ext cx="4632325" cy="497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b) </a:t>
            </a:r>
            <a:r>
              <a:rPr lang="en-US" b="1" i="1" dirty="0" err="1">
                <a:latin typeface="Times New Roman" pitchFamily="18" charset="0"/>
              </a:rPr>
              <a:t>Thay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thành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P’</a:t>
            </a:r>
            <a:r>
              <a:rPr lang="en-US" b="1" i="1" baseline="-25000" dirty="0">
                <a:latin typeface="Times New Roman" pitchFamily="18" charset="0"/>
              </a:rPr>
              <a:t>1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 err="1">
                <a:latin typeface="Times New Roman" pitchFamily="18" charset="0"/>
              </a:rPr>
              <a:t>rồi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thay</a:t>
            </a:r>
            <a:r>
              <a:rPr lang="en-US" b="1" i="1" dirty="0">
                <a:latin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</a:rPr>
              <a:t>2 </a:t>
            </a:r>
            <a:r>
              <a:rPr lang="en-US" b="1" i="1" dirty="0" err="1">
                <a:latin typeface="Times New Roman" pitchFamily="18" charset="0"/>
              </a:rPr>
              <a:t>thành</a:t>
            </a:r>
            <a:r>
              <a:rPr lang="en-US" b="1" i="1" dirty="0">
                <a:latin typeface="Times New Roman" pitchFamily="18" charset="0"/>
              </a:rPr>
              <a:t> P’</a:t>
            </a:r>
            <a:r>
              <a:rPr lang="en-US" b="1" i="1" baseline="-25000" dirty="0">
                <a:latin typeface="Times New Roman" pitchFamily="18" charset="0"/>
              </a:rPr>
              <a:t>2 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baseline="-25000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kiện</a:t>
            </a:r>
            <a:r>
              <a:rPr lang="en-US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phép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tương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mục</a:t>
            </a:r>
            <a:r>
              <a:rPr lang="en-US" dirty="0">
                <a:latin typeface="Times New Roman" pitchFamily="18" charset="0"/>
              </a:rPr>
              <a:t> a)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toán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b="1" i="1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Cho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A (A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r>
              <a:rPr lang="en-US" dirty="0" err="1">
                <a:latin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phép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</a:rPr>
              <a:t>thành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</a:rPr>
              <a:t>rồi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x’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x’’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A’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  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>
                <a:latin typeface="Symbol" pitchFamily="18" charset="2"/>
              </a:rPr>
              <a:t>^ </a:t>
            </a:r>
            <a:r>
              <a:rPr lang="en-US" dirty="0">
                <a:latin typeface="Times New Roman" pitchFamily="18" charset="0"/>
              </a:rPr>
              <a:t>x’   ;   A’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=A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1</a:t>
            </a:r>
            <a:endParaRPr lang="en-US" dirty="0">
              <a:latin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A’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  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>
                <a:latin typeface="Symbol" pitchFamily="18" charset="2"/>
              </a:rPr>
              <a:t>^ </a:t>
            </a:r>
            <a:r>
              <a:rPr lang="en-US" dirty="0">
                <a:latin typeface="Times New Roman" pitchFamily="18" charset="0"/>
              </a:rPr>
              <a:t>x”  ;  A’’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=A’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2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</a:p>
        </p:txBody>
      </p:sp>
      <p:graphicFrame>
        <p:nvGraphicFramePr>
          <p:cNvPr id="40653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552246"/>
              </p:ext>
            </p:extLst>
          </p:nvPr>
        </p:nvGraphicFramePr>
        <p:xfrm>
          <a:off x="1695450" y="1765299"/>
          <a:ext cx="75565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4" name="Equation" r:id="rId3" imgW="622030" imgH="520474" progId="Equation.3">
                  <p:embed/>
                </p:oleObj>
              </mc:Choice>
              <mc:Fallback>
                <p:oleObj name="Equation" r:id="rId3" imgW="622030" imgH="520474" progId="Equation.3">
                  <p:embed/>
                  <p:pic>
                    <p:nvPicPr>
                      <p:cNvPr id="0" name="Picture 8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1765299"/>
                        <a:ext cx="75565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5040313" y="3167362"/>
            <a:ext cx="3238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6430963" y="4223050"/>
            <a:ext cx="322262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5370513" y="4196062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6535" name="Line 7"/>
          <p:cNvSpPr>
            <a:spLocks noChangeShapeType="1"/>
          </p:cNvSpPr>
          <p:nvPr/>
        </p:nvSpPr>
        <p:spPr bwMode="auto">
          <a:xfrm flipV="1">
            <a:off x="5289550" y="3494387"/>
            <a:ext cx="0" cy="189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36" name="Text Box 8"/>
          <p:cNvSpPr txBox="1">
            <a:spLocks noChangeArrowheads="1"/>
          </p:cNvSpPr>
          <p:nvPr/>
        </p:nvSpPr>
        <p:spPr bwMode="auto">
          <a:xfrm>
            <a:off x="5203825" y="5456537"/>
            <a:ext cx="322263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6537" name="Line 9"/>
          <p:cNvSpPr>
            <a:spLocks noChangeShapeType="1"/>
          </p:cNvSpPr>
          <p:nvPr/>
        </p:nvSpPr>
        <p:spPr bwMode="auto">
          <a:xfrm>
            <a:off x="4851400" y="4488162"/>
            <a:ext cx="31480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38" name="Line 10"/>
          <p:cNvSpPr>
            <a:spLocks noChangeShapeType="1"/>
          </p:cNvSpPr>
          <p:nvPr/>
        </p:nvSpPr>
        <p:spPr bwMode="auto">
          <a:xfrm flipV="1">
            <a:off x="5287963" y="4473875"/>
            <a:ext cx="0" cy="91916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39" name="Line 11"/>
          <p:cNvSpPr>
            <a:spLocks noChangeShapeType="1"/>
          </p:cNvSpPr>
          <p:nvPr/>
        </p:nvSpPr>
        <p:spPr bwMode="auto">
          <a:xfrm>
            <a:off x="5240338" y="4899325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40" name="Oval 12"/>
          <p:cNvSpPr>
            <a:spLocks noChangeArrowheads="1"/>
          </p:cNvSpPr>
          <p:nvPr/>
        </p:nvSpPr>
        <p:spPr bwMode="auto">
          <a:xfrm>
            <a:off x="5248275" y="4458000"/>
            <a:ext cx="79375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41" name="Oval 13"/>
          <p:cNvSpPr>
            <a:spLocks noChangeArrowheads="1"/>
          </p:cNvSpPr>
          <p:nvPr/>
        </p:nvSpPr>
        <p:spPr bwMode="auto">
          <a:xfrm>
            <a:off x="5253038" y="5350175"/>
            <a:ext cx="79375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42" name="Text Box 14"/>
          <p:cNvSpPr txBox="1">
            <a:spLocks noChangeArrowheads="1"/>
          </p:cNvSpPr>
          <p:nvPr/>
        </p:nvSpPr>
        <p:spPr bwMode="auto">
          <a:xfrm>
            <a:off x="7499350" y="4207175"/>
            <a:ext cx="3222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6543" name="Text Box 15"/>
          <p:cNvSpPr txBox="1">
            <a:spLocks noChangeArrowheads="1"/>
          </p:cNvSpPr>
          <p:nvPr/>
        </p:nvSpPr>
        <p:spPr bwMode="auto">
          <a:xfrm>
            <a:off x="7504113" y="4513562"/>
            <a:ext cx="32226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6544" name="Line 16"/>
          <p:cNvSpPr>
            <a:spLocks noChangeShapeType="1"/>
          </p:cNvSpPr>
          <p:nvPr/>
        </p:nvSpPr>
        <p:spPr bwMode="auto">
          <a:xfrm>
            <a:off x="5699125" y="2192637"/>
            <a:ext cx="2103438" cy="1490663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45" name="Line 17"/>
          <p:cNvSpPr>
            <a:spLocks noChangeShapeType="1"/>
          </p:cNvSpPr>
          <p:nvPr/>
        </p:nvSpPr>
        <p:spPr bwMode="auto">
          <a:xfrm flipV="1">
            <a:off x="5292725" y="1671937"/>
            <a:ext cx="1225550" cy="1795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46" name="Text Box 18"/>
          <p:cNvSpPr txBox="1">
            <a:spLocks noChangeArrowheads="1"/>
          </p:cNvSpPr>
          <p:nvPr/>
        </p:nvSpPr>
        <p:spPr bwMode="auto">
          <a:xfrm>
            <a:off x="6751638" y="3026075"/>
            <a:ext cx="322262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6547" name="Line 19"/>
          <p:cNvSpPr>
            <a:spLocks noChangeShapeType="1"/>
          </p:cNvSpPr>
          <p:nvPr/>
        </p:nvSpPr>
        <p:spPr bwMode="auto">
          <a:xfrm flipV="1">
            <a:off x="6011863" y="1675112"/>
            <a:ext cx="504825" cy="746125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48" name="Line 20"/>
          <p:cNvSpPr>
            <a:spLocks noChangeShapeType="1"/>
          </p:cNvSpPr>
          <p:nvPr/>
        </p:nvSpPr>
        <p:spPr bwMode="auto">
          <a:xfrm>
            <a:off x="6257925" y="1984675"/>
            <a:ext cx="66675" cy="5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49" name="Text Box 21"/>
          <p:cNvSpPr txBox="1">
            <a:spLocks noChangeArrowheads="1"/>
          </p:cNvSpPr>
          <p:nvPr/>
        </p:nvSpPr>
        <p:spPr bwMode="auto">
          <a:xfrm>
            <a:off x="6284913" y="1343325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6550" name="Text Box 22"/>
          <p:cNvSpPr txBox="1">
            <a:spLocks noChangeArrowheads="1"/>
          </p:cNvSpPr>
          <p:nvPr/>
        </p:nvSpPr>
        <p:spPr bwMode="auto">
          <a:xfrm>
            <a:off x="6132513" y="2254550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6551" name="Text Box 23"/>
          <p:cNvSpPr txBox="1">
            <a:spLocks noChangeArrowheads="1"/>
          </p:cNvSpPr>
          <p:nvPr/>
        </p:nvSpPr>
        <p:spPr bwMode="auto">
          <a:xfrm rot="2100000">
            <a:off x="7402513" y="3499150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6552" name="Text Box 24"/>
          <p:cNvSpPr txBox="1">
            <a:spLocks noChangeArrowheads="1"/>
          </p:cNvSpPr>
          <p:nvPr/>
        </p:nvSpPr>
        <p:spPr bwMode="auto">
          <a:xfrm rot="2100000">
            <a:off x="7559675" y="3273725"/>
            <a:ext cx="322263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6553" name="Oval 25"/>
          <p:cNvSpPr>
            <a:spLocks noChangeArrowheads="1"/>
          </p:cNvSpPr>
          <p:nvPr/>
        </p:nvSpPr>
        <p:spPr bwMode="auto">
          <a:xfrm>
            <a:off x="6010275" y="2497437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54" name="Freeform 26"/>
          <p:cNvSpPr>
            <a:spLocks/>
          </p:cNvSpPr>
          <p:nvPr/>
        </p:nvSpPr>
        <p:spPr bwMode="auto">
          <a:xfrm>
            <a:off x="5930900" y="2526012"/>
            <a:ext cx="219075" cy="65088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55" name="Line 27"/>
          <p:cNvSpPr>
            <a:spLocks noChangeShapeType="1"/>
          </p:cNvSpPr>
          <p:nvPr/>
        </p:nvSpPr>
        <p:spPr bwMode="auto">
          <a:xfrm rot="3000000">
            <a:off x="6546851" y="1479849"/>
            <a:ext cx="1725612" cy="122396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56" name="Line 28"/>
          <p:cNvSpPr>
            <a:spLocks noChangeShapeType="1"/>
          </p:cNvSpPr>
          <p:nvPr/>
        </p:nvSpPr>
        <p:spPr bwMode="auto">
          <a:xfrm rot="3000000" flipV="1">
            <a:off x="6975475" y="687687"/>
            <a:ext cx="1243013" cy="1801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57" name="Text Box 29"/>
          <p:cNvSpPr txBox="1">
            <a:spLocks noChangeArrowheads="1"/>
          </p:cNvSpPr>
          <p:nvPr/>
        </p:nvSpPr>
        <p:spPr bwMode="auto">
          <a:xfrm>
            <a:off x="7062788" y="1129012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6558" name="Line 30"/>
          <p:cNvSpPr>
            <a:spLocks noChangeShapeType="1"/>
          </p:cNvSpPr>
          <p:nvPr/>
        </p:nvSpPr>
        <p:spPr bwMode="auto">
          <a:xfrm rot="3000000" flipV="1">
            <a:off x="7666831" y="1021856"/>
            <a:ext cx="722313" cy="1044575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59" name="Line 31"/>
          <p:cNvSpPr>
            <a:spLocks noChangeShapeType="1"/>
          </p:cNvSpPr>
          <p:nvPr/>
        </p:nvSpPr>
        <p:spPr bwMode="auto">
          <a:xfrm rot="3000000">
            <a:off x="7977188" y="1510012"/>
            <a:ext cx="82550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60" name="Oval 32"/>
          <p:cNvSpPr>
            <a:spLocks noChangeArrowheads="1"/>
          </p:cNvSpPr>
          <p:nvPr/>
        </p:nvSpPr>
        <p:spPr bwMode="auto">
          <a:xfrm rot="3000000">
            <a:off x="8618538" y="1446512"/>
            <a:ext cx="77787" cy="809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61" name="Text Box 33"/>
          <p:cNvSpPr txBox="1">
            <a:spLocks noChangeArrowheads="1"/>
          </p:cNvSpPr>
          <p:nvPr/>
        </p:nvSpPr>
        <p:spPr bwMode="auto">
          <a:xfrm>
            <a:off x="8747125" y="1333800"/>
            <a:ext cx="3222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6562" name="Text Box 34"/>
          <p:cNvSpPr txBox="1">
            <a:spLocks noChangeArrowheads="1"/>
          </p:cNvSpPr>
          <p:nvPr/>
        </p:nvSpPr>
        <p:spPr bwMode="auto">
          <a:xfrm>
            <a:off x="7404100" y="1260775"/>
            <a:ext cx="6238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6563" name="Text Box 35"/>
          <p:cNvSpPr txBox="1">
            <a:spLocks noChangeArrowheads="1"/>
          </p:cNvSpPr>
          <p:nvPr/>
        </p:nvSpPr>
        <p:spPr bwMode="auto">
          <a:xfrm>
            <a:off x="7529513" y="2538712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6564" name="Text Box 36"/>
          <p:cNvSpPr txBox="1">
            <a:spLocks noChangeArrowheads="1"/>
          </p:cNvSpPr>
          <p:nvPr/>
        </p:nvSpPr>
        <p:spPr bwMode="auto">
          <a:xfrm rot="21255372">
            <a:off x="7140575" y="2538712"/>
            <a:ext cx="3222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6565" name="Oval 37"/>
          <p:cNvSpPr>
            <a:spLocks noChangeArrowheads="1"/>
          </p:cNvSpPr>
          <p:nvPr/>
        </p:nvSpPr>
        <p:spPr bwMode="auto">
          <a:xfrm rot="3000000">
            <a:off x="7277894" y="1653681"/>
            <a:ext cx="46037" cy="47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66" name="Freeform 38"/>
          <p:cNvSpPr>
            <a:spLocks/>
          </p:cNvSpPr>
          <p:nvPr/>
        </p:nvSpPr>
        <p:spPr bwMode="auto">
          <a:xfrm rot="3000000">
            <a:off x="7159626" y="1684637"/>
            <a:ext cx="220662" cy="65087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67" name="Line 39"/>
          <p:cNvSpPr>
            <a:spLocks noChangeShapeType="1"/>
          </p:cNvSpPr>
          <p:nvPr/>
        </p:nvSpPr>
        <p:spPr bwMode="auto">
          <a:xfrm rot="3000000">
            <a:off x="8019256" y="1510806"/>
            <a:ext cx="85725" cy="65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68" name="Oval 40"/>
          <p:cNvSpPr>
            <a:spLocks noChangeArrowheads="1"/>
          </p:cNvSpPr>
          <p:nvPr/>
        </p:nvSpPr>
        <p:spPr bwMode="auto">
          <a:xfrm rot="3000000">
            <a:off x="7328694" y="1574306"/>
            <a:ext cx="79375" cy="809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69" name="Oval 41"/>
          <p:cNvSpPr>
            <a:spLocks noChangeArrowheads="1"/>
          </p:cNvSpPr>
          <p:nvPr/>
        </p:nvSpPr>
        <p:spPr bwMode="auto">
          <a:xfrm>
            <a:off x="6472238" y="1641775"/>
            <a:ext cx="79375" cy="79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0" name="Line 42"/>
          <p:cNvSpPr>
            <a:spLocks noChangeShapeType="1"/>
          </p:cNvSpPr>
          <p:nvPr/>
        </p:nvSpPr>
        <p:spPr bwMode="auto">
          <a:xfrm flipH="1">
            <a:off x="5283200" y="2416475"/>
            <a:ext cx="731838" cy="1071562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71" name="Oval 43"/>
          <p:cNvSpPr>
            <a:spLocks noChangeArrowheads="1"/>
          </p:cNvSpPr>
          <p:nvPr/>
        </p:nvSpPr>
        <p:spPr bwMode="auto">
          <a:xfrm>
            <a:off x="5246688" y="3430887"/>
            <a:ext cx="77787" cy="809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2" name="Oval 44"/>
          <p:cNvSpPr>
            <a:spLocks noChangeArrowheads="1"/>
          </p:cNvSpPr>
          <p:nvPr/>
        </p:nvSpPr>
        <p:spPr bwMode="auto">
          <a:xfrm>
            <a:off x="5975350" y="2384725"/>
            <a:ext cx="79375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3" name="Line 45"/>
          <p:cNvSpPr>
            <a:spLocks noChangeShapeType="1"/>
          </p:cNvSpPr>
          <p:nvPr/>
        </p:nvSpPr>
        <p:spPr bwMode="auto">
          <a:xfrm>
            <a:off x="5640388" y="2846687"/>
            <a:ext cx="101600" cy="66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74" name="Line 46"/>
          <p:cNvSpPr>
            <a:spLocks noChangeShapeType="1"/>
          </p:cNvSpPr>
          <p:nvPr/>
        </p:nvSpPr>
        <p:spPr bwMode="auto">
          <a:xfrm>
            <a:off x="5621338" y="2873675"/>
            <a:ext cx="100012" cy="66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575" name="Freeform 47"/>
          <p:cNvSpPr>
            <a:spLocks/>
          </p:cNvSpPr>
          <p:nvPr/>
        </p:nvSpPr>
        <p:spPr bwMode="auto">
          <a:xfrm>
            <a:off x="85725" y="5759750"/>
            <a:ext cx="4775200" cy="1055687"/>
          </a:xfrm>
          <a:custGeom>
            <a:avLst/>
            <a:gdLst>
              <a:gd name="T0" fmla="*/ 2147483647 w 3008"/>
              <a:gd name="T1" fmla="*/ 2147483647 h 665"/>
              <a:gd name="T2" fmla="*/ 2147483647 w 3008"/>
              <a:gd name="T3" fmla="*/ 2147483647 h 665"/>
              <a:gd name="T4" fmla="*/ 2147483647 w 3008"/>
              <a:gd name="T5" fmla="*/ 2147483647 h 665"/>
              <a:gd name="T6" fmla="*/ 2147483647 w 3008"/>
              <a:gd name="T7" fmla="*/ 2147483647 h 665"/>
              <a:gd name="T8" fmla="*/ 2147483647 w 3008"/>
              <a:gd name="T9" fmla="*/ 2147483647 h 665"/>
              <a:gd name="T10" fmla="*/ 2147483647 w 3008"/>
              <a:gd name="T11" fmla="*/ 2147483647 h 665"/>
              <a:gd name="T12" fmla="*/ 2147483647 w 3008"/>
              <a:gd name="T13" fmla="*/ 2147483647 h 665"/>
              <a:gd name="T14" fmla="*/ 2147483647 w 3008"/>
              <a:gd name="T15" fmla="*/ 2147483647 h 665"/>
              <a:gd name="T16" fmla="*/ 2147483647 w 3008"/>
              <a:gd name="T17" fmla="*/ 2147483647 h 665"/>
              <a:gd name="T18" fmla="*/ 2147483647 w 3008"/>
              <a:gd name="T19" fmla="*/ 2147483647 h 665"/>
              <a:gd name="T20" fmla="*/ 2147483647 w 3008"/>
              <a:gd name="T21" fmla="*/ 2147483647 h 665"/>
              <a:gd name="T22" fmla="*/ 2147483647 w 3008"/>
              <a:gd name="T23" fmla="*/ 2147483647 h 665"/>
              <a:gd name="T24" fmla="*/ 2147483647 w 3008"/>
              <a:gd name="T25" fmla="*/ 2147483647 h 665"/>
              <a:gd name="T26" fmla="*/ 2147483647 w 3008"/>
              <a:gd name="T27" fmla="*/ 2147483647 h 665"/>
              <a:gd name="T28" fmla="*/ 2147483647 w 3008"/>
              <a:gd name="T29" fmla="*/ 2147483647 h 665"/>
              <a:gd name="T30" fmla="*/ 2147483647 w 3008"/>
              <a:gd name="T31" fmla="*/ 2147483647 h 665"/>
              <a:gd name="T32" fmla="*/ 2147483647 w 3008"/>
              <a:gd name="T33" fmla="*/ 2147483647 h 665"/>
              <a:gd name="T34" fmla="*/ 2147483647 w 3008"/>
              <a:gd name="T35" fmla="*/ 2147483647 h 665"/>
              <a:gd name="T36" fmla="*/ 2147483647 w 3008"/>
              <a:gd name="T37" fmla="*/ 2147483647 h 665"/>
              <a:gd name="T38" fmla="*/ 2147483647 w 3008"/>
              <a:gd name="T39" fmla="*/ 2147483647 h 665"/>
              <a:gd name="T40" fmla="*/ 2147483647 w 3008"/>
              <a:gd name="T41" fmla="*/ 2147483647 h 6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008" h="665">
                <a:moveTo>
                  <a:pt x="154" y="117"/>
                </a:moveTo>
                <a:cubicBezTo>
                  <a:pt x="219" y="81"/>
                  <a:pt x="297" y="0"/>
                  <a:pt x="410" y="5"/>
                </a:cubicBezTo>
                <a:cubicBezTo>
                  <a:pt x="523" y="10"/>
                  <a:pt x="698" y="141"/>
                  <a:pt x="834" y="149"/>
                </a:cubicBezTo>
                <a:cubicBezTo>
                  <a:pt x="970" y="157"/>
                  <a:pt x="1113" y="64"/>
                  <a:pt x="1226" y="53"/>
                </a:cubicBezTo>
                <a:cubicBezTo>
                  <a:pt x="1339" y="42"/>
                  <a:pt x="1409" y="89"/>
                  <a:pt x="1514" y="85"/>
                </a:cubicBezTo>
                <a:cubicBezTo>
                  <a:pt x="1619" y="81"/>
                  <a:pt x="1751" y="25"/>
                  <a:pt x="1858" y="29"/>
                </a:cubicBezTo>
                <a:cubicBezTo>
                  <a:pt x="1965" y="33"/>
                  <a:pt x="2035" y="109"/>
                  <a:pt x="2154" y="109"/>
                </a:cubicBezTo>
                <a:cubicBezTo>
                  <a:pt x="2273" y="109"/>
                  <a:pt x="2438" y="25"/>
                  <a:pt x="2570" y="29"/>
                </a:cubicBezTo>
                <a:cubicBezTo>
                  <a:pt x="2702" y="33"/>
                  <a:pt x="2884" y="74"/>
                  <a:pt x="2946" y="133"/>
                </a:cubicBezTo>
                <a:cubicBezTo>
                  <a:pt x="3008" y="192"/>
                  <a:pt x="2965" y="318"/>
                  <a:pt x="2943" y="386"/>
                </a:cubicBezTo>
                <a:cubicBezTo>
                  <a:pt x="2921" y="454"/>
                  <a:pt x="2873" y="522"/>
                  <a:pt x="2815" y="542"/>
                </a:cubicBezTo>
                <a:cubicBezTo>
                  <a:pt x="2757" y="562"/>
                  <a:pt x="2675" y="499"/>
                  <a:pt x="2594" y="509"/>
                </a:cubicBezTo>
                <a:cubicBezTo>
                  <a:pt x="2513" y="519"/>
                  <a:pt x="2434" y="609"/>
                  <a:pt x="2330" y="605"/>
                </a:cubicBezTo>
                <a:cubicBezTo>
                  <a:pt x="2226" y="601"/>
                  <a:pt x="2103" y="481"/>
                  <a:pt x="1970" y="485"/>
                </a:cubicBezTo>
                <a:cubicBezTo>
                  <a:pt x="1837" y="489"/>
                  <a:pt x="1681" y="621"/>
                  <a:pt x="1530" y="629"/>
                </a:cubicBezTo>
                <a:cubicBezTo>
                  <a:pt x="1379" y="637"/>
                  <a:pt x="1217" y="528"/>
                  <a:pt x="1066" y="533"/>
                </a:cubicBezTo>
                <a:cubicBezTo>
                  <a:pt x="915" y="538"/>
                  <a:pt x="759" y="665"/>
                  <a:pt x="626" y="661"/>
                </a:cubicBezTo>
                <a:cubicBezTo>
                  <a:pt x="493" y="657"/>
                  <a:pt x="363" y="550"/>
                  <a:pt x="266" y="509"/>
                </a:cubicBezTo>
                <a:cubicBezTo>
                  <a:pt x="169" y="468"/>
                  <a:pt x="86" y="462"/>
                  <a:pt x="45" y="414"/>
                </a:cubicBezTo>
                <a:cubicBezTo>
                  <a:pt x="4" y="366"/>
                  <a:pt x="0" y="270"/>
                  <a:pt x="18" y="221"/>
                </a:cubicBezTo>
                <a:cubicBezTo>
                  <a:pt x="36" y="172"/>
                  <a:pt x="89" y="153"/>
                  <a:pt x="154" y="117"/>
                </a:cubicBezTo>
                <a:close/>
              </a:path>
            </a:pathLst>
          </a:custGeom>
          <a:solidFill>
            <a:srgbClr val="FFFF99">
              <a:alpha val="56078"/>
            </a:srgbClr>
          </a:solidFill>
          <a:ln w="9525" cap="flat" cmpd="sng">
            <a:solidFill>
              <a:srgbClr val="FFFF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6" name="Rectangle 48"/>
          <p:cNvSpPr>
            <a:spLocks noChangeArrowheads="1"/>
          </p:cNvSpPr>
          <p:nvPr/>
        </p:nvSpPr>
        <p:spPr bwMode="auto">
          <a:xfrm>
            <a:off x="266700" y="6023275"/>
            <a:ext cx="45323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Chú ý:</a:t>
            </a:r>
            <a:r>
              <a:rPr lang="en-US" b="1">
                <a:latin typeface="Times New Roman" pitchFamily="18" charset="0"/>
              </a:rPr>
              <a:t> </a:t>
            </a:r>
            <a:r>
              <a:rPr lang="en-US" b="1" i="1">
                <a:latin typeface="Times New Roman" pitchFamily="18" charset="0"/>
              </a:rPr>
              <a:t>Không nhầm độ cao A</a:t>
            </a:r>
            <a:r>
              <a:rPr lang="en-US" b="1" i="1" baseline="-25000">
                <a:latin typeface="Times New Roman" pitchFamily="18" charset="0"/>
              </a:rPr>
              <a:t>2</a:t>
            </a:r>
            <a:r>
              <a:rPr lang="en-US" b="1" i="1">
                <a:latin typeface="Times New Roman" pitchFamily="18" charset="0"/>
              </a:rPr>
              <a:t>A’</a:t>
            </a:r>
            <a:r>
              <a:rPr lang="en-US" b="1" i="1" baseline="-25000">
                <a:latin typeface="Times New Roman" pitchFamily="18" charset="0"/>
              </a:rPr>
              <a:t>x</a:t>
            </a:r>
            <a:r>
              <a:rPr lang="en-US" b="1" i="1">
                <a:latin typeface="Times New Roman" pitchFamily="18" charset="0"/>
              </a:rPr>
              <a:t> với A</a:t>
            </a:r>
            <a:r>
              <a:rPr lang="en-US" b="1" i="1" baseline="-25000">
                <a:latin typeface="Times New Roman" pitchFamily="18" charset="0"/>
              </a:rPr>
              <a:t>2</a:t>
            </a:r>
            <a:r>
              <a:rPr lang="en-US" b="1" i="1">
                <a:latin typeface="Times New Roman" pitchFamily="18" charset="0"/>
              </a:rPr>
              <a:t>A</a:t>
            </a:r>
            <a:r>
              <a:rPr lang="en-US" b="1" i="1" baseline="-25000">
                <a:latin typeface="Times New Roman" pitchFamily="18" charset="0"/>
              </a:rPr>
              <a:t>x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06577" name="Rectangle 49"/>
          <p:cNvSpPr>
            <a:spLocks noChangeArrowheads="1"/>
          </p:cNvSpPr>
          <p:nvPr/>
        </p:nvSpPr>
        <p:spPr bwMode="auto">
          <a:xfrm>
            <a:off x="5083175" y="5902625"/>
            <a:ext cx="3960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68. </a:t>
            </a:r>
            <a:r>
              <a:rPr lang="en-US" i="1" dirty="0" err="1">
                <a:latin typeface="Times New Roman" pitchFamily="18" charset="0"/>
              </a:rPr>
              <a:t>Thay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thành</a:t>
            </a:r>
            <a:r>
              <a:rPr lang="en-US" i="1" dirty="0">
                <a:latin typeface="Times New Roman" pitchFamily="18" charset="0"/>
              </a:rPr>
              <a:t> P’</a:t>
            </a:r>
            <a:r>
              <a:rPr lang="en-US" i="1" baseline="-25000" dirty="0">
                <a:latin typeface="Times New Roman" pitchFamily="18" charset="0"/>
              </a:rPr>
              <a:t>1 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               </a:t>
            </a:r>
            <a:r>
              <a:rPr lang="en-US" i="1" dirty="0" err="1">
                <a:latin typeface="Times New Roman" pitchFamily="18" charset="0"/>
              </a:rPr>
              <a:t>rồi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thay</a:t>
            </a:r>
            <a:r>
              <a:rPr lang="en-US" i="1" dirty="0">
                <a:latin typeface="Times New Roman" pitchFamily="18" charset="0"/>
              </a:rPr>
              <a:t> P</a:t>
            </a:r>
            <a:r>
              <a:rPr lang="en-US" i="1" baseline="-25000" dirty="0">
                <a:latin typeface="Times New Roman" pitchFamily="18" charset="0"/>
              </a:rPr>
              <a:t>2 </a:t>
            </a:r>
            <a:r>
              <a:rPr lang="en-US" i="1" dirty="0" err="1">
                <a:latin typeface="Times New Roman" pitchFamily="18" charset="0"/>
              </a:rPr>
              <a:t>thành</a:t>
            </a:r>
            <a:r>
              <a:rPr lang="en-US" i="1" dirty="0">
                <a:latin typeface="Times New Roman" pitchFamily="18" charset="0"/>
              </a:rPr>
              <a:t> P’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b="1" i="1" baseline="-25000" dirty="0">
                <a:latin typeface="Times New Roman" pitchFamily="18" charset="0"/>
              </a:rPr>
              <a:t> 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406578" name="Arc 50"/>
          <p:cNvSpPr>
            <a:spLocks/>
          </p:cNvSpPr>
          <p:nvPr/>
        </p:nvSpPr>
        <p:spPr bwMode="auto">
          <a:xfrm rot="3823054">
            <a:off x="5235575" y="3108625"/>
            <a:ext cx="865188" cy="912812"/>
          </a:xfrm>
          <a:custGeom>
            <a:avLst/>
            <a:gdLst>
              <a:gd name="T0" fmla="*/ 0 w 30273"/>
              <a:gd name="T1" fmla="*/ 42635791 h 31890"/>
              <a:gd name="T2" fmla="*/ 645773231 w 30273"/>
              <a:gd name="T3" fmla="*/ 747885277 h 31890"/>
              <a:gd name="T4" fmla="*/ 202457564 w 30273"/>
              <a:gd name="T5" fmla="*/ 506563545 h 318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273" h="31890" fill="none" extrusionOk="0">
                <a:moveTo>
                  <a:pt x="-1" y="1817"/>
                </a:moveTo>
                <a:cubicBezTo>
                  <a:pt x="2734" y="618"/>
                  <a:pt x="5687" y="-1"/>
                  <a:pt x="8673" y="0"/>
                </a:cubicBezTo>
                <a:cubicBezTo>
                  <a:pt x="20602" y="0"/>
                  <a:pt x="30273" y="9670"/>
                  <a:pt x="30273" y="21600"/>
                </a:cubicBezTo>
                <a:cubicBezTo>
                  <a:pt x="30273" y="25193"/>
                  <a:pt x="29376" y="28730"/>
                  <a:pt x="27664" y="31890"/>
                </a:cubicBezTo>
              </a:path>
              <a:path w="30273" h="31890" stroke="0" extrusionOk="0">
                <a:moveTo>
                  <a:pt x="-1" y="1817"/>
                </a:moveTo>
                <a:cubicBezTo>
                  <a:pt x="2734" y="618"/>
                  <a:pt x="5687" y="-1"/>
                  <a:pt x="8673" y="0"/>
                </a:cubicBezTo>
                <a:cubicBezTo>
                  <a:pt x="20602" y="0"/>
                  <a:pt x="30273" y="9670"/>
                  <a:pt x="30273" y="21600"/>
                </a:cubicBezTo>
                <a:cubicBezTo>
                  <a:pt x="30273" y="25193"/>
                  <a:pt x="29376" y="28730"/>
                  <a:pt x="27664" y="31890"/>
                </a:cubicBezTo>
                <a:lnTo>
                  <a:pt x="8673" y="21600"/>
                </a:lnTo>
                <a:lnTo>
                  <a:pt x="-1" y="1817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9" name="Line 51"/>
          <p:cNvSpPr>
            <a:spLocks noChangeShapeType="1"/>
          </p:cNvSpPr>
          <p:nvPr/>
        </p:nvSpPr>
        <p:spPr bwMode="auto">
          <a:xfrm>
            <a:off x="2647950" y="5062536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80" name="Line 52"/>
          <p:cNvSpPr>
            <a:spLocks noChangeShapeType="1"/>
          </p:cNvSpPr>
          <p:nvPr/>
        </p:nvSpPr>
        <p:spPr bwMode="auto">
          <a:xfrm>
            <a:off x="3343275" y="5062536"/>
            <a:ext cx="29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81" name="Line 53"/>
          <p:cNvSpPr>
            <a:spLocks noChangeShapeType="1"/>
          </p:cNvSpPr>
          <p:nvPr/>
        </p:nvSpPr>
        <p:spPr bwMode="auto">
          <a:xfrm>
            <a:off x="2701925" y="5380036"/>
            <a:ext cx="390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82" name="Line 54"/>
          <p:cNvSpPr>
            <a:spLocks noChangeShapeType="1"/>
          </p:cNvSpPr>
          <p:nvPr/>
        </p:nvSpPr>
        <p:spPr bwMode="auto">
          <a:xfrm>
            <a:off x="3378200" y="5389561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709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6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06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406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4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406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406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406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406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406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406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4065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4065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40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40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406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406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406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406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9" dur="500"/>
                                        <p:tgtEl>
                                          <p:spTgt spid="40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2" dur="500"/>
                                        <p:tgtEl>
                                          <p:spTgt spid="406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5" dur="500"/>
                                        <p:tgtEl>
                                          <p:spTgt spid="406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9" dur="500"/>
                                        <p:tgtEl>
                                          <p:spTgt spid="40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3" dur="500"/>
                                        <p:tgtEl>
                                          <p:spTgt spid="406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8" dur="500"/>
                                        <p:tgtEl>
                                          <p:spTgt spid="4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1" dur="500"/>
                                        <p:tgtEl>
                                          <p:spTgt spid="406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5" dur="500"/>
                                        <p:tgtEl>
                                          <p:spTgt spid="40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8" dur="500"/>
                                        <p:tgtEl>
                                          <p:spTgt spid="40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2" dur="500"/>
                                        <p:tgtEl>
                                          <p:spTgt spid="40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6" dur="500"/>
                                        <p:tgtEl>
                                          <p:spTgt spid="40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4065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500"/>
                                        <p:tgtEl>
                                          <p:spTgt spid="40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500"/>
                                        <p:tgtEl>
                                          <p:spTgt spid="40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500"/>
                                        <p:tgtEl>
                                          <p:spTgt spid="406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"/>
                                        <p:tgtEl>
                                          <p:spTgt spid="406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500"/>
                                        <p:tgtEl>
                                          <p:spTgt spid="40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500"/>
                                        <p:tgtEl>
                                          <p:spTgt spid="40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9" dur="500"/>
                                        <p:tgtEl>
                                          <p:spTgt spid="406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500"/>
                                        <p:tgtEl>
                                          <p:spTgt spid="40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5" dur="500"/>
                                        <p:tgtEl>
                                          <p:spTgt spid="40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9" dur="500"/>
                                        <p:tgtEl>
                                          <p:spTgt spid="40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3" dur="500"/>
                                        <p:tgtEl>
                                          <p:spTgt spid="40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500"/>
                                        <p:tgtEl>
                                          <p:spTgt spid="40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500"/>
                                        <p:tgtEl>
                                          <p:spTgt spid="40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4" dur="500"/>
                                        <p:tgtEl>
                                          <p:spTgt spid="40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8" dur="500"/>
                                        <p:tgtEl>
                                          <p:spTgt spid="406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500"/>
                                        <p:tgtEl>
                                          <p:spTgt spid="406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4" dur="500"/>
                                        <p:tgtEl>
                                          <p:spTgt spid="40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8" dur="500"/>
                                        <p:tgtEl>
                                          <p:spTgt spid="40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2" dur="500"/>
                                        <p:tgtEl>
                                          <p:spTgt spid="40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7" dur="500"/>
                                        <p:tgtEl>
                                          <p:spTgt spid="40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1" dur="500"/>
                                        <p:tgtEl>
                                          <p:spTgt spid="406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6" dur="500"/>
                                        <p:tgtEl>
                                          <p:spTgt spid="40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/>
      <p:bldP spid="406533" grpId="0"/>
      <p:bldP spid="406534" grpId="0"/>
      <p:bldP spid="406535" grpId="0" animBg="1"/>
      <p:bldP spid="406536" grpId="0"/>
      <p:bldP spid="406537" grpId="0" animBg="1"/>
      <p:bldP spid="406538" grpId="0" animBg="1"/>
      <p:bldP spid="406539" grpId="0" animBg="1"/>
      <p:bldP spid="406540" grpId="0" animBg="1"/>
      <p:bldP spid="406541" grpId="0" animBg="1"/>
      <p:bldP spid="406542" grpId="0"/>
      <p:bldP spid="406543" grpId="0"/>
      <p:bldP spid="406544" grpId="0" animBg="1"/>
      <p:bldP spid="406545" grpId="0" animBg="1"/>
      <p:bldP spid="406546" grpId="0"/>
      <p:bldP spid="406547" grpId="0" animBg="1"/>
      <p:bldP spid="406548" grpId="0" animBg="1"/>
      <p:bldP spid="406549" grpId="0"/>
      <p:bldP spid="406550" grpId="0"/>
      <p:bldP spid="406551" grpId="0"/>
      <p:bldP spid="406552" grpId="0"/>
      <p:bldP spid="406553" grpId="0" animBg="1"/>
      <p:bldP spid="406554" grpId="0" animBg="1"/>
      <p:bldP spid="406555" grpId="0" animBg="1"/>
      <p:bldP spid="406556" grpId="0" animBg="1"/>
      <p:bldP spid="406557" grpId="0"/>
      <p:bldP spid="406558" grpId="0" animBg="1"/>
      <p:bldP spid="406559" grpId="0" animBg="1"/>
      <p:bldP spid="406560" grpId="0" animBg="1"/>
      <p:bldP spid="406561" grpId="0"/>
      <p:bldP spid="406562" grpId="0"/>
      <p:bldP spid="406563" grpId="0"/>
      <p:bldP spid="406564" grpId="0"/>
      <p:bldP spid="406565" grpId="0" animBg="1"/>
      <p:bldP spid="406566" grpId="0" animBg="1"/>
      <p:bldP spid="406567" grpId="0" animBg="1"/>
      <p:bldP spid="406568" grpId="0" animBg="1"/>
      <p:bldP spid="406569" grpId="0" animBg="1"/>
      <p:bldP spid="406570" grpId="0" animBg="1"/>
      <p:bldP spid="406571" grpId="0" animBg="1"/>
      <p:bldP spid="406572" grpId="0" animBg="1"/>
      <p:bldP spid="406573" grpId="0" animBg="1"/>
      <p:bldP spid="406574" grpId="0" animBg="1"/>
      <p:bldP spid="406575" grpId="0" animBg="1"/>
      <p:bldP spid="406577" grpId="0"/>
      <p:bldP spid="406578" grpId="0" animBg="1"/>
      <p:bldP spid="406578" grpId="1" animBg="1"/>
      <p:bldP spid="406579" grpId="0" animBg="1"/>
      <p:bldP spid="406580" grpId="0" animBg="1"/>
      <p:bldP spid="406581" grpId="0" animBg="1"/>
      <p:bldP spid="40658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ChangeArrowheads="1"/>
          </p:cNvSpPr>
          <p:nvPr/>
        </p:nvSpPr>
        <p:spPr bwMode="auto">
          <a:xfrm>
            <a:off x="160338" y="1022350"/>
            <a:ext cx="3979862" cy="568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4: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dạng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độ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tam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giác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ABC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đồ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thức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hệ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 err="1">
                <a:latin typeface="Times New Roman" pitchFamily="18" charset="0"/>
              </a:rPr>
              <a:t>thống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(P’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</a:rPr>
              <a:t> (ABC)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Muốn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Af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x’</a:t>
            </a:r>
            <a:r>
              <a:rPr lang="en-US" dirty="0">
                <a:latin typeface="Symbol" pitchFamily="18" charset="2"/>
              </a:rPr>
              <a:t>^</a:t>
            </a: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Char char=" "/>
            </a:pP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C’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?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lang="en-US" dirty="0">
                <a:latin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 err="1">
                <a:latin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lang="en-US" dirty="0" err="1">
                <a:latin typeface="Times New Roman" pitchFamily="18" charset="0"/>
              </a:rPr>
              <a:t>thống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(P’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P’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</a:rPr>
              <a:t> (ABC)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Muốn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x’’</a:t>
            </a:r>
            <a:r>
              <a:rPr lang="en-US" dirty="0">
                <a:latin typeface="Symbol" pitchFamily="18" charset="2"/>
              </a:rPr>
              <a:t>//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C’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Char char=" "/>
            </a:pP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C’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?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lang="en-US" dirty="0">
                <a:latin typeface="Times New Roman" pitchFamily="18" charset="0"/>
              </a:rPr>
              <a:t>- Ta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C’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là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dạng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lớn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r>
              <a:rPr lang="en-US" dirty="0" err="1">
                <a:latin typeface="Times New Roman" pitchFamily="18" charset="0"/>
              </a:rPr>
              <a:t>thật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tam </a:t>
            </a:r>
            <a:r>
              <a:rPr lang="en-US" dirty="0" err="1">
                <a:latin typeface="Times New Roman" pitchFamily="18" charset="0"/>
              </a:rPr>
              <a:t>giác</a:t>
            </a:r>
            <a:r>
              <a:rPr lang="en-US" dirty="0">
                <a:latin typeface="Times New Roman" pitchFamily="18" charset="0"/>
              </a:rPr>
              <a:t> ABC.</a:t>
            </a:r>
          </a:p>
          <a:p>
            <a:pPr marL="342900" indent="-342900">
              <a:spcBef>
                <a:spcPct val="20000"/>
              </a:spcBef>
              <a:buFont typeface="Symbol" pitchFamily="18" charset="2"/>
              <a:buChar char=" "/>
            </a:pPr>
            <a:endParaRPr lang="en-US" dirty="0">
              <a:latin typeface="Symbol" pitchFamily="18" charset="2"/>
            </a:endParaRPr>
          </a:p>
        </p:txBody>
      </p:sp>
      <p:sp>
        <p:nvSpPr>
          <p:cNvPr id="407555" name="Text Box 3"/>
          <p:cNvSpPr txBox="1">
            <a:spLocks noChangeArrowheads="1"/>
          </p:cNvSpPr>
          <p:nvPr/>
        </p:nvSpPr>
        <p:spPr bwMode="auto">
          <a:xfrm>
            <a:off x="7061200" y="48990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7556" name="Text Box 4"/>
          <p:cNvSpPr txBox="1">
            <a:spLocks noChangeArrowheads="1"/>
          </p:cNvSpPr>
          <p:nvPr/>
        </p:nvSpPr>
        <p:spPr bwMode="auto">
          <a:xfrm>
            <a:off x="7065963" y="51895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7557" name="Line 5"/>
          <p:cNvSpPr>
            <a:spLocks noChangeShapeType="1"/>
          </p:cNvSpPr>
          <p:nvPr/>
        </p:nvSpPr>
        <p:spPr bwMode="auto">
          <a:xfrm>
            <a:off x="3948113" y="5167313"/>
            <a:ext cx="34528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58" name="Line 6"/>
          <p:cNvSpPr>
            <a:spLocks noChangeShapeType="1"/>
          </p:cNvSpPr>
          <p:nvPr/>
        </p:nvSpPr>
        <p:spPr bwMode="auto">
          <a:xfrm flipV="1">
            <a:off x="6464300" y="4689475"/>
            <a:ext cx="0" cy="177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59" name="Text Box 7"/>
          <p:cNvSpPr txBox="1">
            <a:spLocks noChangeArrowheads="1"/>
          </p:cNvSpPr>
          <p:nvPr/>
        </p:nvSpPr>
        <p:spPr bwMode="auto">
          <a:xfrm>
            <a:off x="6515100" y="46958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7560" name="Text Box 8"/>
          <p:cNvSpPr txBox="1">
            <a:spLocks noChangeArrowheads="1"/>
          </p:cNvSpPr>
          <p:nvPr/>
        </p:nvSpPr>
        <p:spPr bwMode="auto">
          <a:xfrm>
            <a:off x="6535738" y="63246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C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07561" name="Text Box 9"/>
          <p:cNvSpPr txBox="1">
            <a:spLocks noChangeArrowheads="1"/>
          </p:cNvSpPr>
          <p:nvPr/>
        </p:nvSpPr>
        <p:spPr bwMode="auto">
          <a:xfrm>
            <a:off x="4025900" y="4900613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7562" name="Text Box 10"/>
          <p:cNvSpPr txBox="1">
            <a:spLocks noChangeArrowheads="1"/>
          </p:cNvSpPr>
          <p:nvPr/>
        </p:nvSpPr>
        <p:spPr bwMode="auto">
          <a:xfrm>
            <a:off x="4332288" y="58864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7563" name="Line 11"/>
          <p:cNvSpPr>
            <a:spLocks noChangeShapeType="1"/>
          </p:cNvSpPr>
          <p:nvPr/>
        </p:nvSpPr>
        <p:spPr bwMode="auto">
          <a:xfrm flipV="1">
            <a:off x="4570413" y="5462588"/>
            <a:ext cx="449262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64" name="Line 12"/>
          <p:cNvSpPr>
            <a:spLocks noChangeShapeType="1"/>
          </p:cNvSpPr>
          <p:nvPr/>
        </p:nvSpPr>
        <p:spPr bwMode="auto">
          <a:xfrm flipH="1" flipV="1">
            <a:off x="5003800" y="5448300"/>
            <a:ext cx="1476375" cy="1028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65" name="Line 13"/>
          <p:cNvSpPr>
            <a:spLocks noChangeShapeType="1"/>
          </p:cNvSpPr>
          <p:nvPr/>
        </p:nvSpPr>
        <p:spPr bwMode="auto">
          <a:xfrm>
            <a:off x="4583113" y="5967413"/>
            <a:ext cx="1873250" cy="495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66" name="Text Box 14"/>
          <p:cNvSpPr txBox="1">
            <a:spLocks noChangeArrowheads="1"/>
          </p:cNvSpPr>
          <p:nvPr/>
        </p:nvSpPr>
        <p:spPr bwMode="auto">
          <a:xfrm>
            <a:off x="4822825" y="28416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7567" name="Line 15"/>
          <p:cNvSpPr>
            <a:spLocks noChangeShapeType="1"/>
          </p:cNvSpPr>
          <p:nvPr/>
        </p:nvSpPr>
        <p:spPr bwMode="auto">
          <a:xfrm>
            <a:off x="4581525" y="4537075"/>
            <a:ext cx="0" cy="143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68" name="Text Box 16"/>
          <p:cNvSpPr txBox="1">
            <a:spLocks noChangeArrowheads="1"/>
          </p:cNvSpPr>
          <p:nvPr/>
        </p:nvSpPr>
        <p:spPr bwMode="auto">
          <a:xfrm>
            <a:off x="4300538" y="43513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7569" name="Line 17"/>
          <p:cNvSpPr>
            <a:spLocks noChangeShapeType="1"/>
          </p:cNvSpPr>
          <p:nvPr/>
        </p:nvSpPr>
        <p:spPr bwMode="auto">
          <a:xfrm>
            <a:off x="6003925" y="1778000"/>
            <a:ext cx="2957513" cy="209391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70" name="Line 18"/>
          <p:cNvSpPr>
            <a:spLocks noChangeShapeType="1"/>
          </p:cNvSpPr>
          <p:nvPr/>
        </p:nvSpPr>
        <p:spPr bwMode="auto">
          <a:xfrm flipV="1">
            <a:off x="6105525" y="1246188"/>
            <a:ext cx="885825" cy="1290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71" name="Line 19"/>
          <p:cNvSpPr>
            <a:spLocks noChangeShapeType="1"/>
          </p:cNvSpPr>
          <p:nvPr/>
        </p:nvSpPr>
        <p:spPr bwMode="auto">
          <a:xfrm flipV="1">
            <a:off x="6415088" y="1238250"/>
            <a:ext cx="576262" cy="852488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72" name="Oval 20"/>
          <p:cNvSpPr>
            <a:spLocks noChangeArrowheads="1"/>
          </p:cNvSpPr>
          <p:nvPr/>
        </p:nvSpPr>
        <p:spPr bwMode="auto">
          <a:xfrm>
            <a:off x="6392863" y="204311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73" name="Text Box 21"/>
          <p:cNvSpPr txBox="1">
            <a:spLocks noChangeArrowheads="1"/>
          </p:cNvSpPr>
          <p:nvPr/>
        </p:nvSpPr>
        <p:spPr bwMode="auto">
          <a:xfrm>
            <a:off x="6924675" y="32353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7574" name="Text Box 22"/>
          <p:cNvSpPr txBox="1">
            <a:spLocks noChangeArrowheads="1"/>
          </p:cNvSpPr>
          <p:nvPr/>
        </p:nvSpPr>
        <p:spPr bwMode="auto">
          <a:xfrm>
            <a:off x="6454775" y="35194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7575" name="Text Box 23"/>
          <p:cNvSpPr txBox="1">
            <a:spLocks noChangeArrowheads="1"/>
          </p:cNvSpPr>
          <p:nvPr/>
        </p:nvSpPr>
        <p:spPr bwMode="auto">
          <a:xfrm rot="2100000">
            <a:off x="8574088" y="37131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7576" name="Text Box 24"/>
          <p:cNvSpPr txBox="1">
            <a:spLocks noChangeArrowheads="1"/>
          </p:cNvSpPr>
          <p:nvPr/>
        </p:nvSpPr>
        <p:spPr bwMode="auto">
          <a:xfrm rot="2100000">
            <a:off x="8721725" y="35004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7577" name="Oval 25"/>
          <p:cNvSpPr>
            <a:spLocks noChangeArrowheads="1"/>
          </p:cNvSpPr>
          <p:nvPr/>
        </p:nvSpPr>
        <p:spPr bwMode="auto">
          <a:xfrm>
            <a:off x="5803900" y="2752725"/>
            <a:ext cx="42863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78" name="Freeform 26"/>
          <p:cNvSpPr>
            <a:spLocks/>
          </p:cNvSpPr>
          <p:nvPr/>
        </p:nvSpPr>
        <p:spPr bwMode="auto">
          <a:xfrm>
            <a:off x="6351588" y="2163763"/>
            <a:ext cx="206375" cy="61912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79" name="Line 27"/>
          <p:cNvSpPr>
            <a:spLocks noChangeShapeType="1"/>
          </p:cNvSpPr>
          <p:nvPr/>
        </p:nvSpPr>
        <p:spPr bwMode="auto">
          <a:xfrm>
            <a:off x="6116638" y="2528888"/>
            <a:ext cx="1863725" cy="132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80" name="Line 28"/>
          <p:cNvSpPr>
            <a:spLocks noChangeShapeType="1"/>
          </p:cNvSpPr>
          <p:nvPr/>
        </p:nvSpPr>
        <p:spPr bwMode="auto">
          <a:xfrm flipV="1">
            <a:off x="7042150" y="1182688"/>
            <a:ext cx="1344613" cy="1985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81" name="Line 29"/>
          <p:cNvSpPr>
            <a:spLocks noChangeShapeType="1"/>
          </p:cNvSpPr>
          <p:nvPr/>
        </p:nvSpPr>
        <p:spPr bwMode="auto">
          <a:xfrm flipV="1">
            <a:off x="7362825" y="1158875"/>
            <a:ext cx="1041400" cy="1547813"/>
          </a:xfrm>
          <a:prstGeom prst="line">
            <a:avLst/>
          </a:prstGeom>
          <a:noFill/>
          <a:ln w="190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82" name="Oval 30"/>
          <p:cNvSpPr>
            <a:spLocks noChangeArrowheads="1"/>
          </p:cNvSpPr>
          <p:nvPr/>
        </p:nvSpPr>
        <p:spPr bwMode="auto">
          <a:xfrm>
            <a:off x="7310438" y="26797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83" name="Text Box 31"/>
          <p:cNvSpPr txBox="1">
            <a:spLocks noChangeArrowheads="1"/>
          </p:cNvSpPr>
          <p:nvPr/>
        </p:nvSpPr>
        <p:spPr bwMode="auto">
          <a:xfrm>
            <a:off x="5857875" y="22272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7584" name="Text Box 32"/>
          <p:cNvSpPr txBox="1">
            <a:spLocks noChangeArrowheads="1"/>
          </p:cNvSpPr>
          <p:nvPr/>
        </p:nvSpPr>
        <p:spPr bwMode="auto">
          <a:xfrm>
            <a:off x="5500688" y="24431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7585" name="Oval 33"/>
          <p:cNvSpPr>
            <a:spLocks noChangeArrowheads="1"/>
          </p:cNvSpPr>
          <p:nvPr/>
        </p:nvSpPr>
        <p:spPr bwMode="auto">
          <a:xfrm>
            <a:off x="7343775" y="2809875"/>
            <a:ext cx="42863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86" name="Freeform 34"/>
          <p:cNvSpPr>
            <a:spLocks/>
          </p:cNvSpPr>
          <p:nvPr/>
        </p:nvSpPr>
        <p:spPr bwMode="auto">
          <a:xfrm>
            <a:off x="7267575" y="2827338"/>
            <a:ext cx="206375" cy="61912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87" name="Line 35"/>
          <p:cNvSpPr>
            <a:spLocks noChangeShapeType="1"/>
          </p:cNvSpPr>
          <p:nvPr/>
        </p:nvSpPr>
        <p:spPr bwMode="auto">
          <a:xfrm flipV="1">
            <a:off x="7966075" y="3094038"/>
            <a:ext cx="519113" cy="757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88" name="Line 36"/>
          <p:cNvSpPr>
            <a:spLocks noChangeShapeType="1"/>
          </p:cNvSpPr>
          <p:nvPr/>
        </p:nvSpPr>
        <p:spPr bwMode="auto">
          <a:xfrm flipV="1">
            <a:off x="8275638" y="3081338"/>
            <a:ext cx="219075" cy="323850"/>
          </a:xfrm>
          <a:prstGeom prst="line">
            <a:avLst/>
          </a:prstGeom>
          <a:noFill/>
          <a:ln w="19050">
            <a:solidFill>
              <a:srgbClr val="D46EC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89" name="Oval 37"/>
          <p:cNvSpPr>
            <a:spLocks noChangeArrowheads="1"/>
          </p:cNvSpPr>
          <p:nvPr/>
        </p:nvSpPr>
        <p:spPr bwMode="auto">
          <a:xfrm>
            <a:off x="8240713" y="33448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90" name="Text Box 38"/>
          <p:cNvSpPr txBox="1">
            <a:spLocks noChangeArrowheads="1"/>
          </p:cNvSpPr>
          <p:nvPr/>
        </p:nvSpPr>
        <p:spPr bwMode="auto">
          <a:xfrm>
            <a:off x="7989888" y="38052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7591" name="Text Box 39"/>
          <p:cNvSpPr txBox="1">
            <a:spLocks noChangeArrowheads="1"/>
          </p:cNvSpPr>
          <p:nvPr/>
        </p:nvSpPr>
        <p:spPr bwMode="auto">
          <a:xfrm>
            <a:off x="6904038" y="44005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7592" name="Oval 40"/>
          <p:cNvSpPr>
            <a:spLocks noChangeArrowheads="1"/>
          </p:cNvSpPr>
          <p:nvPr/>
        </p:nvSpPr>
        <p:spPr bwMode="auto">
          <a:xfrm>
            <a:off x="8274050" y="3476625"/>
            <a:ext cx="42863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93" name="Freeform 41"/>
          <p:cNvSpPr>
            <a:spLocks/>
          </p:cNvSpPr>
          <p:nvPr/>
        </p:nvSpPr>
        <p:spPr bwMode="auto">
          <a:xfrm>
            <a:off x="8205788" y="3497263"/>
            <a:ext cx="206375" cy="61912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94" name="Line 42"/>
          <p:cNvSpPr>
            <a:spLocks noChangeShapeType="1"/>
          </p:cNvSpPr>
          <p:nvPr/>
        </p:nvSpPr>
        <p:spPr bwMode="auto">
          <a:xfrm flipV="1">
            <a:off x="6975475" y="1155700"/>
            <a:ext cx="1430338" cy="1031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95" name="Line 43"/>
          <p:cNvSpPr>
            <a:spLocks noChangeShapeType="1"/>
          </p:cNvSpPr>
          <p:nvPr/>
        </p:nvSpPr>
        <p:spPr bwMode="auto">
          <a:xfrm>
            <a:off x="8399463" y="1187450"/>
            <a:ext cx="95250" cy="18859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96" name="Line 44"/>
          <p:cNvSpPr>
            <a:spLocks noChangeShapeType="1"/>
          </p:cNvSpPr>
          <p:nvPr/>
        </p:nvSpPr>
        <p:spPr bwMode="auto">
          <a:xfrm>
            <a:off x="6965950" y="1263650"/>
            <a:ext cx="1528763" cy="18097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97" name="Oval 45"/>
          <p:cNvSpPr>
            <a:spLocks noChangeArrowheads="1"/>
          </p:cNvSpPr>
          <p:nvPr/>
        </p:nvSpPr>
        <p:spPr bwMode="auto">
          <a:xfrm>
            <a:off x="8466138" y="30321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98" name="Oval 46"/>
          <p:cNvSpPr>
            <a:spLocks noChangeArrowheads="1"/>
          </p:cNvSpPr>
          <p:nvPr/>
        </p:nvSpPr>
        <p:spPr bwMode="auto">
          <a:xfrm>
            <a:off x="8362950" y="11223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99" name="Oval 47"/>
          <p:cNvSpPr>
            <a:spLocks noChangeArrowheads="1"/>
          </p:cNvSpPr>
          <p:nvPr/>
        </p:nvSpPr>
        <p:spPr bwMode="auto">
          <a:xfrm>
            <a:off x="6948488" y="12271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00" name="Line 48"/>
          <p:cNvSpPr>
            <a:spLocks noChangeShapeType="1"/>
          </p:cNvSpPr>
          <p:nvPr/>
        </p:nvSpPr>
        <p:spPr bwMode="auto">
          <a:xfrm>
            <a:off x="5202238" y="1473200"/>
            <a:ext cx="1766887" cy="3259138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01" name="Line 49"/>
          <p:cNvSpPr>
            <a:spLocks noChangeShapeType="1"/>
          </p:cNvSpPr>
          <p:nvPr/>
        </p:nvSpPr>
        <p:spPr bwMode="auto">
          <a:xfrm flipH="1">
            <a:off x="4991100" y="2549525"/>
            <a:ext cx="1100138" cy="598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02" name="Line 50"/>
          <p:cNvSpPr>
            <a:spLocks noChangeShapeType="1"/>
          </p:cNvSpPr>
          <p:nvPr/>
        </p:nvSpPr>
        <p:spPr bwMode="auto">
          <a:xfrm>
            <a:off x="4592638" y="5956300"/>
            <a:ext cx="24336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03" name="Line 51"/>
          <p:cNvSpPr>
            <a:spLocks noChangeShapeType="1"/>
          </p:cNvSpPr>
          <p:nvPr/>
        </p:nvSpPr>
        <p:spPr bwMode="auto">
          <a:xfrm flipH="1">
            <a:off x="6457950" y="3846513"/>
            <a:ext cx="149860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04" name="Line 52"/>
          <p:cNvSpPr>
            <a:spLocks noChangeShapeType="1"/>
          </p:cNvSpPr>
          <p:nvPr/>
        </p:nvSpPr>
        <p:spPr bwMode="auto">
          <a:xfrm>
            <a:off x="5003800" y="3143250"/>
            <a:ext cx="0" cy="2287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05" name="Line 53"/>
          <p:cNvSpPr>
            <a:spLocks noChangeShapeType="1"/>
          </p:cNvSpPr>
          <p:nvPr/>
        </p:nvSpPr>
        <p:spPr bwMode="auto">
          <a:xfrm flipH="1" flipV="1">
            <a:off x="5016500" y="3141663"/>
            <a:ext cx="1444625" cy="1570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06" name="Line 54"/>
          <p:cNvSpPr>
            <a:spLocks noChangeShapeType="1"/>
          </p:cNvSpPr>
          <p:nvPr/>
        </p:nvSpPr>
        <p:spPr bwMode="auto">
          <a:xfrm>
            <a:off x="5721350" y="3883025"/>
            <a:ext cx="0" cy="1000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07" name="Line 55"/>
          <p:cNvSpPr>
            <a:spLocks noChangeShapeType="1"/>
          </p:cNvSpPr>
          <p:nvPr/>
        </p:nvSpPr>
        <p:spPr bwMode="auto">
          <a:xfrm flipV="1">
            <a:off x="6318250" y="3190875"/>
            <a:ext cx="715963" cy="38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08" name="Line 56"/>
          <p:cNvSpPr>
            <a:spLocks noChangeShapeType="1"/>
          </p:cNvSpPr>
          <p:nvPr/>
        </p:nvSpPr>
        <p:spPr bwMode="auto">
          <a:xfrm flipH="1">
            <a:off x="4581525" y="3130550"/>
            <a:ext cx="422275" cy="1395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09" name="Line 57"/>
          <p:cNvSpPr>
            <a:spLocks noChangeShapeType="1"/>
          </p:cNvSpPr>
          <p:nvPr/>
        </p:nvSpPr>
        <p:spPr bwMode="auto">
          <a:xfrm flipH="1" flipV="1">
            <a:off x="4557713" y="4525963"/>
            <a:ext cx="1903412" cy="185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10" name="Oval 58"/>
          <p:cNvSpPr>
            <a:spLocks noChangeArrowheads="1"/>
          </p:cNvSpPr>
          <p:nvPr/>
        </p:nvSpPr>
        <p:spPr bwMode="auto">
          <a:xfrm>
            <a:off x="6427788" y="46799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11" name="Text Box 59"/>
          <p:cNvSpPr txBox="1">
            <a:spLocks noChangeArrowheads="1"/>
          </p:cNvSpPr>
          <p:nvPr/>
        </p:nvSpPr>
        <p:spPr bwMode="auto">
          <a:xfrm>
            <a:off x="5089525" y="52228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7612" name="Line 60"/>
          <p:cNvSpPr>
            <a:spLocks noChangeShapeType="1"/>
          </p:cNvSpPr>
          <p:nvPr/>
        </p:nvSpPr>
        <p:spPr bwMode="auto">
          <a:xfrm flipV="1">
            <a:off x="4565650" y="3348038"/>
            <a:ext cx="2179638" cy="1177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13" name="Text Box 61"/>
          <p:cNvSpPr txBox="1">
            <a:spLocks noChangeArrowheads="1"/>
          </p:cNvSpPr>
          <p:nvPr/>
        </p:nvSpPr>
        <p:spPr bwMode="auto">
          <a:xfrm>
            <a:off x="8588375" y="29098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7614" name="Text Box 62"/>
          <p:cNvSpPr txBox="1">
            <a:spLocks noChangeArrowheads="1"/>
          </p:cNvSpPr>
          <p:nvPr/>
        </p:nvSpPr>
        <p:spPr bwMode="auto">
          <a:xfrm>
            <a:off x="8474075" y="11271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A’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07615" name="Text Box 63"/>
          <p:cNvSpPr txBox="1">
            <a:spLocks noChangeArrowheads="1"/>
          </p:cNvSpPr>
          <p:nvPr/>
        </p:nvSpPr>
        <p:spPr bwMode="auto">
          <a:xfrm>
            <a:off x="6611938" y="10858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7616" name="Text Box 64"/>
          <p:cNvSpPr txBox="1">
            <a:spLocks noChangeArrowheads="1"/>
          </p:cNvSpPr>
          <p:nvPr/>
        </p:nvSpPr>
        <p:spPr bwMode="auto">
          <a:xfrm>
            <a:off x="6107113" y="1617663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7617" name="Text Box 65"/>
          <p:cNvSpPr txBox="1">
            <a:spLocks noChangeArrowheads="1"/>
          </p:cNvSpPr>
          <p:nvPr/>
        </p:nvSpPr>
        <p:spPr bwMode="auto">
          <a:xfrm>
            <a:off x="5557838" y="1844675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7618" name="Line 66"/>
          <p:cNvSpPr>
            <a:spLocks noChangeShapeType="1"/>
          </p:cNvSpPr>
          <p:nvPr/>
        </p:nvSpPr>
        <p:spPr bwMode="auto">
          <a:xfrm flipV="1">
            <a:off x="4583113" y="3562350"/>
            <a:ext cx="1766887" cy="950913"/>
          </a:xfrm>
          <a:prstGeom prst="line">
            <a:avLst/>
          </a:prstGeom>
          <a:noFill/>
          <a:ln w="190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19" name="Line 67"/>
          <p:cNvSpPr>
            <a:spLocks noChangeShapeType="1"/>
          </p:cNvSpPr>
          <p:nvPr/>
        </p:nvSpPr>
        <p:spPr bwMode="auto">
          <a:xfrm flipV="1">
            <a:off x="4586288" y="5160963"/>
            <a:ext cx="0" cy="790575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20" name="Line 68"/>
          <p:cNvSpPr>
            <a:spLocks noChangeShapeType="1"/>
          </p:cNvSpPr>
          <p:nvPr/>
        </p:nvSpPr>
        <p:spPr bwMode="auto">
          <a:xfrm flipV="1">
            <a:off x="5003800" y="5148263"/>
            <a:ext cx="0" cy="296862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21" name="Line 69"/>
          <p:cNvSpPr>
            <a:spLocks noChangeShapeType="1"/>
          </p:cNvSpPr>
          <p:nvPr/>
        </p:nvSpPr>
        <p:spPr bwMode="auto">
          <a:xfrm flipV="1">
            <a:off x="6467475" y="5173663"/>
            <a:ext cx="0" cy="1284287"/>
          </a:xfrm>
          <a:prstGeom prst="line">
            <a:avLst/>
          </a:prstGeom>
          <a:noFill/>
          <a:ln w="19050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22" name="Line 70"/>
          <p:cNvSpPr>
            <a:spLocks noChangeShapeType="1"/>
          </p:cNvSpPr>
          <p:nvPr/>
        </p:nvSpPr>
        <p:spPr bwMode="auto">
          <a:xfrm flipV="1">
            <a:off x="6342063" y="3179763"/>
            <a:ext cx="717550" cy="3810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23" name="Line 71"/>
          <p:cNvSpPr>
            <a:spLocks noChangeShapeType="1"/>
          </p:cNvSpPr>
          <p:nvPr/>
        </p:nvSpPr>
        <p:spPr bwMode="auto">
          <a:xfrm flipV="1">
            <a:off x="6832600" y="3825875"/>
            <a:ext cx="1149350" cy="668338"/>
          </a:xfrm>
          <a:prstGeom prst="line">
            <a:avLst/>
          </a:prstGeom>
          <a:noFill/>
          <a:ln w="19050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24" name="Line 72"/>
          <p:cNvSpPr>
            <a:spLocks noChangeShapeType="1"/>
          </p:cNvSpPr>
          <p:nvPr/>
        </p:nvSpPr>
        <p:spPr bwMode="auto">
          <a:xfrm flipV="1">
            <a:off x="5856288" y="2541588"/>
            <a:ext cx="247650" cy="147637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25" name="Line 73"/>
          <p:cNvSpPr>
            <a:spLocks noChangeShapeType="1"/>
          </p:cNvSpPr>
          <p:nvPr/>
        </p:nvSpPr>
        <p:spPr bwMode="auto">
          <a:xfrm flipH="1">
            <a:off x="6486525" y="4481513"/>
            <a:ext cx="358775" cy="209550"/>
          </a:xfrm>
          <a:prstGeom prst="line">
            <a:avLst/>
          </a:prstGeom>
          <a:noFill/>
          <a:ln w="19050">
            <a:solidFill>
              <a:srgbClr val="D46EC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26" name="Line 74"/>
          <p:cNvSpPr>
            <a:spLocks noChangeShapeType="1"/>
          </p:cNvSpPr>
          <p:nvPr/>
        </p:nvSpPr>
        <p:spPr bwMode="auto">
          <a:xfrm flipH="1">
            <a:off x="4978400" y="2684463"/>
            <a:ext cx="877888" cy="469900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27" name="Oval 75"/>
          <p:cNvSpPr>
            <a:spLocks noChangeArrowheads="1"/>
          </p:cNvSpPr>
          <p:nvPr/>
        </p:nvSpPr>
        <p:spPr bwMode="auto">
          <a:xfrm>
            <a:off x="5824538" y="26416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28" name="Oval 76"/>
          <p:cNvSpPr>
            <a:spLocks noChangeArrowheads="1"/>
          </p:cNvSpPr>
          <p:nvPr/>
        </p:nvSpPr>
        <p:spPr bwMode="auto">
          <a:xfrm>
            <a:off x="4972050" y="31115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29" name="Line 77"/>
          <p:cNvSpPr>
            <a:spLocks noChangeShapeType="1"/>
          </p:cNvSpPr>
          <p:nvPr/>
        </p:nvSpPr>
        <p:spPr bwMode="auto">
          <a:xfrm flipH="1">
            <a:off x="5413375" y="2840038"/>
            <a:ext cx="31750" cy="120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30" name="Line 78"/>
          <p:cNvSpPr>
            <a:spLocks noChangeShapeType="1"/>
          </p:cNvSpPr>
          <p:nvPr/>
        </p:nvSpPr>
        <p:spPr bwMode="auto">
          <a:xfrm>
            <a:off x="5378450" y="2879725"/>
            <a:ext cx="109538" cy="36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31" name="Line 79"/>
          <p:cNvSpPr>
            <a:spLocks noChangeShapeType="1"/>
          </p:cNvSpPr>
          <p:nvPr/>
        </p:nvSpPr>
        <p:spPr bwMode="auto">
          <a:xfrm>
            <a:off x="6635750" y="1676400"/>
            <a:ext cx="1206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32" name="Line 80"/>
          <p:cNvSpPr>
            <a:spLocks noChangeShapeType="1"/>
          </p:cNvSpPr>
          <p:nvPr/>
        </p:nvSpPr>
        <p:spPr bwMode="auto">
          <a:xfrm>
            <a:off x="6680200" y="1612900"/>
            <a:ext cx="19050" cy="1158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33" name="Oval 81"/>
          <p:cNvSpPr>
            <a:spLocks noChangeArrowheads="1"/>
          </p:cNvSpPr>
          <p:nvPr/>
        </p:nvSpPr>
        <p:spPr bwMode="auto">
          <a:xfrm>
            <a:off x="5688013" y="38576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34" name="Oval 82"/>
          <p:cNvSpPr>
            <a:spLocks noChangeArrowheads="1"/>
          </p:cNvSpPr>
          <p:nvPr/>
        </p:nvSpPr>
        <p:spPr bwMode="auto">
          <a:xfrm>
            <a:off x="6307138" y="35306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35" name="Oval 83"/>
          <p:cNvSpPr>
            <a:spLocks noChangeArrowheads="1"/>
          </p:cNvSpPr>
          <p:nvPr/>
        </p:nvSpPr>
        <p:spPr bwMode="auto">
          <a:xfrm>
            <a:off x="7005638" y="31527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36" name="Line 84"/>
          <p:cNvSpPr>
            <a:spLocks noChangeShapeType="1"/>
          </p:cNvSpPr>
          <p:nvPr/>
        </p:nvSpPr>
        <p:spPr bwMode="auto">
          <a:xfrm>
            <a:off x="5208588" y="4110038"/>
            <a:ext cx="44450" cy="88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37" name="Line 85"/>
          <p:cNvSpPr>
            <a:spLocks noChangeShapeType="1"/>
          </p:cNvSpPr>
          <p:nvPr/>
        </p:nvSpPr>
        <p:spPr bwMode="auto">
          <a:xfrm>
            <a:off x="5235575" y="4097338"/>
            <a:ext cx="44450" cy="88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38" name="Line 86"/>
          <p:cNvSpPr>
            <a:spLocks noChangeShapeType="1"/>
          </p:cNvSpPr>
          <p:nvPr/>
        </p:nvSpPr>
        <p:spPr bwMode="auto">
          <a:xfrm>
            <a:off x="5260975" y="4084638"/>
            <a:ext cx="44450" cy="88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39" name="Line 87"/>
          <p:cNvSpPr>
            <a:spLocks noChangeShapeType="1"/>
          </p:cNvSpPr>
          <p:nvPr/>
        </p:nvSpPr>
        <p:spPr bwMode="auto">
          <a:xfrm>
            <a:off x="5286375" y="4071938"/>
            <a:ext cx="44450" cy="88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40" name="Line 88"/>
          <p:cNvSpPr>
            <a:spLocks noChangeShapeType="1"/>
          </p:cNvSpPr>
          <p:nvPr/>
        </p:nvSpPr>
        <p:spPr bwMode="auto">
          <a:xfrm>
            <a:off x="7929563" y="1778000"/>
            <a:ext cx="82550" cy="57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41" name="Line 89"/>
          <p:cNvSpPr>
            <a:spLocks noChangeShapeType="1"/>
          </p:cNvSpPr>
          <p:nvPr/>
        </p:nvSpPr>
        <p:spPr bwMode="auto">
          <a:xfrm>
            <a:off x="7908925" y="1797050"/>
            <a:ext cx="82550" cy="57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42" name="Line 90"/>
          <p:cNvSpPr>
            <a:spLocks noChangeShapeType="1"/>
          </p:cNvSpPr>
          <p:nvPr/>
        </p:nvSpPr>
        <p:spPr bwMode="auto">
          <a:xfrm>
            <a:off x="7896225" y="1824038"/>
            <a:ext cx="82550" cy="57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43" name="Line 91"/>
          <p:cNvSpPr>
            <a:spLocks noChangeShapeType="1"/>
          </p:cNvSpPr>
          <p:nvPr/>
        </p:nvSpPr>
        <p:spPr bwMode="auto">
          <a:xfrm>
            <a:off x="7875588" y="1851025"/>
            <a:ext cx="82550" cy="57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44" name="Oval 92"/>
          <p:cNvSpPr>
            <a:spLocks noChangeArrowheads="1"/>
          </p:cNvSpPr>
          <p:nvPr/>
        </p:nvSpPr>
        <p:spPr bwMode="auto">
          <a:xfrm>
            <a:off x="6626225" y="4567238"/>
            <a:ext cx="57150" cy="571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45" name="Oval 93"/>
          <p:cNvSpPr>
            <a:spLocks noChangeArrowheads="1"/>
          </p:cNvSpPr>
          <p:nvPr/>
        </p:nvSpPr>
        <p:spPr bwMode="auto">
          <a:xfrm>
            <a:off x="8372475" y="3195638"/>
            <a:ext cx="57150" cy="571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46" name="Oval 94"/>
          <p:cNvSpPr>
            <a:spLocks noChangeArrowheads="1"/>
          </p:cNvSpPr>
          <p:nvPr/>
        </p:nvSpPr>
        <p:spPr bwMode="auto">
          <a:xfrm>
            <a:off x="4546600" y="4491038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47" name="Oval 95"/>
          <p:cNvSpPr>
            <a:spLocks noChangeArrowheads="1"/>
          </p:cNvSpPr>
          <p:nvPr/>
        </p:nvSpPr>
        <p:spPr bwMode="auto">
          <a:xfrm>
            <a:off x="4975225" y="542607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48" name="Oval 96"/>
          <p:cNvSpPr>
            <a:spLocks noChangeArrowheads="1"/>
          </p:cNvSpPr>
          <p:nvPr/>
        </p:nvSpPr>
        <p:spPr bwMode="auto">
          <a:xfrm>
            <a:off x="4546600" y="59245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49" name="Oval 97"/>
          <p:cNvSpPr>
            <a:spLocks noChangeArrowheads="1"/>
          </p:cNvSpPr>
          <p:nvPr/>
        </p:nvSpPr>
        <p:spPr bwMode="auto">
          <a:xfrm>
            <a:off x="6432550" y="64309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50" name="Oval 98"/>
          <p:cNvSpPr>
            <a:spLocks noChangeArrowheads="1"/>
          </p:cNvSpPr>
          <p:nvPr/>
        </p:nvSpPr>
        <p:spPr bwMode="auto">
          <a:xfrm>
            <a:off x="6799263" y="44577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51" name="Oval 99"/>
          <p:cNvSpPr>
            <a:spLocks noChangeArrowheads="1"/>
          </p:cNvSpPr>
          <p:nvPr/>
        </p:nvSpPr>
        <p:spPr bwMode="auto">
          <a:xfrm>
            <a:off x="7926388" y="38020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52" name="Oval 100"/>
          <p:cNvSpPr>
            <a:spLocks noChangeArrowheads="1"/>
          </p:cNvSpPr>
          <p:nvPr/>
        </p:nvSpPr>
        <p:spPr bwMode="auto">
          <a:xfrm>
            <a:off x="4964113" y="51276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53" name="Oval 101"/>
          <p:cNvSpPr>
            <a:spLocks noChangeArrowheads="1"/>
          </p:cNvSpPr>
          <p:nvPr/>
        </p:nvSpPr>
        <p:spPr bwMode="auto">
          <a:xfrm>
            <a:off x="6424613" y="51212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54" name="Oval 102"/>
          <p:cNvSpPr>
            <a:spLocks noChangeArrowheads="1"/>
          </p:cNvSpPr>
          <p:nvPr/>
        </p:nvSpPr>
        <p:spPr bwMode="auto">
          <a:xfrm>
            <a:off x="4538663" y="51212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55" name="Text Box 103"/>
          <p:cNvSpPr txBox="1">
            <a:spLocks noChangeArrowheads="1"/>
          </p:cNvSpPr>
          <p:nvPr/>
        </p:nvSpPr>
        <p:spPr bwMode="auto">
          <a:xfrm>
            <a:off x="5065713" y="48641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7656" name="Text Box 104"/>
          <p:cNvSpPr txBox="1">
            <a:spLocks noChangeArrowheads="1"/>
          </p:cNvSpPr>
          <p:nvPr/>
        </p:nvSpPr>
        <p:spPr bwMode="auto">
          <a:xfrm>
            <a:off x="6181725" y="487521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7657" name="Text Box 105"/>
          <p:cNvSpPr txBox="1">
            <a:spLocks noChangeArrowheads="1"/>
          </p:cNvSpPr>
          <p:nvPr/>
        </p:nvSpPr>
        <p:spPr bwMode="auto">
          <a:xfrm>
            <a:off x="4284663" y="48942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7658" name="Text Box 106"/>
          <p:cNvSpPr txBox="1">
            <a:spLocks noChangeArrowheads="1"/>
          </p:cNvSpPr>
          <p:nvPr/>
        </p:nvSpPr>
        <p:spPr bwMode="auto">
          <a:xfrm>
            <a:off x="6524625" y="1884363"/>
            <a:ext cx="3794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B”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7659" name="Text Box 107"/>
          <p:cNvSpPr txBox="1">
            <a:spLocks noChangeArrowheads="1"/>
          </p:cNvSpPr>
          <p:nvPr/>
        </p:nvSpPr>
        <p:spPr bwMode="auto">
          <a:xfrm>
            <a:off x="7480300" y="2532063"/>
            <a:ext cx="415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A”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7660" name="Text Box 108"/>
          <p:cNvSpPr txBox="1">
            <a:spLocks noChangeArrowheads="1"/>
          </p:cNvSpPr>
          <p:nvPr/>
        </p:nvSpPr>
        <p:spPr bwMode="auto">
          <a:xfrm>
            <a:off x="8366125" y="3217863"/>
            <a:ext cx="5270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C”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7661" name="Text Box 109"/>
          <p:cNvSpPr txBox="1">
            <a:spLocks noChangeArrowheads="1"/>
          </p:cNvSpPr>
          <p:nvPr/>
        </p:nvSpPr>
        <p:spPr bwMode="auto">
          <a:xfrm rot="3600000">
            <a:off x="5345113" y="15303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7662" name="Text Box 110"/>
          <p:cNvSpPr txBox="1">
            <a:spLocks noChangeArrowheads="1"/>
          </p:cNvSpPr>
          <p:nvPr/>
        </p:nvSpPr>
        <p:spPr bwMode="auto">
          <a:xfrm rot="3600000">
            <a:off x="5067301" y="17462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7663" name="Freeform 111"/>
          <p:cNvSpPr>
            <a:spLocks/>
          </p:cNvSpPr>
          <p:nvPr/>
        </p:nvSpPr>
        <p:spPr bwMode="auto">
          <a:xfrm>
            <a:off x="5711825" y="2751138"/>
            <a:ext cx="209550" cy="84137"/>
          </a:xfrm>
          <a:custGeom>
            <a:avLst/>
            <a:gdLst>
              <a:gd name="T0" fmla="*/ 0 w 132"/>
              <a:gd name="T1" fmla="*/ 0 h 53"/>
              <a:gd name="T2" fmla="*/ 2147483647 w 132"/>
              <a:gd name="T3" fmla="*/ 2147483647 h 53"/>
              <a:gd name="T4" fmla="*/ 2147483647 w 132"/>
              <a:gd name="T5" fmla="*/ 2147483647 h 53"/>
              <a:gd name="T6" fmla="*/ 2147483647 w 132"/>
              <a:gd name="T7" fmla="*/ 2147483647 h 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2" h="53">
                <a:moveTo>
                  <a:pt x="0" y="0"/>
                </a:moveTo>
                <a:cubicBezTo>
                  <a:pt x="12" y="17"/>
                  <a:pt x="25" y="35"/>
                  <a:pt x="40" y="44"/>
                </a:cubicBezTo>
                <a:cubicBezTo>
                  <a:pt x="55" y="53"/>
                  <a:pt x="77" y="53"/>
                  <a:pt x="92" y="52"/>
                </a:cubicBezTo>
                <a:cubicBezTo>
                  <a:pt x="107" y="51"/>
                  <a:pt x="121" y="45"/>
                  <a:pt x="132" y="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64" name="Oval 112"/>
          <p:cNvSpPr>
            <a:spLocks noChangeArrowheads="1"/>
          </p:cNvSpPr>
          <p:nvPr/>
        </p:nvSpPr>
        <p:spPr bwMode="auto">
          <a:xfrm>
            <a:off x="6419850" y="2155825"/>
            <a:ext cx="42863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65" name="Oval 113"/>
          <p:cNvSpPr>
            <a:spLocks noChangeArrowheads="1"/>
          </p:cNvSpPr>
          <p:nvPr/>
        </p:nvSpPr>
        <p:spPr bwMode="auto">
          <a:xfrm>
            <a:off x="6299200" y="3622675"/>
            <a:ext cx="42863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66" name="Freeform 114"/>
          <p:cNvSpPr>
            <a:spLocks/>
          </p:cNvSpPr>
          <p:nvPr/>
        </p:nvSpPr>
        <p:spPr bwMode="auto">
          <a:xfrm>
            <a:off x="6207125" y="3621088"/>
            <a:ext cx="209550" cy="84137"/>
          </a:xfrm>
          <a:custGeom>
            <a:avLst/>
            <a:gdLst>
              <a:gd name="T0" fmla="*/ 0 w 132"/>
              <a:gd name="T1" fmla="*/ 0 h 53"/>
              <a:gd name="T2" fmla="*/ 2147483647 w 132"/>
              <a:gd name="T3" fmla="*/ 2147483647 h 53"/>
              <a:gd name="T4" fmla="*/ 2147483647 w 132"/>
              <a:gd name="T5" fmla="*/ 2147483647 h 53"/>
              <a:gd name="T6" fmla="*/ 2147483647 w 132"/>
              <a:gd name="T7" fmla="*/ 2147483647 h 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2" h="53">
                <a:moveTo>
                  <a:pt x="0" y="0"/>
                </a:moveTo>
                <a:cubicBezTo>
                  <a:pt x="12" y="17"/>
                  <a:pt x="25" y="35"/>
                  <a:pt x="40" y="44"/>
                </a:cubicBezTo>
                <a:cubicBezTo>
                  <a:pt x="55" y="53"/>
                  <a:pt x="77" y="53"/>
                  <a:pt x="92" y="52"/>
                </a:cubicBezTo>
                <a:cubicBezTo>
                  <a:pt x="107" y="51"/>
                  <a:pt x="121" y="45"/>
                  <a:pt x="132" y="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67" name="Oval 115"/>
          <p:cNvSpPr>
            <a:spLocks noChangeArrowheads="1"/>
          </p:cNvSpPr>
          <p:nvPr/>
        </p:nvSpPr>
        <p:spPr bwMode="auto">
          <a:xfrm>
            <a:off x="6794500" y="4562475"/>
            <a:ext cx="42863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68" name="Freeform 116"/>
          <p:cNvSpPr>
            <a:spLocks/>
          </p:cNvSpPr>
          <p:nvPr/>
        </p:nvSpPr>
        <p:spPr bwMode="auto">
          <a:xfrm>
            <a:off x="6702425" y="4560888"/>
            <a:ext cx="209550" cy="84137"/>
          </a:xfrm>
          <a:custGeom>
            <a:avLst/>
            <a:gdLst>
              <a:gd name="T0" fmla="*/ 0 w 132"/>
              <a:gd name="T1" fmla="*/ 0 h 53"/>
              <a:gd name="T2" fmla="*/ 2147483647 w 132"/>
              <a:gd name="T3" fmla="*/ 2147483647 h 53"/>
              <a:gd name="T4" fmla="*/ 2147483647 w 132"/>
              <a:gd name="T5" fmla="*/ 2147483647 h 53"/>
              <a:gd name="T6" fmla="*/ 2147483647 w 132"/>
              <a:gd name="T7" fmla="*/ 2147483647 h 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2" h="53">
                <a:moveTo>
                  <a:pt x="0" y="0"/>
                </a:moveTo>
                <a:cubicBezTo>
                  <a:pt x="12" y="17"/>
                  <a:pt x="25" y="35"/>
                  <a:pt x="40" y="44"/>
                </a:cubicBezTo>
                <a:cubicBezTo>
                  <a:pt x="55" y="53"/>
                  <a:pt x="77" y="53"/>
                  <a:pt x="92" y="52"/>
                </a:cubicBezTo>
                <a:cubicBezTo>
                  <a:pt x="107" y="51"/>
                  <a:pt x="121" y="45"/>
                  <a:pt x="132" y="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69" name="Rectangle 117"/>
          <p:cNvSpPr>
            <a:spLocks noChangeArrowheads="1"/>
          </p:cNvSpPr>
          <p:nvPr/>
        </p:nvSpPr>
        <p:spPr bwMode="auto">
          <a:xfrm>
            <a:off x="4267200" y="6461125"/>
            <a:ext cx="46815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69.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dạng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thật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tam </a:t>
            </a:r>
            <a:r>
              <a:rPr lang="en-US" i="1" dirty="0" err="1">
                <a:latin typeface="Times New Roman" pitchFamily="18" charset="0"/>
              </a:rPr>
              <a:t>giác</a:t>
            </a:r>
            <a:r>
              <a:rPr lang="en-US" i="1" dirty="0">
                <a:latin typeface="Times New Roman" pitchFamily="18" charset="0"/>
              </a:rPr>
              <a:t> ABC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407670" name="Line 118"/>
          <p:cNvSpPr>
            <a:spLocks noChangeShapeType="1"/>
          </p:cNvSpPr>
          <p:nvPr/>
        </p:nvSpPr>
        <p:spPr bwMode="auto">
          <a:xfrm>
            <a:off x="4956175" y="5332413"/>
            <a:ext cx="1000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71" name="Line 119"/>
          <p:cNvSpPr>
            <a:spLocks noChangeShapeType="1"/>
          </p:cNvSpPr>
          <p:nvPr/>
        </p:nvSpPr>
        <p:spPr bwMode="auto">
          <a:xfrm>
            <a:off x="4956175" y="5300663"/>
            <a:ext cx="1000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72" name="Line 120"/>
          <p:cNvSpPr>
            <a:spLocks noChangeShapeType="1"/>
          </p:cNvSpPr>
          <p:nvPr/>
        </p:nvSpPr>
        <p:spPr bwMode="auto">
          <a:xfrm>
            <a:off x="5956300" y="2570163"/>
            <a:ext cx="60325" cy="88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73" name="Line 121"/>
          <p:cNvSpPr>
            <a:spLocks noChangeShapeType="1"/>
          </p:cNvSpPr>
          <p:nvPr/>
        </p:nvSpPr>
        <p:spPr bwMode="auto">
          <a:xfrm>
            <a:off x="5992813" y="2546350"/>
            <a:ext cx="60325" cy="88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74" name="Line 122"/>
          <p:cNvSpPr>
            <a:spLocks noChangeShapeType="1"/>
          </p:cNvSpPr>
          <p:nvPr/>
        </p:nvSpPr>
        <p:spPr bwMode="auto">
          <a:xfrm>
            <a:off x="4530725" y="5524500"/>
            <a:ext cx="1000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75" name="Line 123"/>
          <p:cNvSpPr>
            <a:spLocks noChangeShapeType="1"/>
          </p:cNvSpPr>
          <p:nvPr/>
        </p:nvSpPr>
        <p:spPr bwMode="auto">
          <a:xfrm>
            <a:off x="6578600" y="3379788"/>
            <a:ext cx="50800" cy="87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76" name="Oval 124"/>
          <p:cNvSpPr>
            <a:spLocks noChangeArrowheads="1"/>
          </p:cNvSpPr>
          <p:nvPr/>
        </p:nvSpPr>
        <p:spPr bwMode="auto">
          <a:xfrm>
            <a:off x="6075363" y="24923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77" name="Line 125"/>
          <p:cNvSpPr>
            <a:spLocks noChangeShapeType="1"/>
          </p:cNvSpPr>
          <p:nvPr/>
        </p:nvSpPr>
        <p:spPr bwMode="auto">
          <a:xfrm>
            <a:off x="7318375" y="4164013"/>
            <a:ext cx="50800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78" name="Line 126"/>
          <p:cNvSpPr>
            <a:spLocks noChangeShapeType="1"/>
          </p:cNvSpPr>
          <p:nvPr/>
        </p:nvSpPr>
        <p:spPr bwMode="auto">
          <a:xfrm>
            <a:off x="7348538" y="4143375"/>
            <a:ext cx="50800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79" name="Line 127"/>
          <p:cNvSpPr>
            <a:spLocks noChangeShapeType="1"/>
          </p:cNvSpPr>
          <p:nvPr/>
        </p:nvSpPr>
        <p:spPr bwMode="auto">
          <a:xfrm>
            <a:off x="7378700" y="4117975"/>
            <a:ext cx="50800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80" name="Line 128"/>
          <p:cNvSpPr>
            <a:spLocks noChangeShapeType="1"/>
          </p:cNvSpPr>
          <p:nvPr/>
        </p:nvSpPr>
        <p:spPr bwMode="auto">
          <a:xfrm>
            <a:off x="6419850" y="5621338"/>
            <a:ext cx="1000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81" name="Line 129"/>
          <p:cNvSpPr>
            <a:spLocks noChangeShapeType="1"/>
          </p:cNvSpPr>
          <p:nvPr/>
        </p:nvSpPr>
        <p:spPr bwMode="auto">
          <a:xfrm>
            <a:off x="6419850" y="5589588"/>
            <a:ext cx="1000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82" name="Line 130"/>
          <p:cNvSpPr>
            <a:spLocks noChangeShapeType="1"/>
          </p:cNvSpPr>
          <p:nvPr/>
        </p:nvSpPr>
        <p:spPr bwMode="auto">
          <a:xfrm>
            <a:off x="6418263" y="5651500"/>
            <a:ext cx="100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83" name="Text Box 131"/>
          <p:cNvSpPr txBox="1">
            <a:spLocks noChangeArrowheads="1"/>
          </p:cNvSpPr>
          <p:nvPr/>
        </p:nvSpPr>
        <p:spPr bwMode="auto">
          <a:xfrm>
            <a:off x="6743700" y="5675313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7684" name="Text Box 132"/>
          <p:cNvSpPr txBox="1">
            <a:spLocks noChangeArrowheads="1"/>
          </p:cNvSpPr>
          <p:nvPr/>
        </p:nvSpPr>
        <p:spPr bwMode="auto">
          <a:xfrm>
            <a:off x="5842000" y="3503613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7685" name="Line 133"/>
          <p:cNvSpPr>
            <a:spLocks noChangeShapeType="1"/>
          </p:cNvSpPr>
          <p:nvPr/>
        </p:nvSpPr>
        <p:spPr bwMode="auto">
          <a:xfrm>
            <a:off x="5721350" y="4873625"/>
            <a:ext cx="0" cy="1076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686" name="Oval 134"/>
          <p:cNvSpPr>
            <a:spLocks noChangeArrowheads="1"/>
          </p:cNvSpPr>
          <p:nvPr/>
        </p:nvSpPr>
        <p:spPr bwMode="auto">
          <a:xfrm>
            <a:off x="5683250" y="59118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687" name="Text Box 135"/>
          <p:cNvSpPr txBox="1">
            <a:spLocks noChangeArrowheads="1"/>
          </p:cNvSpPr>
          <p:nvPr/>
        </p:nvSpPr>
        <p:spPr bwMode="auto">
          <a:xfrm>
            <a:off x="5813425" y="38195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7688" name="Text Box 136"/>
          <p:cNvSpPr txBox="1">
            <a:spLocks noChangeArrowheads="1"/>
          </p:cNvSpPr>
          <p:nvPr/>
        </p:nvSpPr>
        <p:spPr bwMode="auto">
          <a:xfrm>
            <a:off x="5749925" y="56737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pic>
        <p:nvPicPr>
          <p:cNvPr id="139" name="Picture 1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500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7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7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407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407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407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407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407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407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407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40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40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40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500"/>
                                        <p:tgtEl>
                                          <p:spTgt spid="40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0" dur="500"/>
                                        <p:tgtEl>
                                          <p:spTgt spid="40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4" dur="500"/>
                                        <p:tgtEl>
                                          <p:spTgt spid="40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500"/>
                                        <p:tgtEl>
                                          <p:spTgt spid="407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"/>
                                        <p:tgtEl>
                                          <p:spTgt spid="40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6" dur="500"/>
                                        <p:tgtEl>
                                          <p:spTgt spid="40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40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40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500"/>
                                        <p:tgtEl>
                                          <p:spTgt spid="40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40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40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40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"/>
                                        <p:tgtEl>
                                          <p:spTgt spid="40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500"/>
                                        <p:tgtEl>
                                          <p:spTgt spid="407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5" dur="500"/>
                                        <p:tgtEl>
                                          <p:spTgt spid="40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9" dur="500"/>
                                        <p:tgtEl>
                                          <p:spTgt spid="40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3" dur="500"/>
                                        <p:tgtEl>
                                          <p:spTgt spid="40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8" dur="500"/>
                                        <p:tgtEl>
                                          <p:spTgt spid="40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500"/>
                                        <p:tgtEl>
                                          <p:spTgt spid="40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500"/>
                                        <p:tgtEl>
                                          <p:spTgt spid="40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8" dur="500"/>
                                        <p:tgtEl>
                                          <p:spTgt spid="40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2" dur="500"/>
                                        <p:tgtEl>
                                          <p:spTgt spid="40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6" dur="500"/>
                                        <p:tgtEl>
                                          <p:spTgt spid="40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1" dur="500"/>
                                        <p:tgtEl>
                                          <p:spTgt spid="40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4" dur="500"/>
                                        <p:tgtEl>
                                          <p:spTgt spid="40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7" dur="500"/>
                                        <p:tgtEl>
                                          <p:spTgt spid="40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1" dur="500"/>
                                        <p:tgtEl>
                                          <p:spTgt spid="407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5" dur="500"/>
                                        <p:tgtEl>
                                          <p:spTgt spid="40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0" dur="500"/>
                                        <p:tgtEl>
                                          <p:spTgt spid="40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3" dur="500"/>
                                        <p:tgtEl>
                                          <p:spTgt spid="40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6" dur="500"/>
                                        <p:tgtEl>
                                          <p:spTgt spid="40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0" dur="500"/>
                                        <p:tgtEl>
                                          <p:spTgt spid="40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3" dur="500"/>
                                        <p:tgtEl>
                                          <p:spTgt spid="40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6" dur="500"/>
                                        <p:tgtEl>
                                          <p:spTgt spid="40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0" dur="500"/>
                                        <p:tgtEl>
                                          <p:spTgt spid="40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4" dur="500"/>
                                        <p:tgtEl>
                                          <p:spTgt spid="40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9" dur="500"/>
                                        <p:tgtEl>
                                          <p:spTgt spid="40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2" dur="500"/>
                                        <p:tgtEl>
                                          <p:spTgt spid="40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5" dur="500"/>
                                        <p:tgtEl>
                                          <p:spTgt spid="40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9" dur="500"/>
                                        <p:tgtEl>
                                          <p:spTgt spid="40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3" dur="500"/>
                                        <p:tgtEl>
                                          <p:spTgt spid="40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8" dur="500"/>
                                        <p:tgtEl>
                                          <p:spTgt spid="40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1" dur="500"/>
                                        <p:tgtEl>
                                          <p:spTgt spid="40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4" dur="500"/>
                                        <p:tgtEl>
                                          <p:spTgt spid="40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7" dur="500"/>
                                        <p:tgtEl>
                                          <p:spTgt spid="40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1" dur="500"/>
                                        <p:tgtEl>
                                          <p:spTgt spid="40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4" dur="500"/>
                                        <p:tgtEl>
                                          <p:spTgt spid="40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7" dur="500"/>
                                        <p:tgtEl>
                                          <p:spTgt spid="40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0" dur="500"/>
                                        <p:tgtEl>
                                          <p:spTgt spid="40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4" dur="500"/>
                                        <p:tgtEl>
                                          <p:spTgt spid="40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8" dur="500"/>
                                        <p:tgtEl>
                                          <p:spTgt spid="40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3" dur="500"/>
                                        <p:tgtEl>
                                          <p:spTgt spid="40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 nodeType="clickPar">
                      <p:stCondLst>
                        <p:cond delay="indefinite"/>
                      </p:stCondLst>
                      <p:childTnLst>
                        <p:par>
                          <p:cTn id="3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8" dur="500"/>
                                        <p:tgtEl>
                                          <p:spTgt spid="407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2" dur="500"/>
                                        <p:tgtEl>
                                          <p:spTgt spid="4075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6" dur="500"/>
                                        <p:tgtEl>
                                          <p:spTgt spid="407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 nodeType="clickPar">
                      <p:stCondLst>
                        <p:cond delay="indefinite"/>
                      </p:stCondLst>
                      <p:childTnLst>
                        <p:par>
                          <p:cTn id="3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1" dur="500"/>
                                        <p:tgtEl>
                                          <p:spTgt spid="407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 nodeType="clickPar">
                      <p:stCondLst>
                        <p:cond delay="indefinite"/>
                      </p:stCondLst>
                      <p:childTnLst>
                        <p:par>
                          <p:cTn id="3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6" dur="500"/>
                                        <p:tgtEl>
                                          <p:spTgt spid="407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0" dur="500"/>
                                        <p:tgtEl>
                                          <p:spTgt spid="40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4" dur="500"/>
                                        <p:tgtEl>
                                          <p:spTgt spid="40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8" dur="500"/>
                                        <p:tgtEl>
                                          <p:spTgt spid="40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 nodeType="clickPar">
                      <p:stCondLst>
                        <p:cond delay="indefinite"/>
                      </p:stCondLst>
                      <p:childTnLst>
                        <p:par>
                          <p:cTn id="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3" dur="500"/>
                                        <p:tgtEl>
                                          <p:spTgt spid="407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 nodeType="clickPar">
                      <p:stCondLst>
                        <p:cond delay="indefinite"/>
                      </p:stCondLst>
                      <p:childTnLst>
                        <p:par>
                          <p:cTn id="3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8" dur="500"/>
                                        <p:tgtEl>
                                          <p:spTgt spid="40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1" dur="500"/>
                                        <p:tgtEl>
                                          <p:spTgt spid="407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4" dur="500"/>
                                        <p:tgtEl>
                                          <p:spTgt spid="40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8" dur="500"/>
                                        <p:tgtEl>
                                          <p:spTgt spid="407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2" dur="500"/>
                                        <p:tgtEl>
                                          <p:spTgt spid="40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 nodeType="clickPar">
                      <p:stCondLst>
                        <p:cond delay="indefinite"/>
                      </p:stCondLst>
                      <p:childTnLst>
                        <p:par>
                          <p:cTn id="3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7" dur="500"/>
                                        <p:tgtEl>
                                          <p:spTgt spid="40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0" dur="500"/>
                                        <p:tgtEl>
                                          <p:spTgt spid="40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3" dur="500"/>
                                        <p:tgtEl>
                                          <p:spTgt spid="40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6" dur="500"/>
                                        <p:tgtEl>
                                          <p:spTgt spid="40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9" dur="500"/>
                                        <p:tgtEl>
                                          <p:spTgt spid="40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3" dur="500"/>
                                        <p:tgtEl>
                                          <p:spTgt spid="40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6" dur="500"/>
                                        <p:tgtEl>
                                          <p:spTgt spid="40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9" dur="500"/>
                                        <p:tgtEl>
                                          <p:spTgt spid="40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2" dur="500"/>
                                        <p:tgtEl>
                                          <p:spTgt spid="407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5" dur="500"/>
                                        <p:tgtEl>
                                          <p:spTgt spid="407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9" dur="500"/>
                                        <p:tgtEl>
                                          <p:spTgt spid="40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3" dur="500"/>
                                        <p:tgtEl>
                                          <p:spTgt spid="40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 nodeType="clickPar">
                      <p:stCondLst>
                        <p:cond delay="indefinite"/>
                      </p:stCondLst>
                      <p:childTnLst>
                        <p:par>
                          <p:cTn id="4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8" dur="500"/>
                                        <p:tgtEl>
                                          <p:spTgt spid="40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1" dur="500"/>
                                        <p:tgtEl>
                                          <p:spTgt spid="40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4" dur="500"/>
                                        <p:tgtEl>
                                          <p:spTgt spid="40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8" dur="500"/>
                                        <p:tgtEl>
                                          <p:spTgt spid="40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2" dur="500"/>
                                        <p:tgtEl>
                                          <p:spTgt spid="40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 nodeType="clickPar">
                      <p:stCondLst>
                        <p:cond delay="indefinite"/>
                      </p:stCondLst>
                      <p:childTnLst>
                        <p:par>
                          <p:cTn id="4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7" dur="500"/>
                                        <p:tgtEl>
                                          <p:spTgt spid="407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0" dur="500"/>
                                        <p:tgtEl>
                                          <p:spTgt spid="40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3" dur="500"/>
                                        <p:tgtEl>
                                          <p:spTgt spid="407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7" dur="500"/>
                                        <p:tgtEl>
                                          <p:spTgt spid="40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0" dur="500"/>
                                        <p:tgtEl>
                                          <p:spTgt spid="407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3" dur="500"/>
                                        <p:tgtEl>
                                          <p:spTgt spid="407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7" dur="500"/>
                                        <p:tgtEl>
                                          <p:spTgt spid="40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1" dur="500"/>
                                        <p:tgtEl>
                                          <p:spTgt spid="40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 nodeType="clickPar">
                      <p:stCondLst>
                        <p:cond delay="indefinite"/>
                      </p:stCondLst>
                      <p:childTnLst>
                        <p:par>
                          <p:cTn id="4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6" dur="500"/>
                                        <p:tgtEl>
                                          <p:spTgt spid="40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9" dur="500"/>
                                        <p:tgtEl>
                                          <p:spTgt spid="40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2" dur="500"/>
                                        <p:tgtEl>
                                          <p:spTgt spid="40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6" dur="500"/>
                                        <p:tgtEl>
                                          <p:spTgt spid="40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0" dur="500"/>
                                        <p:tgtEl>
                                          <p:spTgt spid="40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 nodeType="clickPar">
                      <p:stCondLst>
                        <p:cond delay="indefinite"/>
                      </p:stCondLst>
                      <p:childTnLst>
                        <p:par>
                          <p:cTn id="4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5" dur="500"/>
                                        <p:tgtEl>
                                          <p:spTgt spid="407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8" dur="500"/>
                                        <p:tgtEl>
                                          <p:spTgt spid="407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2" dur="500"/>
                                        <p:tgtEl>
                                          <p:spTgt spid="40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5" dur="500"/>
                                        <p:tgtEl>
                                          <p:spTgt spid="407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9" dur="500"/>
                                        <p:tgtEl>
                                          <p:spTgt spid="40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3" dur="500"/>
                                        <p:tgtEl>
                                          <p:spTgt spid="40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 nodeType="clickPar">
                      <p:stCondLst>
                        <p:cond delay="indefinite"/>
                      </p:stCondLst>
                      <p:childTnLst>
                        <p:par>
                          <p:cTn id="5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8" dur="500"/>
                                        <p:tgtEl>
                                          <p:spTgt spid="40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2" dur="500"/>
                                        <p:tgtEl>
                                          <p:spTgt spid="40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26" dur="500"/>
                                        <p:tgtEl>
                                          <p:spTgt spid="40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 nodeType="clickPar">
                      <p:stCondLst>
                        <p:cond delay="indefinite"/>
                      </p:stCondLst>
                      <p:childTnLst>
                        <p:par>
                          <p:cTn id="5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1" dur="500"/>
                                        <p:tgtEl>
                                          <p:spTgt spid="407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5" dur="500"/>
                                        <p:tgtEl>
                                          <p:spTgt spid="40755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5" grpId="0"/>
      <p:bldP spid="407556" grpId="0"/>
      <p:bldP spid="407557" grpId="0" animBg="1"/>
      <p:bldP spid="407558" grpId="0" animBg="1"/>
      <p:bldP spid="407559" grpId="0"/>
      <p:bldP spid="407560" grpId="0"/>
      <p:bldP spid="407561" grpId="0"/>
      <p:bldP spid="407562" grpId="0"/>
      <p:bldP spid="407563" grpId="0" animBg="1"/>
      <p:bldP spid="407564" grpId="0" animBg="1"/>
      <p:bldP spid="407565" grpId="0" animBg="1"/>
      <p:bldP spid="407566" grpId="0"/>
      <p:bldP spid="407567" grpId="0" animBg="1"/>
      <p:bldP spid="407568" grpId="0"/>
      <p:bldP spid="407569" grpId="0" animBg="1"/>
      <p:bldP spid="407570" grpId="0" animBg="1"/>
      <p:bldP spid="407571" grpId="0" animBg="1"/>
      <p:bldP spid="407572" grpId="0" animBg="1"/>
      <p:bldP spid="407573" grpId="0"/>
      <p:bldP spid="407574" grpId="0"/>
      <p:bldP spid="407575" grpId="0"/>
      <p:bldP spid="407576" grpId="0"/>
      <p:bldP spid="407577" grpId="0" animBg="1"/>
      <p:bldP spid="407578" grpId="0" animBg="1"/>
      <p:bldP spid="407579" grpId="0" animBg="1"/>
      <p:bldP spid="407580" grpId="0" animBg="1"/>
      <p:bldP spid="407581" grpId="0" animBg="1"/>
      <p:bldP spid="407582" grpId="0" animBg="1"/>
      <p:bldP spid="407583" grpId="0"/>
      <p:bldP spid="407584" grpId="0"/>
      <p:bldP spid="407585" grpId="0" animBg="1"/>
      <p:bldP spid="407586" grpId="0" animBg="1"/>
      <p:bldP spid="407587" grpId="0" animBg="1"/>
      <p:bldP spid="407588" grpId="0" animBg="1"/>
      <p:bldP spid="407589" grpId="0" animBg="1"/>
      <p:bldP spid="407590" grpId="0"/>
      <p:bldP spid="407591" grpId="0"/>
      <p:bldP spid="407592" grpId="0" animBg="1"/>
      <p:bldP spid="407593" grpId="0" animBg="1"/>
      <p:bldP spid="407594" grpId="0" animBg="1"/>
      <p:bldP spid="407595" grpId="0" animBg="1"/>
      <p:bldP spid="407596" grpId="0" animBg="1"/>
      <p:bldP spid="407597" grpId="0" animBg="1"/>
      <p:bldP spid="407598" grpId="0" animBg="1"/>
      <p:bldP spid="407599" grpId="0" animBg="1"/>
      <p:bldP spid="407600" grpId="0" animBg="1"/>
      <p:bldP spid="407601" grpId="0" animBg="1"/>
      <p:bldP spid="407602" grpId="0" animBg="1"/>
      <p:bldP spid="407603" grpId="0" animBg="1"/>
      <p:bldP spid="407604" grpId="0" animBg="1"/>
      <p:bldP spid="407605" grpId="0" animBg="1"/>
      <p:bldP spid="407606" grpId="0" animBg="1"/>
      <p:bldP spid="407607" grpId="0" animBg="1"/>
      <p:bldP spid="407608" grpId="0" animBg="1"/>
      <p:bldP spid="407609" grpId="0" animBg="1"/>
      <p:bldP spid="407610" grpId="0" animBg="1"/>
      <p:bldP spid="407611" grpId="0"/>
      <p:bldP spid="407612" grpId="0" animBg="1"/>
      <p:bldP spid="407613" grpId="0"/>
      <p:bldP spid="407614" grpId="0"/>
      <p:bldP spid="407615" grpId="0"/>
      <p:bldP spid="407616" grpId="0"/>
      <p:bldP spid="407617" grpId="0"/>
      <p:bldP spid="407618" grpId="0" animBg="1"/>
      <p:bldP spid="407619" grpId="0" animBg="1"/>
      <p:bldP spid="407620" grpId="0" animBg="1"/>
      <p:bldP spid="407621" grpId="0" animBg="1"/>
      <p:bldP spid="407622" grpId="0" animBg="1"/>
      <p:bldP spid="407623" grpId="0" animBg="1"/>
      <p:bldP spid="407624" grpId="0" animBg="1"/>
      <p:bldP spid="407625" grpId="0" animBg="1"/>
      <p:bldP spid="407626" grpId="0" animBg="1"/>
      <p:bldP spid="407627" grpId="0" animBg="1"/>
      <p:bldP spid="407628" grpId="0" animBg="1"/>
      <p:bldP spid="407629" grpId="0" animBg="1"/>
      <p:bldP spid="407630" grpId="0" animBg="1"/>
      <p:bldP spid="407631" grpId="0" animBg="1"/>
      <p:bldP spid="407632" grpId="0" animBg="1"/>
      <p:bldP spid="407633" grpId="0" animBg="1"/>
      <p:bldP spid="407634" grpId="0" animBg="1"/>
      <p:bldP spid="407635" grpId="0" animBg="1"/>
      <p:bldP spid="407636" grpId="0" animBg="1"/>
      <p:bldP spid="407637" grpId="0" animBg="1"/>
      <p:bldP spid="407638" grpId="0" animBg="1"/>
      <p:bldP spid="407639" grpId="0" animBg="1"/>
      <p:bldP spid="407640" grpId="0" animBg="1"/>
      <p:bldP spid="407641" grpId="0" animBg="1"/>
      <p:bldP spid="407642" grpId="0" animBg="1"/>
      <p:bldP spid="407643" grpId="0" animBg="1"/>
      <p:bldP spid="407644" grpId="0" animBg="1"/>
      <p:bldP spid="407645" grpId="0" animBg="1"/>
      <p:bldP spid="407646" grpId="0" animBg="1"/>
      <p:bldP spid="407647" grpId="0" animBg="1"/>
      <p:bldP spid="407648" grpId="0" animBg="1"/>
      <p:bldP spid="407649" grpId="0" animBg="1"/>
      <p:bldP spid="407650" grpId="0" animBg="1"/>
      <p:bldP spid="407651" grpId="0" animBg="1"/>
      <p:bldP spid="407652" grpId="0" animBg="1"/>
      <p:bldP spid="407653" grpId="0" animBg="1"/>
      <p:bldP spid="407654" grpId="0" animBg="1"/>
      <p:bldP spid="407655" grpId="0"/>
      <p:bldP spid="407656" grpId="0"/>
      <p:bldP spid="407657" grpId="0"/>
      <p:bldP spid="407658" grpId="0"/>
      <p:bldP spid="407659" grpId="0"/>
      <p:bldP spid="407660" grpId="0"/>
      <p:bldP spid="407661" grpId="0"/>
      <p:bldP spid="407662" grpId="0"/>
      <p:bldP spid="407663" grpId="0" animBg="1"/>
      <p:bldP spid="407664" grpId="0" animBg="1"/>
      <p:bldP spid="407665" grpId="0" animBg="1"/>
      <p:bldP spid="407666" grpId="0" animBg="1"/>
      <p:bldP spid="407667" grpId="0" animBg="1"/>
      <p:bldP spid="407668" grpId="0" animBg="1"/>
      <p:bldP spid="407670" grpId="0" animBg="1"/>
      <p:bldP spid="407671" grpId="0" animBg="1"/>
      <p:bldP spid="407672" grpId="0" animBg="1"/>
      <p:bldP spid="407673" grpId="0" animBg="1"/>
      <p:bldP spid="407674" grpId="0" animBg="1"/>
      <p:bldP spid="407675" grpId="0" animBg="1"/>
      <p:bldP spid="407676" grpId="0" animBg="1"/>
      <p:bldP spid="407677" grpId="0" animBg="1"/>
      <p:bldP spid="407678" grpId="0" animBg="1"/>
      <p:bldP spid="407679" grpId="0" animBg="1"/>
      <p:bldP spid="407680" grpId="0" animBg="1"/>
      <p:bldP spid="407681" grpId="0" animBg="1"/>
      <p:bldP spid="407682" grpId="0" animBg="1"/>
      <p:bldP spid="407683" grpId="0"/>
      <p:bldP spid="407684" grpId="0"/>
      <p:bldP spid="407685" grpId="0" animBg="1"/>
      <p:bldP spid="407686" grpId="0" animBg="1"/>
      <p:bldP spid="407687" grpId="0"/>
      <p:bldP spid="4076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952500" y="1981200"/>
            <a:ext cx="7238999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5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5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 MẶT PHẲNG HÌNH CHIẾU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637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ChangeArrowheads="1"/>
          </p:cNvSpPr>
          <p:nvPr/>
        </p:nvSpPr>
        <p:spPr bwMode="auto">
          <a:xfrm>
            <a:off x="198438" y="1768475"/>
            <a:ext cx="8037512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u="sng" dirty="0" err="1">
                <a:solidFill>
                  <a:srgbClr val="CC0000"/>
                </a:solidFill>
                <a:latin typeface="Times New Roman" pitchFamily="18" charset="0"/>
              </a:rPr>
              <a:t>Đặt</a:t>
            </a:r>
            <a:r>
              <a:rPr lang="en-US" sz="24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C0000"/>
                </a:solidFill>
                <a:latin typeface="Times New Roman" pitchFamily="18" charset="0"/>
              </a:rPr>
              <a:t>vấn</a:t>
            </a:r>
            <a:r>
              <a:rPr lang="en-US" sz="24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C0000"/>
                </a:solidFill>
                <a:latin typeface="Times New Roman" pitchFamily="18" charset="0"/>
              </a:rPr>
              <a:t>đề</a:t>
            </a:r>
            <a:r>
              <a:rPr lang="en-US" sz="2400" b="1" u="sng" dirty="0">
                <a:solidFill>
                  <a:srgbClr val="CC0000"/>
                </a:solidFill>
                <a:latin typeface="Times New Roman" pitchFamily="18" charset="0"/>
              </a:rPr>
              <a:t>:</a:t>
            </a:r>
            <a:r>
              <a:rPr lang="en-US" sz="2400" b="1" u="sng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		</a:t>
            </a:r>
            <a:r>
              <a:rPr lang="en-US" sz="2000" b="1" dirty="0" err="1">
                <a:latin typeface="Times New Roman" pitchFamily="18" charset="0"/>
              </a:rPr>
              <a:t>Mục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đích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phép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biến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đổi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yếu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tố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học</a:t>
            </a:r>
            <a:r>
              <a:rPr lang="en-US" sz="2000" b="1" dirty="0">
                <a:latin typeface="Times New Roman" pitchFamily="18" charset="0"/>
              </a:rPr>
              <a:t> ở </a:t>
            </a:r>
            <a:r>
              <a:rPr lang="en-US" sz="2000" b="1" dirty="0" err="1">
                <a:latin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       </a:t>
            </a:r>
            <a:r>
              <a:rPr lang="en-US" sz="2000" b="1" dirty="0" err="1">
                <a:latin typeface="Times New Roman" pitchFamily="18" charset="0"/>
              </a:rPr>
              <a:t>trí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tổng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quát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về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trí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đặc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biệt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để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thuận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lợi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cho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việc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giải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toán</a:t>
            </a:r>
            <a:r>
              <a:rPr lang="en-US" sz="2000" b="1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               </a:t>
            </a:r>
            <a:r>
              <a:rPr lang="en-US" sz="2000" b="1" dirty="0" err="1">
                <a:latin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đây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một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phương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pháp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biến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đổi</a:t>
            </a:r>
            <a:r>
              <a:rPr lang="en-US" sz="2000" b="1" dirty="0">
                <a:latin typeface="Times New Roman" pitchFamily="18" charset="0"/>
              </a:rPr>
              <a:t>.</a:t>
            </a:r>
            <a:endParaRPr lang="en-US" dirty="0"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97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ChangeArrowheads="1"/>
          </p:cNvSpPr>
          <p:nvPr/>
        </p:nvSpPr>
        <p:spPr bwMode="auto">
          <a:xfrm>
            <a:off x="81757" y="1176670"/>
            <a:ext cx="4926012" cy="5917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5.1- </a:t>
            </a:r>
            <a:r>
              <a:rPr lang="en-US" b="1" dirty="0" err="1">
                <a:latin typeface="Times New Roman" pitchFamily="18" charset="0"/>
              </a:rPr>
              <a:t>Thay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một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a) </a:t>
            </a:r>
            <a:r>
              <a:rPr lang="en-US" b="1" i="1" dirty="0" err="1">
                <a:latin typeface="Times New Roman" pitchFamily="18" charset="0"/>
              </a:rPr>
              <a:t>Thay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thành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P’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baseline="-25000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kiện</a:t>
            </a:r>
            <a:r>
              <a:rPr lang="en-US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="1" i="1" dirty="0">
                <a:latin typeface="Times New Roman" pitchFamily="18" charset="0"/>
              </a:rPr>
              <a:t>* </a:t>
            </a:r>
            <a:r>
              <a:rPr lang="en-US" sz="1600" b="1" i="1" dirty="0" err="1">
                <a:latin typeface="Times New Roman" pitchFamily="18" charset="0"/>
              </a:rPr>
              <a:t>Xây</a:t>
            </a:r>
            <a:r>
              <a:rPr lang="en-US" sz="1600" b="1" i="1" dirty="0">
                <a:latin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</a:rPr>
              <a:t>dựng</a:t>
            </a:r>
            <a:r>
              <a:rPr lang="en-US" sz="1600" b="1" i="1" dirty="0">
                <a:latin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</a:rPr>
              <a:t>phép</a:t>
            </a:r>
            <a:r>
              <a:rPr lang="en-US" sz="1600" b="1" i="1" dirty="0">
                <a:latin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</a:rPr>
              <a:t>thay</a:t>
            </a:r>
            <a:r>
              <a:rPr lang="en-US" sz="1600" b="1" i="1" dirty="0">
                <a:latin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</a:rPr>
              <a:t>mặt</a:t>
            </a:r>
            <a:r>
              <a:rPr lang="en-US" sz="1600" b="1" i="1" dirty="0">
                <a:latin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</a:rPr>
              <a:t>phẳng</a:t>
            </a:r>
            <a:r>
              <a:rPr lang="en-US" sz="1600" b="1" i="1" dirty="0">
                <a:latin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</a:rPr>
              <a:t>hình</a:t>
            </a:r>
            <a:r>
              <a:rPr lang="en-US" sz="1600" b="1" i="1" dirty="0">
                <a:latin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</a:rPr>
              <a:t>chiếu</a:t>
            </a:r>
            <a:r>
              <a:rPr lang="en-US" sz="1600" b="1" i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baseline="-25000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b="1" i="1" dirty="0">
                <a:latin typeface="Times New Roman" pitchFamily="18" charset="0"/>
              </a:rPr>
              <a:t>*</a:t>
            </a:r>
            <a:r>
              <a:rPr lang="en-US" sz="1600" b="1" i="1" dirty="0" err="1">
                <a:latin typeface="Times New Roman" pitchFamily="18" charset="0"/>
              </a:rPr>
              <a:t>Tính</a:t>
            </a:r>
            <a:r>
              <a:rPr lang="en-US" sz="1600" b="1" i="1" dirty="0">
                <a:latin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</a:rPr>
              <a:t>chất</a:t>
            </a:r>
            <a:r>
              <a:rPr lang="en-US" sz="1600" b="1" i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endParaRPr lang="en-US" sz="16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40038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489073"/>
              </p:ext>
            </p:extLst>
          </p:nvPr>
        </p:nvGraphicFramePr>
        <p:xfrm>
          <a:off x="1542257" y="1887076"/>
          <a:ext cx="7016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2" name="Equation" r:id="rId3" imgW="596641" imgH="253890" progId="Equation.3">
                  <p:embed/>
                </p:oleObj>
              </mc:Choice>
              <mc:Fallback>
                <p:oleObj name="Equation" r:id="rId3" imgW="596641" imgH="253890" progId="Equation.3">
                  <p:embed/>
                  <p:pic>
                    <p:nvPicPr>
                      <p:cNvPr id="0" name="Picture 8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2257" y="1887076"/>
                        <a:ext cx="701675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388" name="Text Box 4"/>
          <p:cNvSpPr txBox="1">
            <a:spLocks noChangeArrowheads="1"/>
          </p:cNvSpPr>
          <p:nvPr/>
        </p:nvSpPr>
        <p:spPr bwMode="auto">
          <a:xfrm>
            <a:off x="6157119" y="2433905"/>
            <a:ext cx="3000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00389" name="Text Box 5"/>
          <p:cNvSpPr txBox="1">
            <a:spLocks noChangeArrowheads="1"/>
          </p:cNvSpPr>
          <p:nvPr/>
        </p:nvSpPr>
        <p:spPr bwMode="auto">
          <a:xfrm>
            <a:off x="5776119" y="3122880"/>
            <a:ext cx="296862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0390" name="Text Box 6"/>
          <p:cNvSpPr txBox="1">
            <a:spLocks noChangeArrowheads="1"/>
          </p:cNvSpPr>
          <p:nvPr/>
        </p:nvSpPr>
        <p:spPr bwMode="auto">
          <a:xfrm>
            <a:off x="6503194" y="3060967"/>
            <a:ext cx="2984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0391" name="Line 7"/>
          <p:cNvSpPr>
            <a:spLocks noChangeShapeType="1"/>
          </p:cNvSpPr>
          <p:nvPr/>
        </p:nvSpPr>
        <p:spPr bwMode="auto">
          <a:xfrm flipV="1">
            <a:off x="6439694" y="2541855"/>
            <a:ext cx="0" cy="227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92" name="Text Box 8"/>
          <p:cNvSpPr txBox="1">
            <a:spLocks noChangeArrowheads="1"/>
          </p:cNvSpPr>
          <p:nvPr/>
        </p:nvSpPr>
        <p:spPr bwMode="auto">
          <a:xfrm>
            <a:off x="6168231" y="4794517"/>
            <a:ext cx="3000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0393" name="Line 9"/>
          <p:cNvSpPr>
            <a:spLocks noChangeShapeType="1"/>
          </p:cNvSpPr>
          <p:nvPr/>
        </p:nvSpPr>
        <p:spPr bwMode="auto">
          <a:xfrm>
            <a:off x="5423694" y="3384817"/>
            <a:ext cx="3368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94" name="Line 10"/>
          <p:cNvSpPr>
            <a:spLocks noChangeShapeType="1"/>
          </p:cNvSpPr>
          <p:nvPr/>
        </p:nvSpPr>
        <p:spPr bwMode="auto">
          <a:xfrm>
            <a:off x="6498431" y="4110305"/>
            <a:ext cx="1928813" cy="1314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95" name="Line 11"/>
          <p:cNvSpPr>
            <a:spLocks noChangeShapeType="1"/>
          </p:cNvSpPr>
          <p:nvPr/>
        </p:nvSpPr>
        <p:spPr bwMode="auto">
          <a:xfrm flipV="1">
            <a:off x="6436519" y="3649930"/>
            <a:ext cx="811212" cy="1173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96" name="Text Box 12"/>
          <p:cNvSpPr txBox="1">
            <a:spLocks noChangeArrowheads="1"/>
          </p:cNvSpPr>
          <p:nvPr/>
        </p:nvSpPr>
        <p:spPr bwMode="auto">
          <a:xfrm>
            <a:off x="7762081" y="4765942"/>
            <a:ext cx="2936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0397" name="Line 13"/>
          <p:cNvSpPr>
            <a:spLocks noChangeShapeType="1"/>
          </p:cNvSpPr>
          <p:nvPr/>
        </p:nvSpPr>
        <p:spPr bwMode="auto">
          <a:xfrm flipV="1">
            <a:off x="6438106" y="2573605"/>
            <a:ext cx="0" cy="81280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98" name="Line 14"/>
          <p:cNvSpPr>
            <a:spLocks noChangeShapeType="1"/>
          </p:cNvSpPr>
          <p:nvPr/>
        </p:nvSpPr>
        <p:spPr bwMode="auto">
          <a:xfrm>
            <a:off x="6403181" y="2929205"/>
            <a:ext cx="61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99" name="Line 15"/>
          <p:cNvSpPr>
            <a:spLocks noChangeShapeType="1"/>
          </p:cNvSpPr>
          <p:nvPr/>
        </p:nvSpPr>
        <p:spPr bwMode="auto">
          <a:xfrm flipV="1">
            <a:off x="6785769" y="3651517"/>
            <a:ext cx="460375" cy="658813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00" name="Line 16"/>
          <p:cNvSpPr>
            <a:spLocks noChangeShapeType="1"/>
          </p:cNvSpPr>
          <p:nvPr/>
        </p:nvSpPr>
        <p:spPr bwMode="auto">
          <a:xfrm>
            <a:off x="7019131" y="3926155"/>
            <a:ext cx="49213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01" name="Oval 17"/>
          <p:cNvSpPr>
            <a:spLocks noChangeArrowheads="1"/>
          </p:cNvSpPr>
          <p:nvPr/>
        </p:nvSpPr>
        <p:spPr bwMode="auto">
          <a:xfrm>
            <a:off x="7208044" y="3632467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2" name="Oval 18"/>
          <p:cNvSpPr>
            <a:spLocks noChangeArrowheads="1"/>
          </p:cNvSpPr>
          <p:nvPr/>
        </p:nvSpPr>
        <p:spPr bwMode="auto">
          <a:xfrm>
            <a:off x="6750844" y="4278580"/>
            <a:ext cx="73025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3" name="Oval 19"/>
          <p:cNvSpPr>
            <a:spLocks noChangeArrowheads="1"/>
          </p:cNvSpPr>
          <p:nvPr/>
        </p:nvSpPr>
        <p:spPr bwMode="auto">
          <a:xfrm>
            <a:off x="6401594" y="3357830"/>
            <a:ext cx="73025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4" name="Oval 20"/>
          <p:cNvSpPr>
            <a:spLocks noChangeArrowheads="1"/>
          </p:cNvSpPr>
          <p:nvPr/>
        </p:nvSpPr>
        <p:spPr bwMode="auto">
          <a:xfrm>
            <a:off x="6400006" y="2516455"/>
            <a:ext cx="73025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5" name="Oval 21"/>
          <p:cNvSpPr>
            <a:spLocks noChangeArrowheads="1"/>
          </p:cNvSpPr>
          <p:nvPr/>
        </p:nvSpPr>
        <p:spPr bwMode="auto">
          <a:xfrm>
            <a:off x="6404769" y="4769117"/>
            <a:ext cx="71437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6" name="Text Box 22"/>
          <p:cNvSpPr txBox="1">
            <a:spLocks noChangeArrowheads="1"/>
          </p:cNvSpPr>
          <p:nvPr/>
        </p:nvSpPr>
        <p:spPr bwMode="auto">
          <a:xfrm>
            <a:off x="7304881" y="3546742"/>
            <a:ext cx="2936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0407" name="Text Box 23"/>
          <p:cNvSpPr txBox="1">
            <a:spLocks noChangeArrowheads="1"/>
          </p:cNvSpPr>
          <p:nvPr/>
        </p:nvSpPr>
        <p:spPr bwMode="auto">
          <a:xfrm>
            <a:off x="6896894" y="4164280"/>
            <a:ext cx="296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0408" name="Text Box 24"/>
          <p:cNvSpPr txBox="1">
            <a:spLocks noChangeArrowheads="1"/>
          </p:cNvSpPr>
          <p:nvPr/>
        </p:nvSpPr>
        <p:spPr bwMode="auto">
          <a:xfrm>
            <a:off x="8465344" y="3135580"/>
            <a:ext cx="293687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0409" name="Text Box 25"/>
          <p:cNvSpPr txBox="1">
            <a:spLocks noChangeArrowheads="1"/>
          </p:cNvSpPr>
          <p:nvPr/>
        </p:nvSpPr>
        <p:spPr bwMode="auto">
          <a:xfrm>
            <a:off x="8470106" y="3405455"/>
            <a:ext cx="29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0410" name="Text Box 26"/>
          <p:cNvSpPr txBox="1">
            <a:spLocks noChangeArrowheads="1"/>
          </p:cNvSpPr>
          <p:nvPr/>
        </p:nvSpPr>
        <p:spPr bwMode="auto">
          <a:xfrm rot="2100000">
            <a:off x="8035131" y="5285055"/>
            <a:ext cx="293688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0411" name="Text Box 27"/>
          <p:cNvSpPr txBox="1">
            <a:spLocks noChangeArrowheads="1"/>
          </p:cNvSpPr>
          <p:nvPr/>
        </p:nvSpPr>
        <p:spPr bwMode="auto">
          <a:xfrm rot="2100000">
            <a:off x="8189119" y="5070742"/>
            <a:ext cx="3000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0412" name="Oval 28"/>
          <p:cNvSpPr>
            <a:spLocks noChangeArrowheads="1"/>
          </p:cNvSpPr>
          <p:nvPr/>
        </p:nvSpPr>
        <p:spPr bwMode="auto">
          <a:xfrm>
            <a:off x="6784181" y="4378592"/>
            <a:ext cx="41275" cy="412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13" name="Freeform 29"/>
          <p:cNvSpPr>
            <a:spLocks/>
          </p:cNvSpPr>
          <p:nvPr/>
        </p:nvSpPr>
        <p:spPr bwMode="auto">
          <a:xfrm>
            <a:off x="6711156" y="4402405"/>
            <a:ext cx="200025" cy="58737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8" name="Rectangle 30"/>
          <p:cNvSpPr>
            <a:spLocks noChangeArrowheads="1"/>
          </p:cNvSpPr>
          <p:nvPr/>
        </p:nvSpPr>
        <p:spPr bwMode="auto">
          <a:xfrm>
            <a:off x="3379929" y="5593094"/>
            <a:ext cx="5205412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62. </a:t>
            </a:r>
            <a:r>
              <a:rPr lang="en-US" i="1" dirty="0" err="1">
                <a:latin typeface="Times New Roman" pitchFamily="18" charset="0"/>
              </a:rPr>
              <a:t>Thay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P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thành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P’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endParaRPr lang="en-US" sz="2800" i="1" baseline="-25000" dirty="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567657" y="2687111"/>
            <a:ext cx="4121150" cy="2528888"/>
            <a:chOff x="4979988" y="760348"/>
            <a:chExt cx="4121150" cy="2528888"/>
          </a:xfrm>
        </p:grpSpPr>
        <p:sp>
          <p:nvSpPr>
            <p:cNvPr id="68641" name="Freeform 33"/>
            <p:cNvSpPr>
              <a:spLocks/>
            </p:cNvSpPr>
            <p:nvPr/>
          </p:nvSpPr>
          <p:spPr bwMode="auto">
            <a:xfrm>
              <a:off x="4986338" y="2036698"/>
              <a:ext cx="4114800" cy="1252538"/>
            </a:xfrm>
            <a:custGeom>
              <a:avLst/>
              <a:gdLst>
                <a:gd name="T0" fmla="*/ 2147483647 w 2631"/>
                <a:gd name="T1" fmla="*/ 2147483647 h 801"/>
                <a:gd name="T2" fmla="*/ 2147483647 w 2631"/>
                <a:gd name="T3" fmla="*/ 2147483647 h 801"/>
                <a:gd name="T4" fmla="*/ 0 w 2631"/>
                <a:gd name="T5" fmla="*/ 0 h 801"/>
                <a:gd name="T6" fmla="*/ 2147483647 w 2631"/>
                <a:gd name="T7" fmla="*/ 2147483647 h 801"/>
                <a:gd name="T8" fmla="*/ 2147483647 w 2631"/>
                <a:gd name="T9" fmla="*/ 2147483647 h 8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31" h="801">
                  <a:moveTo>
                    <a:pt x="2631" y="798"/>
                  </a:moveTo>
                  <a:lnTo>
                    <a:pt x="1712" y="8"/>
                  </a:lnTo>
                  <a:lnTo>
                    <a:pt x="0" y="0"/>
                  </a:lnTo>
                  <a:lnTo>
                    <a:pt x="670" y="801"/>
                  </a:lnTo>
                  <a:lnTo>
                    <a:pt x="2631" y="798"/>
                  </a:lnTo>
                  <a:close/>
                </a:path>
              </a:pathLst>
            </a:custGeom>
            <a:solidFill>
              <a:srgbClr val="92D050"/>
            </a:solidFill>
            <a:ln w="9525">
              <a:solidFill>
                <a:srgbClr val="92D050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42" name="Rectangle 34"/>
            <p:cNvSpPr>
              <a:spLocks noChangeArrowheads="1"/>
            </p:cNvSpPr>
            <p:nvPr/>
          </p:nvSpPr>
          <p:spPr bwMode="auto">
            <a:xfrm>
              <a:off x="4991100" y="779398"/>
              <a:ext cx="2671763" cy="1270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3" name="Text Box 35"/>
            <p:cNvSpPr txBox="1">
              <a:spLocks noChangeArrowheads="1"/>
            </p:cNvSpPr>
            <p:nvPr/>
          </p:nvSpPr>
          <p:spPr bwMode="auto">
            <a:xfrm>
              <a:off x="5110163" y="1808098"/>
              <a:ext cx="287337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x</a:t>
              </a:r>
              <a:endParaRPr lang="en-US" sz="1600" baseline="-25000">
                <a:latin typeface="Times New Roman" pitchFamily="18" charset="0"/>
              </a:endParaRPr>
            </a:p>
          </p:txBody>
        </p:sp>
        <p:sp>
          <p:nvSpPr>
            <p:cNvPr id="68644" name="Text Box 36"/>
            <p:cNvSpPr txBox="1">
              <a:spLocks noChangeArrowheads="1"/>
            </p:cNvSpPr>
            <p:nvPr/>
          </p:nvSpPr>
          <p:spPr bwMode="auto">
            <a:xfrm>
              <a:off x="5037138" y="760348"/>
              <a:ext cx="2889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P</a:t>
              </a:r>
              <a:r>
                <a:rPr lang="en-US" sz="1600" baseline="-25000">
                  <a:latin typeface="Times New Roman" pitchFamily="18" charset="0"/>
                  <a:cs typeface="Arial" charset="0"/>
                </a:rPr>
                <a:t>2</a:t>
              </a:r>
              <a:endParaRPr lang="el-GR" sz="1600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8645" name="Freeform 37"/>
            <p:cNvSpPr>
              <a:spLocks/>
            </p:cNvSpPr>
            <p:nvPr/>
          </p:nvSpPr>
          <p:spPr bwMode="auto">
            <a:xfrm>
              <a:off x="5891213" y="760348"/>
              <a:ext cx="1879600" cy="2268538"/>
            </a:xfrm>
            <a:custGeom>
              <a:avLst/>
              <a:gdLst>
                <a:gd name="T0" fmla="*/ 0 w 1201"/>
                <a:gd name="T1" fmla="*/ 0 h 1451"/>
                <a:gd name="T2" fmla="*/ 2147483647 w 1201"/>
                <a:gd name="T3" fmla="*/ 2147483647 h 1451"/>
                <a:gd name="T4" fmla="*/ 2147483647 w 1201"/>
                <a:gd name="T5" fmla="*/ 2147483647 h 1451"/>
                <a:gd name="T6" fmla="*/ 2147483647 w 1201"/>
                <a:gd name="T7" fmla="*/ 2147483647 h 1451"/>
                <a:gd name="T8" fmla="*/ 0 w 1201"/>
                <a:gd name="T9" fmla="*/ 0 h 14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1" h="1451">
                  <a:moveTo>
                    <a:pt x="0" y="0"/>
                  </a:moveTo>
                  <a:lnTo>
                    <a:pt x="7" y="820"/>
                  </a:lnTo>
                  <a:lnTo>
                    <a:pt x="1167" y="1451"/>
                  </a:lnTo>
                  <a:lnTo>
                    <a:pt x="1201" y="591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643">
                    <a:alpha val="20000"/>
                  </a:srgbClr>
                </a:gs>
                <a:gs pos="100000">
                  <a:srgbClr val="FFF75E">
                    <a:alpha val="57001"/>
                  </a:srgbClr>
                </a:gs>
              </a:gsLst>
              <a:path path="rect">
                <a:fillToRect l="100000" t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46" name="Text Box 38"/>
            <p:cNvSpPr txBox="1">
              <a:spLocks noChangeArrowheads="1"/>
            </p:cNvSpPr>
            <p:nvPr/>
          </p:nvSpPr>
          <p:spPr bwMode="auto">
            <a:xfrm>
              <a:off x="6018213" y="3019361"/>
              <a:ext cx="287337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P</a:t>
              </a:r>
              <a:r>
                <a:rPr lang="en-US" sz="1600" baseline="-25000">
                  <a:latin typeface="Times New Roman" pitchFamily="18" charset="0"/>
                  <a:cs typeface="Arial" charset="0"/>
                </a:rPr>
                <a:t>1</a:t>
              </a:r>
              <a:endParaRPr lang="el-GR" sz="1600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8647" name="Freeform 39"/>
            <p:cNvSpPr>
              <a:spLocks/>
            </p:cNvSpPr>
            <p:nvPr/>
          </p:nvSpPr>
          <p:spPr bwMode="auto">
            <a:xfrm>
              <a:off x="5584825" y="2036698"/>
              <a:ext cx="942975" cy="1006475"/>
            </a:xfrm>
            <a:custGeom>
              <a:avLst/>
              <a:gdLst>
                <a:gd name="T0" fmla="*/ 0 w 578"/>
                <a:gd name="T1" fmla="*/ 0 h 501"/>
                <a:gd name="T2" fmla="*/ 2147483647 w 578"/>
                <a:gd name="T3" fmla="*/ 2147483647 h 50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8" h="501">
                  <a:moveTo>
                    <a:pt x="0" y="0"/>
                  </a:moveTo>
                  <a:lnTo>
                    <a:pt x="578" y="5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48" name="Line 40"/>
            <p:cNvSpPr>
              <a:spLocks noChangeShapeType="1"/>
            </p:cNvSpPr>
            <p:nvPr/>
          </p:nvSpPr>
          <p:spPr bwMode="auto">
            <a:xfrm flipV="1">
              <a:off x="5600700" y="1177861"/>
              <a:ext cx="0" cy="846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49" name="Text Box 41"/>
            <p:cNvSpPr txBox="1">
              <a:spLocks noChangeArrowheads="1"/>
            </p:cNvSpPr>
            <p:nvPr/>
          </p:nvSpPr>
          <p:spPr bwMode="auto">
            <a:xfrm>
              <a:off x="5635625" y="974661"/>
              <a:ext cx="2889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A</a:t>
              </a:r>
              <a:r>
                <a:rPr lang="en-US" sz="1600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8650" name="Freeform 42"/>
            <p:cNvSpPr>
              <a:spLocks/>
            </p:cNvSpPr>
            <p:nvPr/>
          </p:nvSpPr>
          <p:spPr bwMode="auto">
            <a:xfrm>
              <a:off x="5602288" y="1165161"/>
              <a:ext cx="935037" cy="1030287"/>
            </a:xfrm>
            <a:custGeom>
              <a:avLst/>
              <a:gdLst>
                <a:gd name="T0" fmla="*/ 0 w 564"/>
                <a:gd name="T1" fmla="*/ 0 h 488"/>
                <a:gd name="T2" fmla="*/ 2147483647 w 564"/>
                <a:gd name="T3" fmla="*/ 2147483647 h 4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64" h="488">
                  <a:moveTo>
                    <a:pt x="0" y="0"/>
                  </a:moveTo>
                  <a:lnTo>
                    <a:pt x="564" y="4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1" name="Text Box 43"/>
            <p:cNvSpPr txBox="1">
              <a:spLocks noChangeArrowheads="1"/>
            </p:cNvSpPr>
            <p:nvPr/>
          </p:nvSpPr>
          <p:spPr bwMode="auto">
            <a:xfrm>
              <a:off x="6975475" y="1506473"/>
              <a:ext cx="287338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A’</a:t>
              </a:r>
              <a:r>
                <a:rPr lang="en-US" sz="1600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8652" name="Text Box 44"/>
            <p:cNvSpPr txBox="1">
              <a:spLocks noChangeArrowheads="1"/>
            </p:cNvSpPr>
            <p:nvPr/>
          </p:nvSpPr>
          <p:spPr bwMode="auto">
            <a:xfrm>
              <a:off x="6627813" y="2957448"/>
              <a:ext cx="284162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A</a:t>
              </a:r>
              <a:r>
                <a:rPr lang="en-US" sz="1600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8653" name="Line 45"/>
            <p:cNvSpPr>
              <a:spLocks noChangeShapeType="1"/>
            </p:cNvSpPr>
            <p:nvPr/>
          </p:nvSpPr>
          <p:spPr bwMode="auto">
            <a:xfrm>
              <a:off x="6530975" y="2184336"/>
              <a:ext cx="0" cy="876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4" name="Line 46"/>
            <p:cNvSpPr>
              <a:spLocks noChangeShapeType="1"/>
            </p:cNvSpPr>
            <p:nvPr/>
          </p:nvSpPr>
          <p:spPr bwMode="auto">
            <a:xfrm flipV="1">
              <a:off x="6537325" y="2635186"/>
              <a:ext cx="423863" cy="40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5" name="Line 47"/>
            <p:cNvSpPr>
              <a:spLocks noChangeShapeType="1"/>
            </p:cNvSpPr>
            <p:nvPr/>
          </p:nvSpPr>
          <p:spPr bwMode="auto">
            <a:xfrm>
              <a:off x="6986588" y="1776348"/>
              <a:ext cx="0" cy="865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6" name="Line 48"/>
            <p:cNvSpPr>
              <a:spLocks noChangeShapeType="1"/>
            </p:cNvSpPr>
            <p:nvPr/>
          </p:nvSpPr>
          <p:spPr bwMode="auto">
            <a:xfrm flipV="1">
              <a:off x="7723188" y="2519298"/>
              <a:ext cx="534987" cy="509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7" name="Line 49"/>
            <p:cNvSpPr>
              <a:spLocks noChangeShapeType="1"/>
            </p:cNvSpPr>
            <p:nvPr/>
          </p:nvSpPr>
          <p:spPr bwMode="auto">
            <a:xfrm flipV="1">
              <a:off x="6537325" y="1781111"/>
              <a:ext cx="430213" cy="411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8" name="Text Box 50"/>
            <p:cNvSpPr txBox="1">
              <a:spLocks noChangeArrowheads="1"/>
            </p:cNvSpPr>
            <p:nvPr/>
          </p:nvSpPr>
          <p:spPr bwMode="auto">
            <a:xfrm>
              <a:off x="5929313" y="822261"/>
              <a:ext cx="2857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CC0000"/>
                  </a:solidFill>
                  <a:latin typeface="Times New Roman" pitchFamily="18" charset="0"/>
                </a:rPr>
                <a:t>P’</a:t>
              </a:r>
              <a:r>
                <a:rPr lang="en-US" sz="1600" baseline="-25000">
                  <a:solidFill>
                    <a:srgbClr val="CC0000"/>
                  </a:solidFill>
                  <a:latin typeface="Times New Roman" pitchFamily="18" charset="0"/>
                  <a:cs typeface="Arial" charset="0"/>
                </a:rPr>
                <a:t>2</a:t>
              </a:r>
              <a:endParaRPr lang="el-GR" sz="1600" baseline="-25000">
                <a:solidFill>
                  <a:srgbClr val="CC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8659" name="Freeform 51"/>
            <p:cNvSpPr>
              <a:spLocks/>
            </p:cNvSpPr>
            <p:nvPr/>
          </p:nvSpPr>
          <p:spPr bwMode="auto">
            <a:xfrm>
              <a:off x="6992938" y="1763648"/>
              <a:ext cx="508000" cy="352425"/>
            </a:xfrm>
            <a:custGeom>
              <a:avLst/>
              <a:gdLst>
                <a:gd name="T0" fmla="*/ 0 w 340"/>
                <a:gd name="T1" fmla="*/ 0 h 228"/>
                <a:gd name="T2" fmla="*/ 2147483647 w 340"/>
                <a:gd name="T3" fmla="*/ 2147483647 h 228"/>
                <a:gd name="T4" fmla="*/ 2147483647 w 340"/>
                <a:gd name="T5" fmla="*/ 2147483647 h 228"/>
                <a:gd name="T6" fmla="*/ 2147483647 w 340"/>
                <a:gd name="T7" fmla="*/ 2147483647 h 228"/>
                <a:gd name="T8" fmla="*/ 2147483647 w 340"/>
                <a:gd name="T9" fmla="*/ 2147483647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0" h="228">
                  <a:moveTo>
                    <a:pt x="0" y="0"/>
                  </a:moveTo>
                  <a:cubicBezTo>
                    <a:pt x="41" y="5"/>
                    <a:pt x="83" y="11"/>
                    <a:pt x="120" y="24"/>
                  </a:cubicBezTo>
                  <a:cubicBezTo>
                    <a:pt x="157" y="37"/>
                    <a:pt x="195" y="59"/>
                    <a:pt x="224" y="80"/>
                  </a:cubicBezTo>
                  <a:cubicBezTo>
                    <a:pt x="253" y="101"/>
                    <a:pt x="277" y="123"/>
                    <a:pt x="296" y="148"/>
                  </a:cubicBezTo>
                  <a:cubicBezTo>
                    <a:pt x="315" y="173"/>
                    <a:pt x="319" y="191"/>
                    <a:pt x="340" y="228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lgDash"/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60" name="Line 52"/>
            <p:cNvSpPr>
              <a:spLocks noChangeShapeType="1"/>
            </p:cNvSpPr>
            <p:nvPr/>
          </p:nvSpPr>
          <p:spPr bwMode="auto">
            <a:xfrm flipV="1">
              <a:off x="6980238" y="2074798"/>
              <a:ext cx="569912" cy="547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61" name="Oval 53"/>
            <p:cNvSpPr>
              <a:spLocks noChangeArrowheads="1"/>
            </p:cNvSpPr>
            <p:nvPr/>
          </p:nvSpPr>
          <p:spPr bwMode="auto">
            <a:xfrm>
              <a:off x="7461250" y="2089086"/>
              <a:ext cx="58738" cy="635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2" name="Text Box 54"/>
            <p:cNvSpPr txBox="1">
              <a:spLocks noChangeArrowheads="1"/>
            </p:cNvSpPr>
            <p:nvPr/>
          </p:nvSpPr>
          <p:spPr bwMode="auto">
            <a:xfrm>
              <a:off x="6577013" y="2073211"/>
              <a:ext cx="2889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A</a:t>
              </a:r>
              <a:endParaRPr lang="en-US" sz="1600" baseline="-25000">
                <a:latin typeface="Times New Roman" pitchFamily="18" charset="0"/>
              </a:endParaRPr>
            </a:p>
          </p:txBody>
        </p:sp>
        <p:sp>
          <p:nvSpPr>
            <p:cNvPr id="68663" name="Text Box 55"/>
            <p:cNvSpPr txBox="1">
              <a:spLocks noChangeArrowheads="1"/>
            </p:cNvSpPr>
            <p:nvPr/>
          </p:nvSpPr>
          <p:spPr bwMode="auto">
            <a:xfrm>
              <a:off x="7443788" y="2116073"/>
              <a:ext cx="290512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A’</a:t>
              </a:r>
              <a:r>
                <a:rPr lang="en-US" sz="1600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8664" name="Text Box 56"/>
            <p:cNvSpPr txBox="1">
              <a:spLocks noChangeArrowheads="1"/>
            </p:cNvSpPr>
            <p:nvPr/>
          </p:nvSpPr>
          <p:spPr bwMode="auto">
            <a:xfrm>
              <a:off x="7070725" y="2476436"/>
              <a:ext cx="287338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A’</a:t>
              </a:r>
              <a:r>
                <a:rPr lang="en-US" sz="1600" baseline="-250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68665" name="Line 57"/>
            <p:cNvSpPr>
              <a:spLocks noChangeShapeType="1"/>
            </p:cNvSpPr>
            <p:nvPr/>
          </p:nvSpPr>
          <p:spPr bwMode="auto">
            <a:xfrm>
              <a:off x="5889625" y="2049398"/>
              <a:ext cx="2174875" cy="116046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66" name="Text Box 58"/>
            <p:cNvSpPr txBox="1">
              <a:spLocks noChangeArrowheads="1"/>
            </p:cNvSpPr>
            <p:nvPr/>
          </p:nvSpPr>
          <p:spPr bwMode="auto">
            <a:xfrm>
              <a:off x="7588250" y="2998723"/>
              <a:ext cx="290513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x’</a:t>
              </a:r>
              <a:endParaRPr lang="en-US" sz="1600" baseline="-25000">
                <a:latin typeface="Times New Roman" pitchFamily="18" charset="0"/>
              </a:endParaRPr>
            </a:p>
          </p:txBody>
        </p:sp>
        <p:sp>
          <p:nvSpPr>
            <p:cNvPr id="68667" name="Line 59"/>
            <p:cNvSpPr>
              <a:spLocks noChangeShapeType="1"/>
            </p:cNvSpPr>
            <p:nvPr/>
          </p:nvSpPr>
          <p:spPr bwMode="auto">
            <a:xfrm flipH="1">
              <a:off x="4979988" y="2049398"/>
              <a:ext cx="9159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68" name="Line 60"/>
            <p:cNvSpPr>
              <a:spLocks noChangeShapeType="1"/>
            </p:cNvSpPr>
            <p:nvPr/>
          </p:nvSpPr>
          <p:spPr bwMode="auto">
            <a:xfrm>
              <a:off x="5913438" y="2039873"/>
              <a:ext cx="17446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69" name="Freeform 61"/>
            <p:cNvSpPr>
              <a:spLocks/>
            </p:cNvSpPr>
            <p:nvPr/>
          </p:nvSpPr>
          <p:spPr bwMode="auto">
            <a:xfrm>
              <a:off x="7753350" y="2179573"/>
              <a:ext cx="508000" cy="350838"/>
            </a:xfrm>
            <a:custGeom>
              <a:avLst/>
              <a:gdLst>
                <a:gd name="T0" fmla="*/ 0 w 340"/>
                <a:gd name="T1" fmla="*/ 0 h 228"/>
                <a:gd name="T2" fmla="*/ 2147483647 w 340"/>
                <a:gd name="T3" fmla="*/ 2147483647 h 228"/>
                <a:gd name="T4" fmla="*/ 2147483647 w 340"/>
                <a:gd name="T5" fmla="*/ 2147483647 h 228"/>
                <a:gd name="T6" fmla="*/ 2147483647 w 340"/>
                <a:gd name="T7" fmla="*/ 2147483647 h 228"/>
                <a:gd name="T8" fmla="*/ 2147483647 w 340"/>
                <a:gd name="T9" fmla="*/ 2147483647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0" h="228">
                  <a:moveTo>
                    <a:pt x="0" y="0"/>
                  </a:moveTo>
                  <a:cubicBezTo>
                    <a:pt x="41" y="5"/>
                    <a:pt x="83" y="11"/>
                    <a:pt x="120" y="24"/>
                  </a:cubicBezTo>
                  <a:cubicBezTo>
                    <a:pt x="157" y="37"/>
                    <a:pt x="195" y="59"/>
                    <a:pt x="224" y="80"/>
                  </a:cubicBezTo>
                  <a:cubicBezTo>
                    <a:pt x="253" y="101"/>
                    <a:pt x="277" y="123"/>
                    <a:pt x="296" y="148"/>
                  </a:cubicBezTo>
                  <a:cubicBezTo>
                    <a:pt x="315" y="173"/>
                    <a:pt x="319" y="191"/>
                    <a:pt x="340" y="228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0" name="Text Box 62"/>
            <p:cNvSpPr txBox="1">
              <a:spLocks noChangeArrowheads="1"/>
            </p:cNvSpPr>
            <p:nvPr/>
          </p:nvSpPr>
          <p:spPr bwMode="auto">
            <a:xfrm>
              <a:off x="5441950" y="2031936"/>
              <a:ext cx="287338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A</a:t>
              </a:r>
              <a:r>
                <a:rPr lang="en-US" sz="1600" baseline="-250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68671" name="Oval 63"/>
            <p:cNvSpPr>
              <a:spLocks noChangeArrowheads="1"/>
            </p:cNvSpPr>
            <p:nvPr/>
          </p:nvSpPr>
          <p:spPr bwMode="auto">
            <a:xfrm>
              <a:off x="6961188" y="2673286"/>
              <a:ext cx="39687" cy="428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72" name="Freeform 64"/>
            <p:cNvSpPr>
              <a:spLocks/>
            </p:cNvSpPr>
            <p:nvPr/>
          </p:nvSpPr>
          <p:spPr bwMode="auto">
            <a:xfrm>
              <a:off x="6869113" y="2700273"/>
              <a:ext cx="215900" cy="55563"/>
            </a:xfrm>
            <a:custGeom>
              <a:avLst/>
              <a:gdLst>
                <a:gd name="T0" fmla="*/ 2147483647 w 144"/>
                <a:gd name="T1" fmla="*/ 0 h 36"/>
                <a:gd name="T2" fmla="*/ 2147483647 w 144"/>
                <a:gd name="T3" fmla="*/ 2147483647 h 36"/>
                <a:gd name="T4" fmla="*/ 2147483647 w 144"/>
                <a:gd name="T5" fmla="*/ 2147483647 h 36"/>
                <a:gd name="T6" fmla="*/ 0 w 144"/>
                <a:gd name="T7" fmla="*/ 2147483647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4" h="36">
                  <a:moveTo>
                    <a:pt x="144" y="0"/>
                  </a:moveTo>
                  <a:cubicBezTo>
                    <a:pt x="138" y="4"/>
                    <a:pt x="122" y="20"/>
                    <a:pt x="108" y="26"/>
                  </a:cubicBezTo>
                  <a:cubicBezTo>
                    <a:pt x="94" y="32"/>
                    <a:pt x="76" y="36"/>
                    <a:pt x="58" y="34"/>
                  </a:cubicBezTo>
                  <a:cubicBezTo>
                    <a:pt x="40" y="32"/>
                    <a:pt x="12" y="20"/>
                    <a:pt x="0" y="1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3" name="Line 65"/>
            <p:cNvSpPr>
              <a:spLocks noChangeShapeType="1"/>
            </p:cNvSpPr>
            <p:nvPr/>
          </p:nvSpPr>
          <p:spPr bwMode="auto">
            <a:xfrm flipV="1">
              <a:off x="5600700" y="1190561"/>
              <a:ext cx="0" cy="846137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4" name="Line 66"/>
            <p:cNvSpPr>
              <a:spLocks noChangeShapeType="1"/>
            </p:cNvSpPr>
            <p:nvPr/>
          </p:nvSpPr>
          <p:spPr bwMode="auto">
            <a:xfrm>
              <a:off x="6530975" y="2184336"/>
              <a:ext cx="0" cy="87630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5" name="Line 67"/>
            <p:cNvSpPr>
              <a:spLocks noChangeShapeType="1"/>
            </p:cNvSpPr>
            <p:nvPr/>
          </p:nvSpPr>
          <p:spPr bwMode="auto">
            <a:xfrm>
              <a:off x="6986588" y="1769998"/>
              <a:ext cx="0" cy="865188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6" name="Line 68"/>
            <p:cNvSpPr>
              <a:spLocks noChangeShapeType="1"/>
            </p:cNvSpPr>
            <p:nvPr/>
          </p:nvSpPr>
          <p:spPr bwMode="auto">
            <a:xfrm>
              <a:off x="5565775" y="1560448"/>
              <a:ext cx="61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7" name="Line 69"/>
            <p:cNvSpPr>
              <a:spLocks noChangeShapeType="1"/>
            </p:cNvSpPr>
            <p:nvPr/>
          </p:nvSpPr>
          <p:spPr bwMode="auto">
            <a:xfrm>
              <a:off x="6956425" y="2184336"/>
              <a:ext cx="603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8" name="Line 70"/>
            <p:cNvSpPr>
              <a:spLocks noChangeShapeType="1"/>
            </p:cNvSpPr>
            <p:nvPr/>
          </p:nvSpPr>
          <p:spPr bwMode="auto">
            <a:xfrm>
              <a:off x="6502400" y="2554223"/>
              <a:ext cx="587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9" name="Oval 71"/>
            <p:cNvSpPr>
              <a:spLocks noChangeArrowheads="1"/>
            </p:cNvSpPr>
            <p:nvPr/>
          </p:nvSpPr>
          <p:spPr bwMode="auto">
            <a:xfrm>
              <a:off x="5573713" y="1146111"/>
              <a:ext cx="58737" cy="619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0" name="Oval 72"/>
            <p:cNvSpPr>
              <a:spLocks noChangeArrowheads="1"/>
            </p:cNvSpPr>
            <p:nvPr/>
          </p:nvSpPr>
          <p:spPr bwMode="auto">
            <a:xfrm>
              <a:off x="6503988" y="2152586"/>
              <a:ext cx="57150" cy="6032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1" name="Oval 73"/>
            <p:cNvSpPr>
              <a:spLocks noChangeArrowheads="1"/>
            </p:cNvSpPr>
            <p:nvPr/>
          </p:nvSpPr>
          <p:spPr bwMode="auto">
            <a:xfrm>
              <a:off x="6958013" y="1750948"/>
              <a:ext cx="58737" cy="619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2" name="Oval 74"/>
            <p:cNvSpPr>
              <a:spLocks noChangeArrowheads="1"/>
            </p:cNvSpPr>
            <p:nvPr/>
          </p:nvSpPr>
          <p:spPr bwMode="auto">
            <a:xfrm>
              <a:off x="6958013" y="2597086"/>
              <a:ext cx="58737" cy="6032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3" name="Oval 75"/>
            <p:cNvSpPr>
              <a:spLocks noChangeArrowheads="1"/>
            </p:cNvSpPr>
            <p:nvPr/>
          </p:nvSpPr>
          <p:spPr bwMode="auto">
            <a:xfrm>
              <a:off x="6503988" y="3009836"/>
              <a:ext cx="57150" cy="619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4" name="Oval 76"/>
            <p:cNvSpPr>
              <a:spLocks noChangeArrowheads="1"/>
            </p:cNvSpPr>
            <p:nvPr/>
          </p:nvSpPr>
          <p:spPr bwMode="auto">
            <a:xfrm>
              <a:off x="5573713" y="2009711"/>
              <a:ext cx="58737" cy="635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5" name="Freeform 77"/>
            <p:cNvSpPr>
              <a:spLocks/>
            </p:cNvSpPr>
            <p:nvPr/>
          </p:nvSpPr>
          <p:spPr bwMode="auto">
            <a:xfrm>
              <a:off x="5900738" y="957198"/>
              <a:ext cx="376237" cy="195263"/>
            </a:xfrm>
            <a:custGeom>
              <a:avLst/>
              <a:gdLst>
                <a:gd name="T0" fmla="*/ 0 w 240"/>
                <a:gd name="T1" fmla="*/ 2147483647 h 125"/>
                <a:gd name="T2" fmla="*/ 2147483647 w 240"/>
                <a:gd name="T3" fmla="*/ 2147483647 h 125"/>
                <a:gd name="T4" fmla="*/ 2147483647 w 240"/>
                <a:gd name="T5" fmla="*/ 2147483647 h 125"/>
                <a:gd name="T6" fmla="*/ 2147483647 w 240"/>
                <a:gd name="T7" fmla="*/ 0 h 1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0" h="125">
                  <a:moveTo>
                    <a:pt x="0" y="114"/>
                  </a:moveTo>
                  <a:cubicBezTo>
                    <a:pt x="29" y="119"/>
                    <a:pt x="59" y="125"/>
                    <a:pt x="90" y="120"/>
                  </a:cubicBezTo>
                  <a:cubicBezTo>
                    <a:pt x="121" y="115"/>
                    <a:pt x="161" y="104"/>
                    <a:pt x="186" y="84"/>
                  </a:cubicBezTo>
                  <a:cubicBezTo>
                    <a:pt x="211" y="64"/>
                    <a:pt x="227" y="29"/>
                    <a:pt x="240" y="0"/>
                  </a:cubicBezTo>
                </a:path>
              </a:pathLst>
            </a:custGeom>
            <a:noFill/>
            <a:ln w="1270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79" name="Picture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724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0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0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0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00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400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400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40038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00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00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0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0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00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0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0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0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00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400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00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00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00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40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8" grpId="0"/>
      <p:bldP spid="400389" grpId="0"/>
      <p:bldP spid="400390" grpId="0"/>
      <p:bldP spid="400391" grpId="0" animBg="1"/>
      <p:bldP spid="400392" grpId="0"/>
      <p:bldP spid="400393" grpId="0" animBg="1"/>
      <p:bldP spid="400394" grpId="0" animBg="1"/>
      <p:bldP spid="400395" grpId="0" animBg="1"/>
      <p:bldP spid="400396" grpId="0"/>
      <p:bldP spid="400397" grpId="0" animBg="1"/>
      <p:bldP spid="400398" grpId="0" animBg="1"/>
      <p:bldP spid="400399" grpId="0" animBg="1"/>
      <p:bldP spid="400400" grpId="0" animBg="1"/>
      <p:bldP spid="400401" grpId="0" animBg="1"/>
      <p:bldP spid="400402" grpId="0" animBg="1"/>
      <p:bldP spid="400403" grpId="0" animBg="1"/>
      <p:bldP spid="400404" grpId="0" animBg="1"/>
      <p:bldP spid="400405" grpId="0" animBg="1"/>
      <p:bldP spid="400406" grpId="0"/>
      <p:bldP spid="400407" grpId="0"/>
      <p:bldP spid="400408" grpId="0"/>
      <p:bldP spid="400409" grpId="0"/>
      <p:bldP spid="400410" grpId="0"/>
      <p:bldP spid="400411" grpId="0"/>
      <p:bldP spid="400412" grpId="0" animBg="1"/>
      <p:bldP spid="4004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160338" y="1092200"/>
            <a:ext cx="5256212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baseline="-25000" dirty="0">
                <a:latin typeface="Times New Roman" pitchFamily="18" charset="0"/>
              </a:rPr>
              <a:t>	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1: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Cho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AB (A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,A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).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độ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góc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nghiêng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AB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đối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P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 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 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err="1">
                <a:latin typeface="Times New Roman" pitchFamily="18" charset="0"/>
              </a:rPr>
              <a:t>Dựa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dirty="0">
                <a:latin typeface="Times New Roman" pitchFamily="18" charset="0"/>
              </a:rPr>
              <a:t>AB </a:t>
            </a:r>
            <a:r>
              <a:rPr lang="en-US" dirty="0" err="1">
                <a:latin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</a:rPr>
              <a:t>vị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trí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bất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kỳ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 err="1">
                <a:latin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thống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(P</a:t>
            </a:r>
            <a:r>
              <a:rPr lang="en-US" baseline="-25000" dirty="0">
                <a:latin typeface="Times New Roman" pitchFamily="18" charset="0"/>
              </a:rPr>
              <a:t>1 , </a:t>
            </a:r>
            <a:r>
              <a:rPr lang="en-US" dirty="0">
                <a:latin typeface="Times New Roman" pitchFamily="18" charset="0"/>
              </a:rPr>
              <a:t>P’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 </a:t>
            </a:r>
            <a:r>
              <a:rPr lang="en-US" dirty="0" err="1">
                <a:latin typeface="Times New Roman" pitchFamily="18" charset="0"/>
              </a:rPr>
              <a:t>đoạn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AB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lớn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thật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AB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,x’ = φ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giữa</a:t>
            </a:r>
            <a:r>
              <a:rPr lang="en-US" dirty="0">
                <a:latin typeface="Times New Roman" pitchFamily="18" charset="0"/>
              </a:rPr>
              <a:t> AB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                +</a:t>
            </a:r>
            <a:r>
              <a:rPr lang="en-US" dirty="0" err="1">
                <a:latin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</a:rPr>
              <a:t> x’//A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  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                +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dựa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b="1" dirty="0" err="1">
                <a:latin typeface="Times New Roman" pitchFamily="18" charset="0"/>
              </a:rPr>
              <a:t>Chú</a:t>
            </a:r>
            <a:r>
              <a:rPr lang="en-US" b="1" dirty="0">
                <a:latin typeface="Times New Roman" pitchFamily="18" charset="0"/>
              </a:rPr>
              <a:t> ý : </a:t>
            </a:r>
            <a:r>
              <a:rPr lang="en-US" b="1" dirty="0" err="1">
                <a:latin typeface="Times New Roman" pitchFamily="18" charset="0"/>
              </a:rPr>
              <a:t>Độ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cao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điểm</a:t>
            </a:r>
            <a:r>
              <a:rPr lang="en-US" b="1" dirty="0">
                <a:latin typeface="Times New Roman" pitchFamily="18" charset="0"/>
              </a:rPr>
              <a:t> A’</a:t>
            </a:r>
            <a:r>
              <a:rPr lang="en-US" b="1" baseline="-25000" dirty="0">
                <a:latin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</a:rPr>
              <a:t>, B’</a:t>
            </a:r>
            <a:r>
              <a:rPr lang="en-US" b="1" baseline="-25000" dirty="0">
                <a:latin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5868988" y="20970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556250" y="27701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6315075" y="27749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69638" name="Line 6"/>
          <p:cNvSpPr>
            <a:spLocks noChangeShapeType="1"/>
          </p:cNvSpPr>
          <p:nvPr/>
        </p:nvSpPr>
        <p:spPr bwMode="auto">
          <a:xfrm flipV="1">
            <a:off x="6238875" y="2373313"/>
            <a:ext cx="0" cy="169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5911850" y="39401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5191125" y="3051175"/>
            <a:ext cx="3471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17" name="Text Box 9"/>
          <p:cNvSpPr txBox="1">
            <a:spLocks noChangeArrowheads="1"/>
          </p:cNvSpPr>
          <p:nvPr/>
        </p:nvSpPr>
        <p:spPr bwMode="auto">
          <a:xfrm>
            <a:off x="5449888" y="44672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1418" name="Line 10"/>
          <p:cNvSpPr>
            <a:spLocks noChangeShapeType="1"/>
          </p:cNvSpPr>
          <p:nvPr/>
        </p:nvSpPr>
        <p:spPr bwMode="auto">
          <a:xfrm flipV="1">
            <a:off x="6237288" y="2368550"/>
            <a:ext cx="0" cy="684213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19" name="Line 11"/>
          <p:cNvSpPr>
            <a:spLocks noChangeShapeType="1"/>
          </p:cNvSpPr>
          <p:nvPr/>
        </p:nvSpPr>
        <p:spPr bwMode="auto">
          <a:xfrm>
            <a:off x="6200775" y="266541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4" name="Oval 12"/>
          <p:cNvSpPr>
            <a:spLocks noChangeArrowheads="1"/>
          </p:cNvSpPr>
          <p:nvPr/>
        </p:nvSpPr>
        <p:spPr bwMode="auto">
          <a:xfrm>
            <a:off x="6199188" y="30226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21" name="Text Box 13"/>
          <p:cNvSpPr txBox="1">
            <a:spLocks noChangeArrowheads="1"/>
          </p:cNvSpPr>
          <p:nvPr/>
        </p:nvSpPr>
        <p:spPr bwMode="auto">
          <a:xfrm>
            <a:off x="6467475" y="50577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1422" name="Text Box 14"/>
          <p:cNvSpPr txBox="1">
            <a:spLocks noChangeArrowheads="1"/>
          </p:cNvSpPr>
          <p:nvPr/>
        </p:nvSpPr>
        <p:spPr bwMode="auto">
          <a:xfrm>
            <a:off x="6119813" y="44640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8326438" y="27844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8331200" y="30749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>
            <a:off x="7383463" y="1489075"/>
            <a:ext cx="0" cy="2151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>
            <a:off x="6234113" y="1516063"/>
            <a:ext cx="11303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1" name="Line 19"/>
          <p:cNvSpPr>
            <a:spLocks noChangeShapeType="1"/>
          </p:cNvSpPr>
          <p:nvPr/>
        </p:nvSpPr>
        <p:spPr bwMode="auto">
          <a:xfrm flipV="1">
            <a:off x="6234113" y="3614738"/>
            <a:ext cx="114935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28" name="Line 20"/>
          <p:cNvSpPr>
            <a:spLocks noChangeShapeType="1"/>
          </p:cNvSpPr>
          <p:nvPr/>
        </p:nvSpPr>
        <p:spPr bwMode="auto">
          <a:xfrm flipV="1">
            <a:off x="5286375" y="3621088"/>
            <a:ext cx="2998788" cy="1227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29" name="Line 21"/>
          <p:cNvSpPr>
            <a:spLocks noChangeShapeType="1"/>
          </p:cNvSpPr>
          <p:nvPr/>
        </p:nvSpPr>
        <p:spPr bwMode="auto">
          <a:xfrm>
            <a:off x="7383463" y="3616325"/>
            <a:ext cx="727075" cy="1735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30" name="Line 22"/>
          <p:cNvSpPr>
            <a:spLocks noChangeShapeType="1"/>
          </p:cNvSpPr>
          <p:nvPr/>
        </p:nvSpPr>
        <p:spPr bwMode="auto">
          <a:xfrm>
            <a:off x="6246813" y="4086225"/>
            <a:ext cx="371475" cy="96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31" name="Line 23"/>
          <p:cNvSpPr>
            <a:spLocks noChangeShapeType="1"/>
          </p:cNvSpPr>
          <p:nvPr/>
        </p:nvSpPr>
        <p:spPr bwMode="auto">
          <a:xfrm>
            <a:off x="6592888" y="5037138"/>
            <a:ext cx="1531937" cy="3206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32" name="Line 24"/>
          <p:cNvSpPr>
            <a:spLocks noChangeShapeType="1"/>
          </p:cNvSpPr>
          <p:nvPr/>
        </p:nvSpPr>
        <p:spPr bwMode="auto">
          <a:xfrm flipV="1">
            <a:off x="6630988" y="4752975"/>
            <a:ext cx="703262" cy="271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33" name="Text Box 25"/>
          <p:cNvSpPr txBox="1">
            <a:spLocks noChangeArrowheads="1"/>
          </p:cNvSpPr>
          <p:nvPr/>
        </p:nvSpPr>
        <p:spPr bwMode="auto">
          <a:xfrm rot="-1200000">
            <a:off x="8039100" y="33480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1434" name="Text Box 26"/>
          <p:cNvSpPr txBox="1">
            <a:spLocks noChangeArrowheads="1"/>
          </p:cNvSpPr>
          <p:nvPr/>
        </p:nvSpPr>
        <p:spPr bwMode="auto">
          <a:xfrm rot="-1200000">
            <a:off x="8143875" y="36385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69659" name="Text Box 27"/>
          <p:cNvSpPr txBox="1">
            <a:spLocks noChangeArrowheads="1"/>
          </p:cNvSpPr>
          <p:nvPr/>
        </p:nvSpPr>
        <p:spPr bwMode="auto">
          <a:xfrm>
            <a:off x="7453313" y="14017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9660" name="Text Box 28"/>
          <p:cNvSpPr txBox="1">
            <a:spLocks noChangeArrowheads="1"/>
          </p:cNvSpPr>
          <p:nvPr/>
        </p:nvSpPr>
        <p:spPr bwMode="auto">
          <a:xfrm>
            <a:off x="7459663" y="34004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1437" name="Text Box 29"/>
          <p:cNvSpPr txBox="1">
            <a:spLocks noChangeArrowheads="1"/>
          </p:cNvSpPr>
          <p:nvPr/>
        </p:nvSpPr>
        <p:spPr bwMode="auto">
          <a:xfrm>
            <a:off x="8183563" y="53149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2 </a:t>
            </a:r>
          </a:p>
        </p:txBody>
      </p:sp>
      <p:sp>
        <p:nvSpPr>
          <p:cNvPr id="401438" name="Text Box 30"/>
          <p:cNvSpPr txBox="1">
            <a:spLocks noChangeArrowheads="1"/>
          </p:cNvSpPr>
          <p:nvPr/>
        </p:nvSpPr>
        <p:spPr bwMode="auto">
          <a:xfrm>
            <a:off x="7323138" y="39957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69663" name="Oval 31"/>
          <p:cNvSpPr>
            <a:spLocks noChangeArrowheads="1"/>
          </p:cNvSpPr>
          <p:nvPr/>
        </p:nvSpPr>
        <p:spPr bwMode="auto">
          <a:xfrm>
            <a:off x="7346950" y="35861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40" name="Line 32"/>
          <p:cNvSpPr>
            <a:spLocks noChangeShapeType="1"/>
          </p:cNvSpPr>
          <p:nvPr/>
        </p:nvSpPr>
        <p:spPr bwMode="auto">
          <a:xfrm flipV="1">
            <a:off x="7381875" y="1522413"/>
            <a:ext cx="0" cy="1504950"/>
          </a:xfrm>
          <a:prstGeom prst="line">
            <a:avLst/>
          </a:prstGeom>
          <a:noFill/>
          <a:ln w="19050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41" name="Line 33"/>
          <p:cNvSpPr>
            <a:spLocks noChangeShapeType="1"/>
          </p:cNvSpPr>
          <p:nvPr/>
        </p:nvSpPr>
        <p:spPr bwMode="auto">
          <a:xfrm>
            <a:off x="7526338" y="3941763"/>
            <a:ext cx="579437" cy="1408112"/>
          </a:xfrm>
          <a:prstGeom prst="line">
            <a:avLst/>
          </a:prstGeom>
          <a:noFill/>
          <a:ln w="19050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42" name="Line 34"/>
          <p:cNvSpPr>
            <a:spLocks noChangeShapeType="1"/>
          </p:cNvSpPr>
          <p:nvPr/>
        </p:nvSpPr>
        <p:spPr bwMode="auto">
          <a:xfrm>
            <a:off x="7343775" y="232251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43" name="Line 35"/>
          <p:cNvSpPr>
            <a:spLocks noChangeShapeType="1"/>
          </p:cNvSpPr>
          <p:nvPr/>
        </p:nvSpPr>
        <p:spPr bwMode="auto">
          <a:xfrm>
            <a:off x="7343775" y="229711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44" name="Line 36"/>
          <p:cNvSpPr>
            <a:spLocks noChangeShapeType="1"/>
          </p:cNvSpPr>
          <p:nvPr/>
        </p:nvSpPr>
        <p:spPr bwMode="auto">
          <a:xfrm>
            <a:off x="7788275" y="467836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45" name="Line 37"/>
          <p:cNvSpPr>
            <a:spLocks noChangeShapeType="1"/>
          </p:cNvSpPr>
          <p:nvPr/>
        </p:nvSpPr>
        <p:spPr bwMode="auto">
          <a:xfrm>
            <a:off x="7788275" y="465296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46" name="Oval 38"/>
          <p:cNvSpPr>
            <a:spLocks noChangeArrowheads="1"/>
          </p:cNvSpPr>
          <p:nvPr/>
        </p:nvSpPr>
        <p:spPr bwMode="auto">
          <a:xfrm>
            <a:off x="7480300" y="38909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71" name="Oval 39"/>
          <p:cNvSpPr>
            <a:spLocks noChangeArrowheads="1"/>
          </p:cNvSpPr>
          <p:nvPr/>
        </p:nvSpPr>
        <p:spPr bwMode="auto">
          <a:xfrm>
            <a:off x="7340600" y="30083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72" name="Text Box 40"/>
          <p:cNvSpPr txBox="1">
            <a:spLocks noChangeArrowheads="1"/>
          </p:cNvSpPr>
          <p:nvPr/>
        </p:nvSpPr>
        <p:spPr bwMode="auto">
          <a:xfrm>
            <a:off x="7445375" y="27559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1449" name="Line 41"/>
          <p:cNvSpPr>
            <a:spLocks noChangeShapeType="1"/>
          </p:cNvSpPr>
          <p:nvPr/>
        </p:nvSpPr>
        <p:spPr bwMode="auto">
          <a:xfrm>
            <a:off x="6369050" y="4397375"/>
            <a:ext cx="234950" cy="62865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50" name="Line 42"/>
          <p:cNvSpPr>
            <a:spLocks noChangeShapeType="1"/>
          </p:cNvSpPr>
          <p:nvPr/>
        </p:nvSpPr>
        <p:spPr bwMode="auto">
          <a:xfrm>
            <a:off x="6454775" y="471646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51" name="Freeform 43"/>
          <p:cNvSpPr>
            <a:spLocks/>
          </p:cNvSpPr>
          <p:nvPr/>
        </p:nvSpPr>
        <p:spPr bwMode="auto">
          <a:xfrm>
            <a:off x="7023100" y="4873625"/>
            <a:ext cx="84138" cy="266700"/>
          </a:xfrm>
          <a:custGeom>
            <a:avLst/>
            <a:gdLst>
              <a:gd name="T0" fmla="*/ 0 w 53"/>
              <a:gd name="T1" fmla="*/ 0 h 168"/>
              <a:gd name="T2" fmla="*/ 2147483647 w 53"/>
              <a:gd name="T3" fmla="*/ 2147483647 h 168"/>
              <a:gd name="T4" fmla="*/ 2147483647 w 53"/>
              <a:gd name="T5" fmla="*/ 2147483647 h 168"/>
              <a:gd name="T6" fmla="*/ 2147483647 w 53"/>
              <a:gd name="T7" fmla="*/ 2147483647 h 1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" h="168">
                <a:moveTo>
                  <a:pt x="0" y="0"/>
                </a:moveTo>
                <a:cubicBezTo>
                  <a:pt x="12" y="14"/>
                  <a:pt x="24" y="29"/>
                  <a:pt x="32" y="48"/>
                </a:cubicBezTo>
                <a:cubicBezTo>
                  <a:pt x="40" y="67"/>
                  <a:pt x="47" y="92"/>
                  <a:pt x="48" y="112"/>
                </a:cubicBezTo>
                <a:cubicBezTo>
                  <a:pt x="49" y="132"/>
                  <a:pt x="53" y="141"/>
                  <a:pt x="40" y="168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52" name="Text Box 44"/>
          <p:cNvSpPr txBox="1">
            <a:spLocks noChangeArrowheads="1"/>
          </p:cNvSpPr>
          <p:nvPr/>
        </p:nvSpPr>
        <p:spPr bwMode="auto">
          <a:xfrm>
            <a:off x="7154863" y="4824413"/>
            <a:ext cx="17145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φ</a:t>
            </a:r>
          </a:p>
          <a:p>
            <a:pPr eaLnBrk="1" hangingPunct="1">
              <a:spcBef>
                <a:spcPct val="50000"/>
              </a:spcBef>
            </a:pPr>
            <a:endParaRPr lang="en-US" sz="1600" i="1" baseline="-25000">
              <a:latin typeface="Times New Roman" pitchFamily="18" charset="0"/>
            </a:endParaRPr>
          </a:p>
        </p:txBody>
      </p:sp>
      <p:sp>
        <p:nvSpPr>
          <p:cNvPr id="401453" name="Text Box 45"/>
          <p:cNvSpPr txBox="1">
            <a:spLocks noChangeArrowheads="1"/>
          </p:cNvSpPr>
          <p:nvPr/>
        </p:nvSpPr>
        <p:spPr bwMode="auto">
          <a:xfrm rot="720000">
            <a:off x="6943725" y="5267325"/>
            <a:ext cx="1428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ĐLT: AB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1454" name="Oval 46"/>
          <p:cNvSpPr>
            <a:spLocks noChangeArrowheads="1"/>
          </p:cNvSpPr>
          <p:nvPr/>
        </p:nvSpPr>
        <p:spPr bwMode="auto">
          <a:xfrm flipH="1" flipV="1">
            <a:off x="6443663" y="4424363"/>
            <a:ext cx="42862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55" name="Freeform 47"/>
          <p:cNvSpPr>
            <a:spLocks/>
          </p:cNvSpPr>
          <p:nvPr/>
        </p:nvSpPr>
        <p:spPr bwMode="auto">
          <a:xfrm>
            <a:off x="6432550" y="4349750"/>
            <a:ext cx="114300" cy="215900"/>
          </a:xfrm>
          <a:custGeom>
            <a:avLst/>
            <a:gdLst>
              <a:gd name="T0" fmla="*/ 2147483647 w 72"/>
              <a:gd name="T1" fmla="*/ 0 h 136"/>
              <a:gd name="T2" fmla="*/ 2147483647 w 72"/>
              <a:gd name="T3" fmla="*/ 2147483647 h 136"/>
              <a:gd name="T4" fmla="*/ 2147483647 w 72"/>
              <a:gd name="T5" fmla="*/ 2147483647 h 136"/>
              <a:gd name="T6" fmla="*/ 2147483647 w 72"/>
              <a:gd name="T7" fmla="*/ 2147483647 h 136"/>
              <a:gd name="T8" fmla="*/ 0 w 72"/>
              <a:gd name="T9" fmla="*/ 2147483647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" h="136">
                <a:moveTo>
                  <a:pt x="62" y="0"/>
                </a:moveTo>
                <a:cubicBezTo>
                  <a:pt x="64" y="7"/>
                  <a:pt x="72" y="27"/>
                  <a:pt x="72" y="42"/>
                </a:cubicBezTo>
                <a:cubicBezTo>
                  <a:pt x="72" y="57"/>
                  <a:pt x="69" y="76"/>
                  <a:pt x="62" y="90"/>
                </a:cubicBezTo>
                <a:cubicBezTo>
                  <a:pt x="55" y="104"/>
                  <a:pt x="40" y="118"/>
                  <a:pt x="30" y="126"/>
                </a:cubicBezTo>
                <a:cubicBezTo>
                  <a:pt x="20" y="134"/>
                  <a:pt x="6" y="134"/>
                  <a:pt x="0" y="1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456" name="Oval 48"/>
          <p:cNvSpPr>
            <a:spLocks noChangeArrowheads="1"/>
          </p:cNvSpPr>
          <p:nvPr/>
        </p:nvSpPr>
        <p:spPr bwMode="auto">
          <a:xfrm flipH="1" flipV="1">
            <a:off x="7596188" y="3944938"/>
            <a:ext cx="42862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57" name="Freeform 49"/>
          <p:cNvSpPr>
            <a:spLocks/>
          </p:cNvSpPr>
          <p:nvPr/>
        </p:nvSpPr>
        <p:spPr bwMode="auto">
          <a:xfrm>
            <a:off x="7585075" y="3870325"/>
            <a:ext cx="114300" cy="215900"/>
          </a:xfrm>
          <a:custGeom>
            <a:avLst/>
            <a:gdLst>
              <a:gd name="T0" fmla="*/ 2147483647 w 72"/>
              <a:gd name="T1" fmla="*/ 0 h 136"/>
              <a:gd name="T2" fmla="*/ 2147483647 w 72"/>
              <a:gd name="T3" fmla="*/ 2147483647 h 136"/>
              <a:gd name="T4" fmla="*/ 2147483647 w 72"/>
              <a:gd name="T5" fmla="*/ 2147483647 h 136"/>
              <a:gd name="T6" fmla="*/ 2147483647 w 72"/>
              <a:gd name="T7" fmla="*/ 2147483647 h 136"/>
              <a:gd name="T8" fmla="*/ 0 w 72"/>
              <a:gd name="T9" fmla="*/ 2147483647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" h="136">
                <a:moveTo>
                  <a:pt x="62" y="0"/>
                </a:moveTo>
                <a:cubicBezTo>
                  <a:pt x="64" y="7"/>
                  <a:pt x="72" y="27"/>
                  <a:pt x="72" y="42"/>
                </a:cubicBezTo>
                <a:cubicBezTo>
                  <a:pt x="72" y="57"/>
                  <a:pt x="69" y="76"/>
                  <a:pt x="62" y="90"/>
                </a:cubicBezTo>
                <a:cubicBezTo>
                  <a:pt x="55" y="104"/>
                  <a:pt x="40" y="118"/>
                  <a:pt x="30" y="126"/>
                </a:cubicBezTo>
                <a:cubicBezTo>
                  <a:pt x="20" y="134"/>
                  <a:pt x="6" y="134"/>
                  <a:pt x="0" y="1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82" name="Oval 50"/>
          <p:cNvSpPr>
            <a:spLocks noChangeArrowheads="1"/>
          </p:cNvSpPr>
          <p:nvPr/>
        </p:nvSpPr>
        <p:spPr bwMode="auto">
          <a:xfrm>
            <a:off x="6197600" y="2312988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83" name="Oval 51"/>
          <p:cNvSpPr>
            <a:spLocks noChangeArrowheads="1"/>
          </p:cNvSpPr>
          <p:nvPr/>
        </p:nvSpPr>
        <p:spPr bwMode="auto">
          <a:xfrm>
            <a:off x="7339013" y="14732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60" name="Oval 52"/>
          <p:cNvSpPr>
            <a:spLocks noChangeArrowheads="1"/>
          </p:cNvSpPr>
          <p:nvPr/>
        </p:nvSpPr>
        <p:spPr bwMode="auto">
          <a:xfrm>
            <a:off x="6572250" y="50022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61" name="Oval 53"/>
          <p:cNvSpPr>
            <a:spLocks noChangeArrowheads="1"/>
          </p:cNvSpPr>
          <p:nvPr/>
        </p:nvSpPr>
        <p:spPr bwMode="auto">
          <a:xfrm>
            <a:off x="6330950" y="43735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86" name="Oval 54"/>
          <p:cNvSpPr>
            <a:spLocks noChangeArrowheads="1"/>
          </p:cNvSpPr>
          <p:nvPr/>
        </p:nvSpPr>
        <p:spPr bwMode="auto">
          <a:xfrm>
            <a:off x="6202363" y="40386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63" name="Oval 55"/>
          <p:cNvSpPr>
            <a:spLocks noChangeArrowheads="1"/>
          </p:cNvSpPr>
          <p:nvPr/>
        </p:nvSpPr>
        <p:spPr bwMode="auto">
          <a:xfrm>
            <a:off x="8066088" y="53117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88" name="Rectangle 56"/>
          <p:cNvSpPr>
            <a:spLocks noChangeArrowheads="1"/>
          </p:cNvSpPr>
          <p:nvPr/>
        </p:nvSpPr>
        <p:spPr bwMode="auto">
          <a:xfrm>
            <a:off x="4614863" y="6111875"/>
            <a:ext cx="41386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63.  </a:t>
            </a:r>
            <a:r>
              <a:rPr lang="en-US" i="1" dirty="0" err="1">
                <a:latin typeface="Times New Roman" pitchFamily="18" charset="0"/>
              </a:rPr>
              <a:t>Ví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dụ</a:t>
            </a:r>
            <a:r>
              <a:rPr lang="en-US" i="1" dirty="0">
                <a:latin typeface="Times New Roman" pitchFamily="18" charset="0"/>
              </a:rPr>
              <a:t>: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độ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lớn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thật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góc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nghiêng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đoạn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AB </a:t>
            </a:r>
            <a:r>
              <a:rPr lang="en-US" i="1" dirty="0" err="1">
                <a:latin typeface="Times New Roman" pitchFamily="18" charset="0"/>
              </a:rPr>
              <a:t>đối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với</a:t>
            </a:r>
            <a:r>
              <a:rPr lang="en-US" i="1" dirty="0">
                <a:latin typeface="Times New Roman" pitchFamily="18" charset="0"/>
              </a:rPr>
              <a:t> 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endParaRPr lang="en-US" sz="2800" i="1" baseline="-25000" dirty="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01465" name="Freeform 57"/>
          <p:cNvSpPr>
            <a:spLocks/>
          </p:cNvSpPr>
          <p:nvPr/>
        </p:nvSpPr>
        <p:spPr bwMode="auto">
          <a:xfrm>
            <a:off x="1782763" y="4397375"/>
            <a:ext cx="769937" cy="90488"/>
          </a:xfrm>
          <a:custGeom>
            <a:avLst/>
            <a:gdLst>
              <a:gd name="T0" fmla="*/ 0 w 485"/>
              <a:gd name="T1" fmla="*/ 2147483647 h 57"/>
              <a:gd name="T2" fmla="*/ 2147483647 w 485"/>
              <a:gd name="T3" fmla="*/ 0 h 57"/>
              <a:gd name="T4" fmla="*/ 2147483647 w 485"/>
              <a:gd name="T5" fmla="*/ 2147483647 h 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5" h="57">
                <a:moveTo>
                  <a:pt x="0" y="57"/>
                </a:moveTo>
                <a:lnTo>
                  <a:pt x="240" y="0"/>
                </a:lnTo>
                <a:lnTo>
                  <a:pt x="485" y="57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7648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1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01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01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401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401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401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401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401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01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401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40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401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401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5" dur="500"/>
                                        <p:tgtEl>
                                          <p:spTgt spid="40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500"/>
                                        <p:tgtEl>
                                          <p:spTgt spid="40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40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40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401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40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40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40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40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40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401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4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40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40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40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40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500"/>
                                        <p:tgtEl>
                                          <p:spTgt spid="40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500"/>
                                        <p:tgtEl>
                                          <p:spTgt spid="40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500"/>
                                        <p:tgtEl>
                                          <p:spTgt spid="40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40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500"/>
                                        <p:tgtEl>
                                          <p:spTgt spid="401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3" dur="500"/>
                                        <p:tgtEl>
                                          <p:spTgt spid="401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6" dur="500"/>
                                        <p:tgtEl>
                                          <p:spTgt spid="40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9" dur="500"/>
                                        <p:tgtEl>
                                          <p:spTgt spid="40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3" dur="500"/>
                                        <p:tgtEl>
                                          <p:spTgt spid="40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6" dur="500"/>
                                        <p:tgtEl>
                                          <p:spTgt spid="40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9" dur="500"/>
                                        <p:tgtEl>
                                          <p:spTgt spid="40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3" dur="500"/>
                                        <p:tgtEl>
                                          <p:spTgt spid="40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500"/>
                                        <p:tgtEl>
                                          <p:spTgt spid="40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40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"/>
                                        <p:tgtEl>
                                          <p:spTgt spid="40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0" dur="500"/>
                                        <p:tgtEl>
                                          <p:spTgt spid="40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4" dur="500"/>
                                        <p:tgtEl>
                                          <p:spTgt spid="40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500"/>
                                        <p:tgtEl>
                                          <p:spTgt spid="40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2" dur="500"/>
                                        <p:tgtEl>
                                          <p:spTgt spid="4014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7" grpId="0"/>
      <p:bldP spid="401418" grpId="0" animBg="1"/>
      <p:bldP spid="401419" grpId="0" animBg="1"/>
      <p:bldP spid="401421" grpId="0"/>
      <p:bldP spid="401422" grpId="0"/>
      <p:bldP spid="401428" grpId="0" animBg="1"/>
      <p:bldP spid="401429" grpId="0" animBg="1"/>
      <p:bldP spid="401430" grpId="0" animBg="1"/>
      <p:bldP spid="401431" grpId="0" animBg="1"/>
      <p:bldP spid="401432" grpId="0" animBg="1"/>
      <p:bldP spid="401433" grpId="0"/>
      <p:bldP spid="401434" grpId="0"/>
      <p:bldP spid="401437" grpId="0"/>
      <p:bldP spid="401438" grpId="0"/>
      <p:bldP spid="401440" grpId="0" animBg="1"/>
      <p:bldP spid="401441" grpId="0" animBg="1"/>
      <p:bldP spid="401442" grpId="0" animBg="1"/>
      <p:bldP spid="401443" grpId="0" animBg="1"/>
      <p:bldP spid="401444" grpId="0" animBg="1"/>
      <p:bldP spid="401445" grpId="0" animBg="1"/>
      <p:bldP spid="401446" grpId="0" animBg="1"/>
      <p:bldP spid="401449" grpId="0" animBg="1"/>
      <p:bldP spid="401450" grpId="0" animBg="1"/>
      <p:bldP spid="401451" grpId="0" animBg="1"/>
      <p:bldP spid="401452" grpId="0"/>
      <p:bldP spid="401453" grpId="0"/>
      <p:bldP spid="401454" grpId="0" animBg="1"/>
      <p:bldP spid="401455" grpId="0" animBg="1"/>
      <p:bldP spid="401456" grpId="0" animBg="1"/>
      <p:bldP spid="401457" grpId="0" animBg="1"/>
      <p:bldP spid="401460" grpId="0" animBg="1"/>
      <p:bldP spid="401461" grpId="0" animBg="1"/>
      <p:bldP spid="401463" grpId="0" animBg="1"/>
      <p:bldP spid="4014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60325" y="1244599"/>
            <a:ext cx="5489575" cy="489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b) </a:t>
            </a:r>
            <a:r>
              <a:rPr lang="en-US" b="1" i="1" dirty="0" err="1">
                <a:latin typeface="Times New Roman" pitchFamily="18" charset="0"/>
              </a:rPr>
              <a:t>Thay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thành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P’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baseline="-25000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kiện</a:t>
            </a:r>
            <a:r>
              <a:rPr lang="en-US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xây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dựng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Bài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toán</a:t>
            </a:r>
            <a:r>
              <a:rPr lang="en-US" b="1" i="1" dirty="0">
                <a:latin typeface="Times New Roman" pitchFamily="18" charset="0"/>
              </a:rPr>
              <a:t>:  </a:t>
            </a:r>
            <a:r>
              <a:rPr lang="en-US" dirty="0">
                <a:latin typeface="Times New Roman" pitchFamily="18" charset="0"/>
              </a:rPr>
              <a:t>Cho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A (A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</a:rPr>
              <a:t>trong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phép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x’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</a:t>
            </a:r>
            <a:r>
              <a:rPr lang="en-US" b="1" i="1" dirty="0" err="1">
                <a:latin typeface="Times New Roman" pitchFamily="18" charset="0"/>
              </a:rPr>
              <a:t>Tính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chất</a:t>
            </a:r>
            <a:r>
              <a:rPr lang="en-US" b="1" i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thống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</a:rPr>
              <a:t> (P’</a:t>
            </a:r>
            <a:r>
              <a:rPr lang="en-US" baseline="-25000" dirty="0">
                <a:latin typeface="Times New Roman" pitchFamily="18" charset="0"/>
              </a:rPr>
              <a:t>1, </a:t>
            </a: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+ 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cùng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nằm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dóng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x’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+ A’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=A</a:t>
            </a:r>
            <a:r>
              <a:rPr lang="en-US" baseline="-25000">
                <a:latin typeface="Times New Roman" pitchFamily="18" charset="0"/>
              </a:rPr>
              <a:t>x</a:t>
            </a: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  <a:endParaRPr lang="en-US" sz="2800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i="1" baseline="-25000" dirty="0">
              <a:latin typeface="Times New Roman" pitchFamily="18" charset="0"/>
            </a:endParaRPr>
          </a:p>
        </p:txBody>
      </p:sp>
      <p:graphicFrame>
        <p:nvGraphicFramePr>
          <p:cNvPr id="40243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430686"/>
              </p:ext>
            </p:extLst>
          </p:nvPr>
        </p:nvGraphicFramePr>
        <p:xfrm>
          <a:off x="1601788" y="1627188"/>
          <a:ext cx="642937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6" name="Equation" r:id="rId3" imgW="507960" imgH="215640" progId="Equation.3">
                  <p:embed/>
                </p:oleObj>
              </mc:Choice>
              <mc:Fallback>
                <p:oleObj name="Equation" r:id="rId3" imgW="507960" imgH="215640" progId="Equation.3">
                  <p:embed/>
                  <p:pic>
                    <p:nvPicPr>
                      <p:cNvPr id="0" name="Picture 8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788" y="1627188"/>
                        <a:ext cx="642937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6284912" y="3097212"/>
            <a:ext cx="33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2437" name="Text Box 5"/>
          <p:cNvSpPr txBox="1">
            <a:spLocks noChangeArrowheads="1"/>
          </p:cNvSpPr>
          <p:nvPr/>
        </p:nvSpPr>
        <p:spPr bwMode="auto">
          <a:xfrm>
            <a:off x="5543550" y="4362449"/>
            <a:ext cx="33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2438" name="Text Box 6"/>
          <p:cNvSpPr txBox="1">
            <a:spLocks noChangeArrowheads="1"/>
          </p:cNvSpPr>
          <p:nvPr/>
        </p:nvSpPr>
        <p:spPr bwMode="auto">
          <a:xfrm>
            <a:off x="6294437" y="4333874"/>
            <a:ext cx="3413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2439" name="Line 7"/>
          <p:cNvSpPr>
            <a:spLocks noChangeShapeType="1"/>
          </p:cNvSpPr>
          <p:nvPr/>
        </p:nvSpPr>
        <p:spPr bwMode="auto">
          <a:xfrm flipV="1">
            <a:off x="6210300" y="3206749"/>
            <a:ext cx="0" cy="2390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40" name="Text Box 8"/>
          <p:cNvSpPr txBox="1">
            <a:spLocks noChangeArrowheads="1"/>
          </p:cNvSpPr>
          <p:nvPr/>
        </p:nvSpPr>
        <p:spPr bwMode="auto">
          <a:xfrm>
            <a:off x="6119812" y="5662612"/>
            <a:ext cx="33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2441" name="Line 9"/>
          <p:cNvSpPr>
            <a:spLocks noChangeShapeType="1"/>
          </p:cNvSpPr>
          <p:nvPr/>
        </p:nvSpPr>
        <p:spPr bwMode="auto">
          <a:xfrm>
            <a:off x="5538787" y="4641849"/>
            <a:ext cx="33766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42" name="Line 10"/>
          <p:cNvSpPr>
            <a:spLocks noChangeShapeType="1"/>
          </p:cNvSpPr>
          <p:nvPr/>
        </p:nvSpPr>
        <p:spPr bwMode="auto">
          <a:xfrm flipV="1">
            <a:off x="6208712" y="4625974"/>
            <a:ext cx="0" cy="97155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43" name="Line 11"/>
          <p:cNvSpPr>
            <a:spLocks noChangeShapeType="1"/>
          </p:cNvSpPr>
          <p:nvPr/>
        </p:nvSpPr>
        <p:spPr bwMode="auto">
          <a:xfrm>
            <a:off x="6167437" y="5075237"/>
            <a:ext cx="71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44" name="Oval 12"/>
          <p:cNvSpPr>
            <a:spLocks noChangeArrowheads="1"/>
          </p:cNvSpPr>
          <p:nvPr/>
        </p:nvSpPr>
        <p:spPr bwMode="auto">
          <a:xfrm>
            <a:off x="6165850" y="4610099"/>
            <a:ext cx="82550" cy="841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45" name="Oval 13"/>
          <p:cNvSpPr>
            <a:spLocks noChangeArrowheads="1"/>
          </p:cNvSpPr>
          <p:nvPr/>
        </p:nvSpPr>
        <p:spPr bwMode="auto">
          <a:xfrm>
            <a:off x="6170612" y="5551487"/>
            <a:ext cx="84138" cy="84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46" name="Text Box 14"/>
          <p:cNvSpPr txBox="1">
            <a:spLocks noChangeArrowheads="1"/>
          </p:cNvSpPr>
          <p:nvPr/>
        </p:nvSpPr>
        <p:spPr bwMode="auto">
          <a:xfrm>
            <a:off x="8539162" y="4343399"/>
            <a:ext cx="341313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2447" name="Text Box 15"/>
          <p:cNvSpPr txBox="1">
            <a:spLocks noChangeArrowheads="1"/>
          </p:cNvSpPr>
          <p:nvPr/>
        </p:nvSpPr>
        <p:spPr bwMode="auto">
          <a:xfrm>
            <a:off x="8545512" y="4668837"/>
            <a:ext cx="33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2448" name="Line 16"/>
          <p:cNvSpPr>
            <a:spLocks noChangeShapeType="1"/>
          </p:cNvSpPr>
          <p:nvPr/>
        </p:nvSpPr>
        <p:spPr bwMode="auto">
          <a:xfrm>
            <a:off x="6518275" y="2052637"/>
            <a:ext cx="2217737" cy="15716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49" name="Line 17"/>
          <p:cNvSpPr>
            <a:spLocks noChangeShapeType="1"/>
          </p:cNvSpPr>
          <p:nvPr/>
        </p:nvSpPr>
        <p:spPr bwMode="auto">
          <a:xfrm flipV="1">
            <a:off x="6199187" y="1503362"/>
            <a:ext cx="1181100" cy="1731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50" name="Text Box 18"/>
          <p:cNvSpPr txBox="1">
            <a:spLocks noChangeArrowheads="1"/>
          </p:cNvSpPr>
          <p:nvPr/>
        </p:nvSpPr>
        <p:spPr bwMode="auto">
          <a:xfrm rot="2316083">
            <a:off x="7937500" y="2936874"/>
            <a:ext cx="33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2451" name="Line 19"/>
          <p:cNvSpPr>
            <a:spLocks noChangeShapeType="1"/>
          </p:cNvSpPr>
          <p:nvPr/>
        </p:nvSpPr>
        <p:spPr bwMode="auto">
          <a:xfrm flipV="1">
            <a:off x="6846887" y="1506537"/>
            <a:ext cx="531813" cy="78740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52" name="Line 20"/>
          <p:cNvSpPr>
            <a:spLocks noChangeShapeType="1"/>
          </p:cNvSpPr>
          <p:nvPr/>
        </p:nvSpPr>
        <p:spPr bwMode="auto">
          <a:xfrm>
            <a:off x="7116762" y="1833562"/>
            <a:ext cx="57150" cy="44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53" name="Oval 21"/>
          <p:cNvSpPr>
            <a:spLocks noChangeArrowheads="1"/>
          </p:cNvSpPr>
          <p:nvPr/>
        </p:nvSpPr>
        <p:spPr bwMode="auto">
          <a:xfrm>
            <a:off x="7332662" y="1482724"/>
            <a:ext cx="84138" cy="841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54" name="Oval 22"/>
          <p:cNvSpPr>
            <a:spLocks noChangeArrowheads="1"/>
          </p:cNvSpPr>
          <p:nvPr/>
        </p:nvSpPr>
        <p:spPr bwMode="auto">
          <a:xfrm>
            <a:off x="6808787" y="2254249"/>
            <a:ext cx="82550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55" name="Text Box 23"/>
          <p:cNvSpPr txBox="1">
            <a:spLocks noChangeArrowheads="1"/>
          </p:cNvSpPr>
          <p:nvPr/>
        </p:nvSpPr>
        <p:spPr bwMode="auto">
          <a:xfrm>
            <a:off x="7442200" y="1379537"/>
            <a:ext cx="3413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2456" name="Text Box 24"/>
          <p:cNvSpPr txBox="1">
            <a:spLocks noChangeArrowheads="1"/>
          </p:cNvSpPr>
          <p:nvPr/>
        </p:nvSpPr>
        <p:spPr bwMode="auto">
          <a:xfrm>
            <a:off x="6975475" y="2117724"/>
            <a:ext cx="339725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2457" name="Text Box 25"/>
          <p:cNvSpPr txBox="1">
            <a:spLocks noChangeArrowheads="1"/>
          </p:cNvSpPr>
          <p:nvPr/>
        </p:nvSpPr>
        <p:spPr bwMode="auto">
          <a:xfrm rot="2100000">
            <a:off x="8315325" y="3432174"/>
            <a:ext cx="33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2458" name="Text Box 26"/>
          <p:cNvSpPr txBox="1">
            <a:spLocks noChangeArrowheads="1"/>
          </p:cNvSpPr>
          <p:nvPr/>
        </p:nvSpPr>
        <p:spPr bwMode="auto">
          <a:xfrm rot="2100000">
            <a:off x="8482012" y="3194049"/>
            <a:ext cx="3413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2459" name="Oval 27"/>
          <p:cNvSpPr>
            <a:spLocks noChangeArrowheads="1"/>
          </p:cNvSpPr>
          <p:nvPr/>
        </p:nvSpPr>
        <p:spPr bwMode="auto">
          <a:xfrm>
            <a:off x="6845300" y="2373312"/>
            <a:ext cx="47625" cy="492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0" name="Freeform 28"/>
          <p:cNvSpPr>
            <a:spLocks/>
          </p:cNvSpPr>
          <p:nvPr/>
        </p:nvSpPr>
        <p:spPr bwMode="auto">
          <a:xfrm>
            <a:off x="6762750" y="2403474"/>
            <a:ext cx="230187" cy="69850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61" name="Oval 29"/>
          <p:cNvSpPr>
            <a:spLocks noChangeArrowheads="1"/>
          </p:cNvSpPr>
          <p:nvPr/>
        </p:nvSpPr>
        <p:spPr bwMode="auto">
          <a:xfrm>
            <a:off x="6164262" y="3194049"/>
            <a:ext cx="82550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2" name="Rectangle 30"/>
          <p:cNvSpPr>
            <a:spLocks noChangeArrowheads="1"/>
          </p:cNvSpPr>
          <p:nvPr/>
        </p:nvSpPr>
        <p:spPr bwMode="auto">
          <a:xfrm>
            <a:off x="4924425" y="6097587"/>
            <a:ext cx="4208462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64. 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Thay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thành</a:t>
            </a:r>
            <a:r>
              <a:rPr lang="en-US" i="1" dirty="0">
                <a:latin typeface="Times New Roman" pitchFamily="18" charset="0"/>
              </a:rPr>
              <a:t> P’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02463" name="Line 31"/>
          <p:cNvSpPr>
            <a:spLocks noChangeShapeType="1"/>
          </p:cNvSpPr>
          <p:nvPr/>
        </p:nvSpPr>
        <p:spPr bwMode="auto">
          <a:xfrm>
            <a:off x="687387" y="5597524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64" name="Line 32"/>
          <p:cNvSpPr>
            <a:spLocks noChangeShapeType="1"/>
          </p:cNvSpPr>
          <p:nvPr/>
        </p:nvSpPr>
        <p:spPr bwMode="auto">
          <a:xfrm>
            <a:off x="1449387" y="5607049"/>
            <a:ext cx="392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193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2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2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402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02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402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402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402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402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402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4024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4024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4024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4024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402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402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402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40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40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40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6" dur="500"/>
                                        <p:tgtEl>
                                          <p:spTgt spid="402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9" dur="500"/>
                                        <p:tgtEl>
                                          <p:spTgt spid="402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2" dur="500"/>
                                        <p:tgtEl>
                                          <p:spTgt spid="402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6" dur="500"/>
                                        <p:tgtEl>
                                          <p:spTgt spid="40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0" dur="500"/>
                                        <p:tgtEl>
                                          <p:spTgt spid="402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5" dur="500"/>
                                        <p:tgtEl>
                                          <p:spTgt spid="402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8" dur="500"/>
                                        <p:tgtEl>
                                          <p:spTgt spid="402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2" dur="500"/>
                                        <p:tgtEl>
                                          <p:spTgt spid="40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5" dur="500"/>
                                        <p:tgtEl>
                                          <p:spTgt spid="40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9" dur="500"/>
                                        <p:tgtEl>
                                          <p:spTgt spid="40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3" dur="500"/>
                                        <p:tgtEl>
                                          <p:spTgt spid="40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6" grpId="0"/>
      <p:bldP spid="402437" grpId="0"/>
      <p:bldP spid="402438" grpId="0"/>
      <p:bldP spid="402439" grpId="0" animBg="1"/>
      <p:bldP spid="402440" grpId="0"/>
      <p:bldP spid="402441" grpId="0" animBg="1"/>
      <p:bldP spid="402442" grpId="0" animBg="1"/>
      <p:bldP spid="402443" grpId="0" animBg="1"/>
      <p:bldP spid="402444" grpId="0" animBg="1"/>
      <p:bldP spid="402445" grpId="0" animBg="1"/>
      <p:bldP spid="402446" grpId="0"/>
      <p:bldP spid="402447" grpId="0"/>
      <p:bldP spid="402448" grpId="0" animBg="1"/>
      <p:bldP spid="402449" grpId="0" animBg="1"/>
      <p:bldP spid="402450" grpId="0"/>
      <p:bldP spid="402451" grpId="0" animBg="1"/>
      <p:bldP spid="402452" grpId="0" animBg="1"/>
      <p:bldP spid="402453" grpId="0" animBg="1"/>
      <p:bldP spid="402454" grpId="0" animBg="1"/>
      <p:bldP spid="402455" grpId="0"/>
      <p:bldP spid="402456" grpId="0"/>
      <p:bldP spid="402457" grpId="0"/>
      <p:bldP spid="402458" grpId="0"/>
      <p:bldP spid="402459" grpId="0" animBg="1"/>
      <p:bldP spid="402460" grpId="0" animBg="1"/>
      <p:bldP spid="402461" grpId="0" animBg="1"/>
      <p:bldP spid="402463" grpId="0" animBg="1"/>
      <p:bldP spid="4024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ChangeArrowheads="1"/>
          </p:cNvSpPr>
          <p:nvPr/>
        </p:nvSpPr>
        <p:spPr bwMode="auto">
          <a:xfrm>
            <a:off x="-185739" y="1085850"/>
            <a:ext cx="5429251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baseline="-25000" dirty="0">
                <a:latin typeface="Times New Roman" pitchFamily="18" charset="0"/>
              </a:rPr>
              <a:t>	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2: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     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dạng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độ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tam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ABC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đồ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thức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  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 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Dựa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mức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-   (ABC) </a:t>
            </a:r>
            <a:r>
              <a:rPr lang="en-US" dirty="0" err="1">
                <a:latin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-   </a:t>
            </a: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 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//(ABC)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	         </a:t>
            </a:r>
            <a:r>
              <a:rPr lang="en-US" dirty="0" err="1">
                <a:latin typeface="Times New Roman" pitchFamily="18" charset="0"/>
              </a:rPr>
              <a:t>Muốn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x’// 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C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        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C’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?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-   </a:t>
            </a:r>
            <a:r>
              <a:rPr lang="en-US" dirty="0" err="1">
                <a:latin typeface="Times New Roman" pitchFamily="18" charset="0"/>
              </a:rPr>
              <a:t>Kết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quả</a:t>
            </a:r>
            <a:r>
              <a:rPr lang="en-US" dirty="0">
                <a:latin typeface="Times New Roman" pitchFamily="18" charset="0"/>
              </a:rPr>
              <a:t> ΔA’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C’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dạng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lớn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thật</a:t>
            </a:r>
            <a:r>
              <a:rPr lang="en-US" dirty="0">
                <a:latin typeface="Times New Roman" pitchFamily="18" charset="0"/>
              </a:rPr>
              <a:t>           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ΔABC.</a:t>
            </a:r>
            <a:endParaRPr lang="en-US" sz="3200" dirty="0"/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03459" name="Text Box 3"/>
          <p:cNvSpPr txBox="1">
            <a:spLocks noChangeArrowheads="1"/>
          </p:cNvSpPr>
          <p:nvPr/>
        </p:nvSpPr>
        <p:spPr bwMode="auto">
          <a:xfrm>
            <a:off x="8124824" y="4249738"/>
            <a:ext cx="3222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3460" name="Text Box 4"/>
          <p:cNvSpPr txBox="1">
            <a:spLocks noChangeArrowheads="1"/>
          </p:cNvSpPr>
          <p:nvPr/>
        </p:nvSpPr>
        <p:spPr bwMode="auto">
          <a:xfrm>
            <a:off x="8129587" y="4556125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3461" name="Line 5"/>
          <p:cNvSpPr>
            <a:spLocks noChangeShapeType="1"/>
          </p:cNvSpPr>
          <p:nvPr/>
        </p:nvSpPr>
        <p:spPr bwMode="auto">
          <a:xfrm>
            <a:off x="4841874" y="4532313"/>
            <a:ext cx="3641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62" name="Line 6"/>
          <p:cNvSpPr>
            <a:spLocks noChangeShapeType="1"/>
          </p:cNvSpPr>
          <p:nvPr/>
        </p:nvSpPr>
        <p:spPr bwMode="auto">
          <a:xfrm flipV="1">
            <a:off x="7535862" y="4002088"/>
            <a:ext cx="0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63" name="Text Box 7"/>
          <p:cNvSpPr txBox="1">
            <a:spLocks noChangeArrowheads="1"/>
          </p:cNvSpPr>
          <p:nvPr/>
        </p:nvSpPr>
        <p:spPr bwMode="auto">
          <a:xfrm>
            <a:off x="7626349" y="3859213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3464" name="Text Box 8"/>
          <p:cNvSpPr txBox="1">
            <a:spLocks noChangeArrowheads="1"/>
          </p:cNvSpPr>
          <p:nvPr/>
        </p:nvSpPr>
        <p:spPr bwMode="auto">
          <a:xfrm>
            <a:off x="7596187" y="4741863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3465" name="Text Box 9"/>
          <p:cNvSpPr txBox="1">
            <a:spLocks noChangeArrowheads="1"/>
          </p:cNvSpPr>
          <p:nvPr/>
        </p:nvSpPr>
        <p:spPr bwMode="auto">
          <a:xfrm>
            <a:off x="4883149" y="4265613"/>
            <a:ext cx="3222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403466" name="Text Box 10"/>
          <p:cNvSpPr txBox="1">
            <a:spLocks noChangeArrowheads="1"/>
          </p:cNvSpPr>
          <p:nvPr/>
        </p:nvSpPr>
        <p:spPr bwMode="auto">
          <a:xfrm>
            <a:off x="5268912" y="5478463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3467" name="Line 11"/>
          <p:cNvSpPr>
            <a:spLocks noChangeShapeType="1"/>
          </p:cNvSpPr>
          <p:nvPr/>
        </p:nvSpPr>
        <p:spPr bwMode="auto">
          <a:xfrm flipV="1">
            <a:off x="5575299" y="4897438"/>
            <a:ext cx="1971675" cy="696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68" name="Line 12"/>
          <p:cNvSpPr>
            <a:spLocks noChangeShapeType="1"/>
          </p:cNvSpPr>
          <p:nvPr/>
        </p:nvSpPr>
        <p:spPr bwMode="auto">
          <a:xfrm>
            <a:off x="7018337" y="3648075"/>
            <a:ext cx="0" cy="273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69" name="Line 13"/>
          <p:cNvSpPr>
            <a:spLocks noChangeShapeType="1"/>
          </p:cNvSpPr>
          <p:nvPr/>
        </p:nvSpPr>
        <p:spPr bwMode="auto">
          <a:xfrm flipH="1">
            <a:off x="7023099" y="4897438"/>
            <a:ext cx="517525" cy="1471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70" name="Line 14"/>
          <p:cNvSpPr>
            <a:spLocks noChangeShapeType="1"/>
          </p:cNvSpPr>
          <p:nvPr/>
        </p:nvSpPr>
        <p:spPr bwMode="auto">
          <a:xfrm>
            <a:off x="5561012" y="5608638"/>
            <a:ext cx="1470025" cy="7445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71" name="Text Box 15"/>
          <p:cNvSpPr txBox="1">
            <a:spLocks noChangeArrowheads="1"/>
          </p:cNvSpPr>
          <p:nvPr/>
        </p:nvSpPr>
        <p:spPr bwMode="auto">
          <a:xfrm>
            <a:off x="7104062" y="6384925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3472" name="Text Box 16"/>
          <p:cNvSpPr txBox="1">
            <a:spLocks noChangeArrowheads="1"/>
          </p:cNvSpPr>
          <p:nvPr/>
        </p:nvSpPr>
        <p:spPr bwMode="auto">
          <a:xfrm>
            <a:off x="6765924" y="3557588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3473" name="Line 17"/>
          <p:cNvSpPr>
            <a:spLocks noChangeShapeType="1"/>
          </p:cNvSpPr>
          <p:nvPr/>
        </p:nvSpPr>
        <p:spPr bwMode="auto">
          <a:xfrm>
            <a:off x="5561012" y="2590800"/>
            <a:ext cx="0" cy="302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74" name="Text Box 18"/>
          <p:cNvSpPr txBox="1">
            <a:spLocks noChangeArrowheads="1"/>
          </p:cNvSpPr>
          <p:nvPr/>
        </p:nvSpPr>
        <p:spPr bwMode="auto">
          <a:xfrm>
            <a:off x="5303837" y="2466975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3475" name="Line 19"/>
          <p:cNvSpPr>
            <a:spLocks noChangeShapeType="1"/>
          </p:cNvSpPr>
          <p:nvPr/>
        </p:nvSpPr>
        <p:spPr bwMode="auto">
          <a:xfrm>
            <a:off x="5753099" y="2033588"/>
            <a:ext cx="3136900" cy="22209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76" name="Line 20"/>
          <p:cNvSpPr>
            <a:spLocks noChangeShapeType="1"/>
          </p:cNvSpPr>
          <p:nvPr/>
        </p:nvSpPr>
        <p:spPr bwMode="auto">
          <a:xfrm flipV="1">
            <a:off x="5564187" y="1263650"/>
            <a:ext cx="933450" cy="136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77" name="Text Box 21"/>
          <p:cNvSpPr txBox="1">
            <a:spLocks noChangeArrowheads="1"/>
          </p:cNvSpPr>
          <p:nvPr/>
        </p:nvSpPr>
        <p:spPr bwMode="auto">
          <a:xfrm rot="2562094">
            <a:off x="8381999" y="3663950"/>
            <a:ext cx="3206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x’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403478" name="Line 22"/>
          <p:cNvSpPr>
            <a:spLocks noChangeShapeType="1"/>
          </p:cNvSpPr>
          <p:nvPr/>
        </p:nvSpPr>
        <p:spPr bwMode="auto">
          <a:xfrm flipV="1">
            <a:off x="5889624" y="1254125"/>
            <a:ext cx="608013" cy="900113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79" name="Line 23"/>
          <p:cNvSpPr>
            <a:spLocks noChangeShapeType="1"/>
          </p:cNvSpPr>
          <p:nvPr/>
        </p:nvSpPr>
        <p:spPr bwMode="auto">
          <a:xfrm>
            <a:off x="6170612" y="1638300"/>
            <a:ext cx="87312" cy="68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80" name="Oval 24"/>
          <p:cNvSpPr>
            <a:spLocks noChangeArrowheads="1"/>
          </p:cNvSpPr>
          <p:nvPr/>
        </p:nvSpPr>
        <p:spPr bwMode="auto">
          <a:xfrm>
            <a:off x="5865812" y="2103438"/>
            <a:ext cx="79375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81" name="Text Box 25"/>
          <p:cNvSpPr txBox="1">
            <a:spLocks noChangeArrowheads="1"/>
          </p:cNvSpPr>
          <p:nvPr/>
        </p:nvSpPr>
        <p:spPr bwMode="auto">
          <a:xfrm>
            <a:off x="6537324" y="1050925"/>
            <a:ext cx="3222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A’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03482" name="Text Box 26"/>
          <p:cNvSpPr txBox="1">
            <a:spLocks noChangeArrowheads="1"/>
          </p:cNvSpPr>
          <p:nvPr/>
        </p:nvSpPr>
        <p:spPr bwMode="auto">
          <a:xfrm>
            <a:off x="6010274" y="1987550"/>
            <a:ext cx="3222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3483" name="Text Box 27"/>
          <p:cNvSpPr txBox="1">
            <a:spLocks noChangeArrowheads="1"/>
          </p:cNvSpPr>
          <p:nvPr/>
        </p:nvSpPr>
        <p:spPr bwMode="auto">
          <a:xfrm rot="2100000">
            <a:off x="8529637" y="4105275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3484" name="Text Box 28"/>
          <p:cNvSpPr txBox="1">
            <a:spLocks noChangeArrowheads="1"/>
          </p:cNvSpPr>
          <p:nvPr/>
        </p:nvSpPr>
        <p:spPr bwMode="auto">
          <a:xfrm rot="2100000">
            <a:off x="8689974" y="3881438"/>
            <a:ext cx="3190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3485" name="Oval 29"/>
          <p:cNvSpPr>
            <a:spLocks noChangeArrowheads="1"/>
          </p:cNvSpPr>
          <p:nvPr/>
        </p:nvSpPr>
        <p:spPr bwMode="auto">
          <a:xfrm>
            <a:off x="5888037" y="2228850"/>
            <a:ext cx="46037" cy="47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86" name="Freeform 30"/>
          <p:cNvSpPr>
            <a:spLocks/>
          </p:cNvSpPr>
          <p:nvPr/>
        </p:nvSpPr>
        <p:spPr bwMode="auto">
          <a:xfrm>
            <a:off x="5810249" y="2257425"/>
            <a:ext cx="217488" cy="65088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87" name="Line 31"/>
          <p:cNvSpPr>
            <a:spLocks noChangeShapeType="1"/>
          </p:cNvSpPr>
          <p:nvPr/>
        </p:nvSpPr>
        <p:spPr bwMode="auto">
          <a:xfrm>
            <a:off x="5575299" y="2616200"/>
            <a:ext cx="1965325" cy="1392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88" name="Oval 32"/>
          <p:cNvSpPr>
            <a:spLocks noChangeArrowheads="1"/>
          </p:cNvSpPr>
          <p:nvPr/>
        </p:nvSpPr>
        <p:spPr bwMode="auto">
          <a:xfrm>
            <a:off x="5532437" y="2576513"/>
            <a:ext cx="77787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89" name="Line 33"/>
          <p:cNvSpPr>
            <a:spLocks noChangeShapeType="1"/>
          </p:cNvSpPr>
          <p:nvPr/>
        </p:nvSpPr>
        <p:spPr bwMode="auto">
          <a:xfrm>
            <a:off x="5561012" y="4540250"/>
            <a:ext cx="0" cy="1068388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90" name="Oval 34"/>
          <p:cNvSpPr>
            <a:spLocks noChangeArrowheads="1"/>
          </p:cNvSpPr>
          <p:nvPr/>
        </p:nvSpPr>
        <p:spPr bwMode="auto">
          <a:xfrm>
            <a:off x="5522912" y="5557838"/>
            <a:ext cx="79375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91" name="Line 35"/>
          <p:cNvSpPr>
            <a:spLocks noChangeShapeType="1"/>
          </p:cNvSpPr>
          <p:nvPr/>
        </p:nvSpPr>
        <p:spPr bwMode="auto">
          <a:xfrm flipV="1">
            <a:off x="7007224" y="1654175"/>
            <a:ext cx="1376363" cy="201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92" name="Line 36"/>
          <p:cNvSpPr>
            <a:spLocks noChangeShapeType="1"/>
          </p:cNvSpPr>
          <p:nvPr/>
        </p:nvSpPr>
        <p:spPr bwMode="auto">
          <a:xfrm flipV="1">
            <a:off x="7358062" y="1670050"/>
            <a:ext cx="1006475" cy="1495425"/>
          </a:xfrm>
          <a:prstGeom prst="line">
            <a:avLst/>
          </a:prstGeom>
          <a:noFill/>
          <a:ln w="19050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93" name="Line 37"/>
          <p:cNvSpPr>
            <a:spLocks noChangeShapeType="1"/>
          </p:cNvSpPr>
          <p:nvPr/>
        </p:nvSpPr>
        <p:spPr bwMode="auto">
          <a:xfrm>
            <a:off x="7754937" y="2479675"/>
            <a:ext cx="87312" cy="68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94" name="Oval 38"/>
          <p:cNvSpPr>
            <a:spLocks noChangeArrowheads="1"/>
          </p:cNvSpPr>
          <p:nvPr/>
        </p:nvSpPr>
        <p:spPr bwMode="auto">
          <a:xfrm>
            <a:off x="7302499" y="3140075"/>
            <a:ext cx="79375" cy="79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95" name="Text Box 39"/>
          <p:cNvSpPr txBox="1">
            <a:spLocks noChangeArrowheads="1"/>
          </p:cNvSpPr>
          <p:nvPr/>
        </p:nvSpPr>
        <p:spPr bwMode="auto">
          <a:xfrm>
            <a:off x="8458199" y="1538288"/>
            <a:ext cx="322263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3496" name="Text Box 40"/>
          <p:cNvSpPr txBox="1">
            <a:spLocks noChangeArrowheads="1"/>
          </p:cNvSpPr>
          <p:nvPr/>
        </p:nvSpPr>
        <p:spPr bwMode="auto">
          <a:xfrm>
            <a:off x="7459662" y="3009900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3497" name="Oval 41"/>
          <p:cNvSpPr>
            <a:spLocks noChangeArrowheads="1"/>
          </p:cNvSpPr>
          <p:nvPr/>
        </p:nvSpPr>
        <p:spPr bwMode="auto">
          <a:xfrm>
            <a:off x="7337424" y="3251200"/>
            <a:ext cx="46038" cy="47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98" name="Freeform 42"/>
          <p:cNvSpPr>
            <a:spLocks/>
          </p:cNvSpPr>
          <p:nvPr/>
        </p:nvSpPr>
        <p:spPr bwMode="auto">
          <a:xfrm>
            <a:off x="7259637" y="3279775"/>
            <a:ext cx="217487" cy="65088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499" name="Oval 43"/>
          <p:cNvSpPr>
            <a:spLocks noChangeArrowheads="1"/>
          </p:cNvSpPr>
          <p:nvPr/>
        </p:nvSpPr>
        <p:spPr bwMode="auto">
          <a:xfrm>
            <a:off x="6981824" y="3600450"/>
            <a:ext cx="77788" cy="79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00" name="Line 44"/>
          <p:cNvSpPr>
            <a:spLocks noChangeShapeType="1"/>
          </p:cNvSpPr>
          <p:nvPr/>
        </p:nvSpPr>
        <p:spPr bwMode="auto">
          <a:xfrm>
            <a:off x="7781924" y="2446338"/>
            <a:ext cx="87313" cy="68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01" name="Line 45"/>
          <p:cNvSpPr>
            <a:spLocks noChangeShapeType="1"/>
          </p:cNvSpPr>
          <p:nvPr/>
        </p:nvSpPr>
        <p:spPr bwMode="auto">
          <a:xfrm>
            <a:off x="7018337" y="4529138"/>
            <a:ext cx="0" cy="1820862"/>
          </a:xfrm>
          <a:prstGeom prst="line">
            <a:avLst/>
          </a:prstGeom>
          <a:noFill/>
          <a:ln w="19050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02" name="Line 46"/>
          <p:cNvSpPr>
            <a:spLocks noChangeShapeType="1"/>
          </p:cNvSpPr>
          <p:nvPr/>
        </p:nvSpPr>
        <p:spPr bwMode="auto">
          <a:xfrm>
            <a:off x="6961187" y="5330825"/>
            <a:ext cx="106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03" name="Line 47"/>
          <p:cNvSpPr>
            <a:spLocks noChangeShapeType="1"/>
          </p:cNvSpPr>
          <p:nvPr/>
        </p:nvSpPr>
        <p:spPr bwMode="auto">
          <a:xfrm>
            <a:off x="6961187" y="5303838"/>
            <a:ext cx="106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04" name="Line 48"/>
          <p:cNvSpPr>
            <a:spLocks noChangeShapeType="1"/>
          </p:cNvSpPr>
          <p:nvPr/>
        </p:nvSpPr>
        <p:spPr bwMode="auto">
          <a:xfrm flipV="1">
            <a:off x="7526337" y="3211513"/>
            <a:ext cx="546100" cy="798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05" name="Line 49"/>
          <p:cNvSpPr>
            <a:spLocks noChangeShapeType="1"/>
          </p:cNvSpPr>
          <p:nvPr/>
        </p:nvSpPr>
        <p:spPr bwMode="auto">
          <a:xfrm flipV="1">
            <a:off x="7851774" y="3197225"/>
            <a:ext cx="231775" cy="34290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06" name="Oval 50"/>
          <p:cNvSpPr>
            <a:spLocks noChangeArrowheads="1"/>
          </p:cNvSpPr>
          <p:nvPr/>
        </p:nvSpPr>
        <p:spPr bwMode="auto">
          <a:xfrm>
            <a:off x="7815262" y="3476625"/>
            <a:ext cx="79375" cy="79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07" name="Text Box 51"/>
          <p:cNvSpPr txBox="1">
            <a:spLocks noChangeArrowheads="1"/>
          </p:cNvSpPr>
          <p:nvPr/>
        </p:nvSpPr>
        <p:spPr bwMode="auto">
          <a:xfrm>
            <a:off x="8189912" y="2930525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3508" name="Text Box 52"/>
          <p:cNvSpPr txBox="1">
            <a:spLocks noChangeArrowheads="1"/>
          </p:cNvSpPr>
          <p:nvPr/>
        </p:nvSpPr>
        <p:spPr bwMode="auto">
          <a:xfrm>
            <a:off x="7972424" y="3373438"/>
            <a:ext cx="3222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3509" name="Oval 53"/>
          <p:cNvSpPr>
            <a:spLocks noChangeArrowheads="1"/>
          </p:cNvSpPr>
          <p:nvPr/>
        </p:nvSpPr>
        <p:spPr bwMode="auto">
          <a:xfrm>
            <a:off x="7850187" y="3614738"/>
            <a:ext cx="46037" cy="47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10" name="Freeform 54"/>
          <p:cNvSpPr>
            <a:spLocks/>
          </p:cNvSpPr>
          <p:nvPr/>
        </p:nvSpPr>
        <p:spPr bwMode="auto">
          <a:xfrm>
            <a:off x="7778749" y="3636963"/>
            <a:ext cx="217488" cy="65087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11" name="Oval 55"/>
          <p:cNvSpPr>
            <a:spLocks noChangeArrowheads="1"/>
          </p:cNvSpPr>
          <p:nvPr/>
        </p:nvSpPr>
        <p:spPr bwMode="auto">
          <a:xfrm>
            <a:off x="7483474" y="3957638"/>
            <a:ext cx="79375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12" name="Line 56"/>
          <p:cNvSpPr>
            <a:spLocks noChangeShapeType="1"/>
          </p:cNvSpPr>
          <p:nvPr/>
        </p:nvSpPr>
        <p:spPr bwMode="auto">
          <a:xfrm>
            <a:off x="7535862" y="4530725"/>
            <a:ext cx="0" cy="366713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13" name="Oval 57"/>
          <p:cNvSpPr>
            <a:spLocks noChangeArrowheads="1"/>
          </p:cNvSpPr>
          <p:nvPr/>
        </p:nvSpPr>
        <p:spPr bwMode="auto">
          <a:xfrm>
            <a:off x="7502524" y="4862513"/>
            <a:ext cx="77788" cy="79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14" name="Line 58"/>
          <p:cNvSpPr>
            <a:spLocks noChangeShapeType="1"/>
          </p:cNvSpPr>
          <p:nvPr/>
        </p:nvSpPr>
        <p:spPr bwMode="auto">
          <a:xfrm>
            <a:off x="7927974" y="3344863"/>
            <a:ext cx="87313" cy="68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15" name="Line 59"/>
          <p:cNvSpPr>
            <a:spLocks noChangeShapeType="1"/>
          </p:cNvSpPr>
          <p:nvPr/>
        </p:nvSpPr>
        <p:spPr bwMode="auto">
          <a:xfrm>
            <a:off x="7947024" y="3309938"/>
            <a:ext cx="87313" cy="68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16" name="Line 60"/>
          <p:cNvSpPr>
            <a:spLocks noChangeShapeType="1"/>
          </p:cNvSpPr>
          <p:nvPr/>
        </p:nvSpPr>
        <p:spPr bwMode="auto">
          <a:xfrm>
            <a:off x="7967662" y="3279775"/>
            <a:ext cx="87312" cy="68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17" name="Oval 61"/>
          <p:cNvSpPr>
            <a:spLocks noChangeArrowheads="1"/>
          </p:cNvSpPr>
          <p:nvPr/>
        </p:nvSpPr>
        <p:spPr bwMode="auto">
          <a:xfrm>
            <a:off x="6980237" y="6303963"/>
            <a:ext cx="77787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18" name="Line 62"/>
          <p:cNvSpPr>
            <a:spLocks noChangeShapeType="1"/>
          </p:cNvSpPr>
          <p:nvPr/>
        </p:nvSpPr>
        <p:spPr bwMode="auto">
          <a:xfrm>
            <a:off x="6480174" y="1276350"/>
            <a:ext cx="1898650" cy="4016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19" name="Line 63"/>
          <p:cNvSpPr>
            <a:spLocks noChangeShapeType="1"/>
          </p:cNvSpPr>
          <p:nvPr/>
        </p:nvSpPr>
        <p:spPr bwMode="auto">
          <a:xfrm flipH="1">
            <a:off x="8083549" y="1682750"/>
            <a:ext cx="290513" cy="15065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20" name="Line 64"/>
          <p:cNvSpPr>
            <a:spLocks noChangeShapeType="1"/>
          </p:cNvSpPr>
          <p:nvPr/>
        </p:nvSpPr>
        <p:spPr bwMode="auto">
          <a:xfrm>
            <a:off x="6470649" y="1281113"/>
            <a:ext cx="1612900" cy="1908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21" name="Oval 65"/>
          <p:cNvSpPr>
            <a:spLocks noChangeArrowheads="1"/>
          </p:cNvSpPr>
          <p:nvPr/>
        </p:nvSpPr>
        <p:spPr bwMode="auto">
          <a:xfrm>
            <a:off x="8053387" y="3146425"/>
            <a:ext cx="77787" cy="79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22" name="Oval 66"/>
          <p:cNvSpPr>
            <a:spLocks noChangeArrowheads="1"/>
          </p:cNvSpPr>
          <p:nvPr/>
        </p:nvSpPr>
        <p:spPr bwMode="auto">
          <a:xfrm>
            <a:off x="8331199" y="1643063"/>
            <a:ext cx="77788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23" name="Oval 67"/>
          <p:cNvSpPr>
            <a:spLocks noChangeArrowheads="1"/>
          </p:cNvSpPr>
          <p:nvPr/>
        </p:nvSpPr>
        <p:spPr bwMode="auto">
          <a:xfrm>
            <a:off x="6453187" y="1243013"/>
            <a:ext cx="77787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24" name="Rectangle 68"/>
          <p:cNvSpPr>
            <a:spLocks noChangeArrowheads="1"/>
          </p:cNvSpPr>
          <p:nvPr/>
        </p:nvSpPr>
        <p:spPr bwMode="auto">
          <a:xfrm>
            <a:off x="4497387" y="6491288"/>
            <a:ext cx="49672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65.Tìm 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dạng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thật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tam </a:t>
            </a:r>
            <a:r>
              <a:rPr lang="en-US" i="1" dirty="0" err="1">
                <a:latin typeface="Times New Roman" pitchFamily="18" charset="0"/>
              </a:rPr>
              <a:t>giác</a:t>
            </a:r>
            <a:r>
              <a:rPr lang="en-US" i="1" dirty="0">
                <a:latin typeface="Times New Roman" pitchFamily="18" charset="0"/>
              </a:rPr>
              <a:t> ABC</a:t>
            </a:r>
            <a:endParaRPr lang="en-US" i="1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03525" name="Line 69"/>
          <p:cNvSpPr>
            <a:spLocks noChangeShapeType="1"/>
          </p:cNvSpPr>
          <p:nvPr/>
        </p:nvSpPr>
        <p:spPr bwMode="auto">
          <a:xfrm>
            <a:off x="5508624" y="4995863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26" name="Line 70"/>
          <p:cNvSpPr>
            <a:spLocks noChangeShapeType="1"/>
          </p:cNvSpPr>
          <p:nvPr/>
        </p:nvSpPr>
        <p:spPr bwMode="auto">
          <a:xfrm>
            <a:off x="7483474" y="4705350"/>
            <a:ext cx="1063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27" name="Line 71"/>
          <p:cNvSpPr>
            <a:spLocks noChangeShapeType="1"/>
          </p:cNvSpPr>
          <p:nvPr/>
        </p:nvSpPr>
        <p:spPr bwMode="auto">
          <a:xfrm>
            <a:off x="7483474" y="4665663"/>
            <a:ext cx="1063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28" name="Line 72"/>
          <p:cNvSpPr>
            <a:spLocks noChangeShapeType="1"/>
          </p:cNvSpPr>
          <p:nvPr/>
        </p:nvSpPr>
        <p:spPr bwMode="auto">
          <a:xfrm>
            <a:off x="7481887" y="4743450"/>
            <a:ext cx="106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529" name="Text Box 73"/>
          <p:cNvSpPr txBox="1">
            <a:spLocks noChangeArrowheads="1"/>
          </p:cNvSpPr>
          <p:nvPr/>
        </p:nvSpPr>
        <p:spPr bwMode="auto">
          <a:xfrm>
            <a:off x="5291137" y="4219575"/>
            <a:ext cx="322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3530" name="Text Box 74"/>
          <p:cNvSpPr txBox="1">
            <a:spLocks noChangeArrowheads="1"/>
          </p:cNvSpPr>
          <p:nvPr/>
        </p:nvSpPr>
        <p:spPr bwMode="auto">
          <a:xfrm>
            <a:off x="6753224" y="4243388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3531" name="Text Box 75"/>
          <p:cNvSpPr txBox="1">
            <a:spLocks noChangeArrowheads="1"/>
          </p:cNvSpPr>
          <p:nvPr/>
        </p:nvSpPr>
        <p:spPr bwMode="auto">
          <a:xfrm>
            <a:off x="7258049" y="4227513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3532" name="Oval 76"/>
          <p:cNvSpPr>
            <a:spLocks noChangeArrowheads="1"/>
          </p:cNvSpPr>
          <p:nvPr/>
        </p:nvSpPr>
        <p:spPr bwMode="auto">
          <a:xfrm>
            <a:off x="5522912" y="4491038"/>
            <a:ext cx="79375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33" name="Oval 77"/>
          <p:cNvSpPr>
            <a:spLocks noChangeArrowheads="1"/>
          </p:cNvSpPr>
          <p:nvPr/>
        </p:nvSpPr>
        <p:spPr bwMode="auto">
          <a:xfrm>
            <a:off x="7504112" y="4491038"/>
            <a:ext cx="79375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34" name="Oval 78"/>
          <p:cNvSpPr>
            <a:spLocks noChangeArrowheads="1"/>
          </p:cNvSpPr>
          <p:nvPr/>
        </p:nvSpPr>
        <p:spPr bwMode="auto">
          <a:xfrm>
            <a:off x="6983412" y="4491038"/>
            <a:ext cx="79375" cy="809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2666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3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403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403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403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403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403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403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403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40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40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40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500"/>
                                        <p:tgtEl>
                                          <p:spTgt spid="403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0" dur="500"/>
                                        <p:tgtEl>
                                          <p:spTgt spid="40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3" dur="500"/>
                                        <p:tgtEl>
                                          <p:spTgt spid="403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6" dur="500"/>
                                        <p:tgtEl>
                                          <p:spTgt spid="403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0" dur="500"/>
                                        <p:tgtEl>
                                          <p:spTgt spid="40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4" dur="500"/>
                                        <p:tgtEl>
                                          <p:spTgt spid="403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9" dur="500"/>
                                        <p:tgtEl>
                                          <p:spTgt spid="403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2" dur="500"/>
                                        <p:tgtEl>
                                          <p:spTgt spid="40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6" dur="500"/>
                                        <p:tgtEl>
                                          <p:spTgt spid="40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9" dur="500"/>
                                        <p:tgtEl>
                                          <p:spTgt spid="40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3" dur="500"/>
                                        <p:tgtEl>
                                          <p:spTgt spid="40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7" dur="500"/>
                                        <p:tgtEl>
                                          <p:spTgt spid="403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2" dur="500"/>
                                        <p:tgtEl>
                                          <p:spTgt spid="40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5" dur="500"/>
                                        <p:tgtEl>
                                          <p:spTgt spid="40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8" dur="500"/>
                                        <p:tgtEl>
                                          <p:spTgt spid="40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2" dur="500"/>
                                        <p:tgtEl>
                                          <p:spTgt spid="40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6" dur="500"/>
                                        <p:tgtEl>
                                          <p:spTgt spid="40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1" dur="500"/>
                                        <p:tgtEl>
                                          <p:spTgt spid="40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4" dur="500"/>
                                        <p:tgtEl>
                                          <p:spTgt spid="40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7" dur="500"/>
                                        <p:tgtEl>
                                          <p:spTgt spid="40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1" dur="500"/>
                                        <p:tgtEl>
                                          <p:spTgt spid="40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4" dur="500"/>
                                        <p:tgtEl>
                                          <p:spTgt spid="40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7" dur="500"/>
                                        <p:tgtEl>
                                          <p:spTgt spid="40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1" dur="500"/>
                                        <p:tgtEl>
                                          <p:spTgt spid="40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5" dur="500"/>
                                        <p:tgtEl>
                                          <p:spTgt spid="40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0" dur="500"/>
                                        <p:tgtEl>
                                          <p:spTgt spid="40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3" dur="500"/>
                                        <p:tgtEl>
                                          <p:spTgt spid="40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6" dur="500"/>
                                        <p:tgtEl>
                                          <p:spTgt spid="40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0" dur="500"/>
                                        <p:tgtEl>
                                          <p:spTgt spid="40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4" dur="500"/>
                                        <p:tgtEl>
                                          <p:spTgt spid="40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9" dur="500"/>
                                        <p:tgtEl>
                                          <p:spTgt spid="40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2" dur="500"/>
                                        <p:tgtEl>
                                          <p:spTgt spid="40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5" dur="500"/>
                                        <p:tgtEl>
                                          <p:spTgt spid="40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8" dur="500"/>
                                        <p:tgtEl>
                                          <p:spTgt spid="40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2" dur="500"/>
                                        <p:tgtEl>
                                          <p:spTgt spid="40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5" dur="500"/>
                                        <p:tgtEl>
                                          <p:spTgt spid="40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8" dur="500"/>
                                        <p:tgtEl>
                                          <p:spTgt spid="403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1" dur="500"/>
                                        <p:tgtEl>
                                          <p:spTgt spid="40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5" dur="500"/>
                                        <p:tgtEl>
                                          <p:spTgt spid="40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9" dur="500"/>
                                        <p:tgtEl>
                                          <p:spTgt spid="40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4" dur="500"/>
                                        <p:tgtEl>
                                          <p:spTgt spid="403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9" dur="500"/>
                                        <p:tgtEl>
                                          <p:spTgt spid="40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3" dur="500"/>
                                        <p:tgtEl>
                                          <p:spTgt spid="40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7" dur="500"/>
                                        <p:tgtEl>
                                          <p:spTgt spid="403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/>
      <p:bldP spid="403460" grpId="0"/>
      <p:bldP spid="403461" grpId="0" animBg="1"/>
      <p:bldP spid="403462" grpId="0" animBg="1"/>
      <p:bldP spid="403463" grpId="0"/>
      <p:bldP spid="403464" grpId="0"/>
      <p:bldP spid="403465" grpId="0"/>
      <p:bldP spid="403466" grpId="0"/>
      <p:bldP spid="403467" grpId="0" animBg="1"/>
      <p:bldP spid="403468" grpId="0" animBg="1"/>
      <p:bldP spid="403469" grpId="0" animBg="1"/>
      <p:bldP spid="403470" grpId="0" animBg="1"/>
      <p:bldP spid="403471" grpId="0"/>
      <p:bldP spid="403472" grpId="0"/>
      <p:bldP spid="403473" grpId="0" animBg="1"/>
      <p:bldP spid="403474" grpId="0"/>
      <p:bldP spid="403475" grpId="0" animBg="1"/>
      <p:bldP spid="403476" grpId="0" animBg="1"/>
      <p:bldP spid="403477" grpId="0"/>
      <p:bldP spid="403478" grpId="0" animBg="1"/>
      <p:bldP spid="403479" grpId="0" animBg="1"/>
      <p:bldP spid="403480" grpId="0" animBg="1"/>
      <p:bldP spid="403481" grpId="0"/>
      <p:bldP spid="403482" grpId="0"/>
      <p:bldP spid="403483" grpId="0"/>
      <p:bldP spid="403484" grpId="0"/>
      <p:bldP spid="403485" grpId="0" animBg="1"/>
      <p:bldP spid="403486" grpId="0" animBg="1"/>
      <p:bldP spid="403487" grpId="0" animBg="1"/>
      <p:bldP spid="403488" grpId="0" animBg="1"/>
      <p:bldP spid="403489" grpId="0" animBg="1"/>
      <p:bldP spid="403490" grpId="0" animBg="1"/>
      <p:bldP spid="403491" grpId="0" animBg="1"/>
      <p:bldP spid="403492" grpId="0" animBg="1"/>
      <p:bldP spid="403493" grpId="0" animBg="1"/>
      <p:bldP spid="403494" grpId="0" animBg="1"/>
      <p:bldP spid="403495" grpId="0"/>
      <p:bldP spid="403496" grpId="0"/>
      <p:bldP spid="403497" grpId="0" animBg="1"/>
      <p:bldP spid="403498" grpId="0" animBg="1"/>
      <p:bldP spid="403499" grpId="0" animBg="1"/>
      <p:bldP spid="403500" grpId="0" animBg="1"/>
      <p:bldP spid="403501" grpId="0" animBg="1"/>
      <p:bldP spid="403502" grpId="0" animBg="1"/>
      <p:bldP spid="403503" grpId="0" animBg="1"/>
      <p:bldP spid="403504" grpId="0" animBg="1"/>
      <p:bldP spid="403505" grpId="0" animBg="1"/>
      <p:bldP spid="403506" grpId="0" animBg="1"/>
      <p:bldP spid="403507" grpId="0"/>
      <p:bldP spid="403508" grpId="0"/>
      <p:bldP spid="403509" grpId="0" animBg="1"/>
      <p:bldP spid="403510" grpId="0" animBg="1"/>
      <p:bldP spid="403511" grpId="0" animBg="1"/>
      <p:bldP spid="403512" grpId="0" animBg="1"/>
      <p:bldP spid="403513" grpId="0" animBg="1"/>
      <p:bldP spid="403514" grpId="0" animBg="1"/>
      <p:bldP spid="403515" grpId="0" animBg="1"/>
      <p:bldP spid="403516" grpId="0" animBg="1"/>
      <p:bldP spid="403517" grpId="0" animBg="1"/>
      <p:bldP spid="403518" grpId="0" animBg="1"/>
      <p:bldP spid="403519" grpId="0" animBg="1"/>
      <p:bldP spid="403520" grpId="0" animBg="1"/>
      <p:bldP spid="403521" grpId="0" animBg="1"/>
      <p:bldP spid="403522" grpId="0" animBg="1"/>
      <p:bldP spid="403523" grpId="0" animBg="1"/>
      <p:bldP spid="403525" grpId="0" animBg="1"/>
      <p:bldP spid="403526" grpId="0" animBg="1"/>
      <p:bldP spid="403527" grpId="0" animBg="1"/>
      <p:bldP spid="403528" grpId="0" animBg="1"/>
      <p:bldP spid="403529" grpId="0"/>
      <p:bldP spid="403529" grpId="1"/>
      <p:bldP spid="403530" grpId="0"/>
      <p:bldP spid="403530" grpId="1"/>
      <p:bldP spid="403531" grpId="0"/>
      <p:bldP spid="403531" grpId="1"/>
      <p:bldP spid="403532" grpId="0" animBg="1"/>
      <p:bldP spid="403532" grpId="1" animBg="1"/>
      <p:bldP spid="403533" grpId="0" animBg="1"/>
      <p:bldP spid="403533" grpId="1" animBg="1"/>
      <p:bldP spid="403534" grpId="0" animBg="1"/>
      <p:bldP spid="40353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ChangeArrowheads="1"/>
          </p:cNvSpPr>
          <p:nvPr/>
        </p:nvSpPr>
        <p:spPr bwMode="auto">
          <a:xfrm>
            <a:off x="160338" y="1114425"/>
            <a:ext cx="4435475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5.2- </a:t>
            </a:r>
            <a:r>
              <a:rPr lang="en-US" b="1" dirty="0" err="1">
                <a:latin typeface="Times New Roman" pitchFamily="18" charset="0"/>
              </a:rPr>
              <a:t>Thay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hai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a) </a:t>
            </a:r>
            <a:r>
              <a:rPr lang="en-US" b="1" i="1" dirty="0" err="1">
                <a:latin typeface="Times New Roman" pitchFamily="18" charset="0"/>
              </a:rPr>
              <a:t>Thay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thành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P’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baseline="-25000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rồi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thay</a:t>
            </a:r>
            <a:r>
              <a:rPr lang="en-US" b="1" i="1" dirty="0">
                <a:latin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</a:rPr>
              <a:t>1 </a:t>
            </a:r>
            <a:r>
              <a:rPr lang="en-US" b="1" i="1" dirty="0" err="1">
                <a:latin typeface="Times New Roman" pitchFamily="18" charset="0"/>
              </a:rPr>
              <a:t>thành</a:t>
            </a:r>
            <a:r>
              <a:rPr lang="en-US" b="1" i="1" dirty="0">
                <a:latin typeface="Times New Roman" pitchFamily="18" charset="0"/>
              </a:rPr>
              <a:t> P’</a:t>
            </a:r>
            <a:r>
              <a:rPr lang="en-US" b="1" i="1" baseline="-25000" dirty="0">
                <a:latin typeface="Times New Roman" pitchFamily="18" charset="0"/>
              </a:rPr>
              <a:t>1 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baseline="-25000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kiện</a:t>
            </a:r>
            <a:r>
              <a:rPr lang="en-US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 err="1">
                <a:latin typeface="Times New Roman" pitchFamily="18" charset="0"/>
              </a:rPr>
              <a:t>Bài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toán</a:t>
            </a:r>
            <a:r>
              <a:rPr lang="en-US" b="1" i="1" dirty="0">
                <a:latin typeface="Times New Roman" pitchFamily="18" charset="0"/>
              </a:rPr>
              <a:t>:  </a:t>
            </a:r>
            <a:r>
              <a:rPr lang="en-US" dirty="0">
                <a:latin typeface="Times New Roman" pitchFamily="18" charset="0"/>
              </a:rPr>
              <a:t>Cho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A (A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</a:t>
            </a:r>
            <a:r>
              <a:rPr lang="en-US" dirty="0" err="1">
                <a:latin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A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phép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P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2  </a:t>
            </a:r>
            <a:r>
              <a:rPr lang="en-US" dirty="0" err="1">
                <a:latin typeface="Times New Roman" pitchFamily="18" charset="0"/>
              </a:rPr>
              <a:t>rồi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x’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x” </a:t>
            </a:r>
            <a:r>
              <a:rPr lang="en-US" dirty="0" err="1">
                <a:latin typeface="Times New Roman" pitchFamily="18" charset="0"/>
              </a:rPr>
              <a:t>là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.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A’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  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>
                <a:latin typeface="Symbol" pitchFamily="18" charset="2"/>
              </a:rPr>
              <a:t>^ </a:t>
            </a:r>
            <a:r>
              <a:rPr lang="en-US" dirty="0">
                <a:latin typeface="Times New Roman" pitchFamily="18" charset="0"/>
              </a:rPr>
              <a:t>x’   ; A’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=A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2</a:t>
            </a:r>
            <a:endParaRPr lang="en-US" dirty="0">
              <a:latin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A’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  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Symbol" pitchFamily="18" charset="2"/>
              </a:rPr>
              <a:t>^ </a:t>
            </a:r>
            <a:r>
              <a:rPr lang="en-US" dirty="0">
                <a:latin typeface="Times New Roman" pitchFamily="18" charset="0"/>
              </a:rPr>
              <a:t>x” ; A’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A”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=A</a:t>
            </a:r>
            <a:r>
              <a:rPr lang="en-US" baseline="-25000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endParaRPr lang="en-US" dirty="0">
              <a:latin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40448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807640"/>
              </p:ext>
            </p:extLst>
          </p:nvPr>
        </p:nvGraphicFramePr>
        <p:xfrm>
          <a:off x="1652777" y="2175157"/>
          <a:ext cx="728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0" name="Equation" r:id="rId3" imgW="622030" imgH="520474" progId="Equation.3">
                  <p:embed/>
                </p:oleObj>
              </mc:Choice>
              <mc:Fallback>
                <p:oleObj name="Equation" r:id="rId3" imgW="622030" imgH="520474" progId="Equation.3">
                  <p:embed/>
                  <p:pic>
                    <p:nvPicPr>
                      <p:cNvPr id="0" name="Picture 8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777" y="2175157"/>
                        <a:ext cx="72866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4485" name="Rectangle 5"/>
          <p:cNvSpPr>
            <a:spLocks noChangeArrowheads="1"/>
          </p:cNvSpPr>
          <p:nvPr/>
        </p:nvSpPr>
        <p:spPr bwMode="auto">
          <a:xfrm>
            <a:off x="5194357" y="5870350"/>
            <a:ext cx="39576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66. </a:t>
            </a:r>
            <a:r>
              <a:rPr lang="en-US" i="1" dirty="0" err="1">
                <a:latin typeface="Times New Roman" pitchFamily="18" charset="0"/>
              </a:rPr>
              <a:t>Thay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P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thành</a:t>
            </a:r>
            <a:r>
              <a:rPr lang="en-US" i="1" dirty="0">
                <a:latin typeface="Times New Roman" pitchFamily="18" charset="0"/>
              </a:rPr>
              <a:t> P’</a:t>
            </a:r>
            <a:r>
              <a:rPr lang="en-US" i="1" baseline="-25000" dirty="0">
                <a:latin typeface="Times New Roman" pitchFamily="18" charset="0"/>
              </a:rPr>
              <a:t>2 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rồi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thay</a:t>
            </a:r>
            <a:r>
              <a:rPr lang="en-US" i="1" dirty="0">
                <a:latin typeface="Times New Roman" pitchFamily="18" charset="0"/>
              </a:rPr>
              <a:t> P</a:t>
            </a:r>
            <a:r>
              <a:rPr lang="en-US" i="1" baseline="-25000" dirty="0">
                <a:latin typeface="Times New Roman" pitchFamily="18" charset="0"/>
              </a:rPr>
              <a:t>1 </a:t>
            </a:r>
            <a:r>
              <a:rPr lang="en-US" i="1" dirty="0" err="1">
                <a:latin typeface="Times New Roman" pitchFamily="18" charset="0"/>
              </a:rPr>
              <a:t>thành</a:t>
            </a:r>
            <a:r>
              <a:rPr lang="en-US" i="1" dirty="0">
                <a:latin typeface="Times New Roman" pitchFamily="18" charset="0"/>
              </a:rPr>
              <a:t> P’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04486" name="Freeform 6"/>
          <p:cNvSpPr>
            <a:spLocks/>
          </p:cNvSpPr>
          <p:nvPr/>
        </p:nvSpPr>
        <p:spPr bwMode="auto">
          <a:xfrm>
            <a:off x="74613" y="5649913"/>
            <a:ext cx="4960937" cy="1055687"/>
          </a:xfrm>
          <a:custGeom>
            <a:avLst/>
            <a:gdLst>
              <a:gd name="T0" fmla="*/ 2147483647 w 3125"/>
              <a:gd name="T1" fmla="*/ 2147483647 h 665"/>
              <a:gd name="T2" fmla="*/ 2147483647 w 3125"/>
              <a:gd name="T3" fmla="*/ 2147483647 h 665"/>
              <a:gd name="T4" fmla="*/ 2147483647 w 3125"/>
              <a:gd name="T5" fmla="*/ 2147483647 h 665"/>
              <a:gd name="T6" fmla="*/ 2147483647 w 3125"/>
              <a:gd name="T7" fmla="*/ 2147483647 h 665"/>
              <a:gd name="T8" fmla="*/ 2147483647 w 3125"/>
              <a:gd name="T9" fmla="*/ 2147483647 h 665"/>
              <a:gd name="T10" fmla="*/ 2147483647 w 3125"/>
              <a:gd name="T11" fmla="*/ 2147483647 h 665"/>
              <a:gd name="T12" fmla="*/ 2147483647 w 3125"/>
              <a:gd name="T13" fmla="*/ 2147483647 h 665"/>
              <a:gd name="T14" fmla="*/ 2147483647 w 3125"/>
              <a:gd name="T15" fmla="*/ 2147483647 h 665"/>
              <a:gd name="T16" fmla="*/ 2147483647 w 3125"/>
              <a:gd name="T17" fmla="*/ 2147483647 h 665"/>
              <a:gd name="T18" fmla="*/ 2147483647 w 3125"/>
              <a:gd name="T19" fmla="*/ 2147483647 h 665"/>
              <a:gd name="T20" fmla="*/ 2147483647 w 3125"/>
              <a:gd name="T21" fmla="*/ 2147483647 h 665"/>
              <a:gd name="T22" fmla="*/ 2147483647 w 3125"/>
              <a:gd name="T23" fmla="*/ 2147483647 h 665"/>
              <a:gd name="T24" fmla="*/ 2147483647 w 3125"/>
              <a:gd name="T25" fmla="*/ 2147483647 h 665"/>
              <a:gd name="T26" fmla="*/ 2147483647 w 3125"/>
              <a:gd name="T27" fmla="*/ 2147483647 h 665"/>
              <a:gd name="T28" fmla="*/ 2147483647 w 3125"/>
              <a:gd name="T29" fmla="*/ 2147483647 h 665"/>
              <a:gd name="T30" fmla="*/ 2147483647 w 3125"/>
              <a:gd name="T31" fmla="*/ 2147483647 h 665"/>
              <a:gd name="T32" fmla="*/ 2147483647 w 3125"/>
              <a:gd name="T33" fmla="*/ 2147483647 h 665"/>
              <a:gd name="T34" fmla="*/ 2147483647 w 3125"/>
              <a:gd name="T35" fmla="*/ 2147483647 h 665"/>
              <a:gd name="T36" fmla="*/ 2147483647 w 3125"/>
              <a:gd name="T37" fmla="*/ 2147483647 h 665"/>
              <a:gd name="T38" fmla="*/ 2147483647 w 3125"/>
              <a:gd name="T39" fmla="*/ 2147483647 h 665"/>
              <a:gd name="T40" fmla="*/ 2147483647 w 3125"/>
              <a:gd name="T41" fmla="*/ 2147483647 h 6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125" h="665">
                <a:moveTo>
                  <a:pt x="217" y="117"/>
                </a:moveTo>
                <a:cubicBezTo>
                  <a:pt x="282" y="81"/>
                  <a:pt x="360" y="0"/>
                  <a:pt x="473" y="5"/>
                </a:cubicBezTo>
                <a:cubicBezTo>
                  <a:pt x="586" y="10"/>
                  <a:pt x="761" y="141"/>
                  <a:pt x="897" y="149"/>
                </a:cubicBezTo>
                <a:cubicBezTo>
                  <a:pt x="1033" y="157"/>
                  <a:pt x="1176" y="64"/>
                  <a:pt x="1289" y="53"/>
                </a:cubicBezTo>
                <a:cubicBezTo>
                  <a:pt x="1402" y="42"/>
                  <a:pt x="1472" y="89"/>
                  <a:pt x="1577" y="85"/>
                </a:cubicBezTo>
                <a:cubicBezTo>
                  <a:pt x="1682" y="81"/>
                  <a:pt x="1814" y="25"/>
                  <a:pt x="1921" y="29"/>
                </a:cubicBezTo>
                <a:cubicBezTo>
                  <a:pt x="2028" y="33"/>
                  <a:pt x="2098" y="109"/>
                  <a:pt x="2217" y="109"/>
                </a:cubicBezTo>
                <a:cubicBezTo>
                  <a:pt x="2336" y="109"/>
                  <a:pt x="2501" y="25"/>
                  <a:pt x="2633" y="29"/>
                </a:cubicBezTo>
                <a:cubicBezTo>
                  <a:pt x="2765" y="33"/>
                  <a:pt x="2930" y="60"/>
                  <a:pt x="3009" y="133"/>
                </a:cubicBezTo>
                <a:cubicBezTo>
                  <a:pt x="3088" y="206"/>
                  <a:pt x="3125" y="390"/>
                  <a:pt x="3105" y="469"/>
                </a:cubicBezTo>
                <a:cubicBezTo>
                  <a:pt x="3085" y="548"/>
                  <a:pt x="2964" y="598"/>
                  <a:pt x="2889" y="605"/>
                </a:cubicBezTo>
                <a:cubicBezTo>
                  <a:pt x="2814" y="612"/>
                  <a:pt x="2740" y="509"/>
                  <a:pt x="2657" y="509"/>
                </a:cubicBezTo>
                <a:cubicBezTo>
                  <a:pt x="2574" y="509"/>
                  <a:pt x="2497" y="609"/>
                  <a:pt x="2393" y="605"/>
                </a:cubicBezTo>
                <a:cubicBezTo>
                  <a:pt x="2289" y="601"/>
                  <a:pt x="2166" y="481"/>
                  <a:pt x="2033" y="485"/>
                </a:cubicBezTo>
                <a:cubicBezTo>
                  <a:pt x="1900" y="489"/>
                  <a:pt x="1744" y="621"/>
                  <a:pt x="1593" y="629"/>
                </a:cubicBezTo>
                <a:cubicBezTo>
                  <a:pt x="1442" y="637"/>
                  <a:pt x="1280" y="528"/>
                  <a:pt x="1129" y="533"/>
                </a:cubicBezTo>
                <a:cubicBezTo>
                  <a:pt x="978" y="538"/>
                  <a:pt x="822" y="665"/>
                  <a:pt x="689" y="661"/>
                </a:cubicBezTo>
                <a:cubicBezTo>
                  <a:pt x="556" y="657"/>
                  <a:pt x="437" y="537"/>
                  <a:pt x="329" y="509"/>
                </a:cubicBezTo>
                <a:cubicBezTo>
                  <a:pt x="221" y="481"/>
                  <a:pt x="82" y="541"/>
                  <a:pt x="41" y="493"/>
                </a:cubicBezTo>
                <a:cubicBezTo>
                  <a:pt x="0" y="445"/>
                  <a:pt x="52" y="284"/>
                  <a:pt x="81" y="221"/>
                </a:cubicBezTo>
                <a:cubicBezTo>
                  <a:pt x="110" y="158"/>
                  <a:pt x="152" y="153"/>
                  <a:pt x="217" y="117"/>
                </a:cubicBezTo>
                <a:close/>
              </a:path>
            </a:pathLst>
          </a:custGeom>
          <a:solidFill>
            <a:srgbClr val="FFFF99">
              <a:alpha val="56078"/>
            </a:srgbClr>
          </a:solidFill>
          <a:ln w="9525" cap="flat" cmpd="sng">
            <a:solidFill>
              <a:srgbClr val="FFFF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7" name="Rectangle 7"/>
          <p:cNvSpPr>
            <a:spLocks noChangeArrowheads="1"/>
          </p:cNvSpPr>
          <p:nvPr/>
        </p:nvSpPr>
        <p:spPr bwMode="auto">
          <a:xfrm>
            <a:off x="179388" y="5903913"/>
            <a:ext cx="5043487" cy="60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Chú</a:t>
            </a:r>
            <a:r>
              <a:rPr lang="en-US" b="1" dirty="0">
                <a:latin typeface="Times New Roman" pitchFamily="18" charset="0"/>
              </a:rPr>
              <a:t> ý: </a:t>
            </a:r>
            <a:r>
              <a:rPr lang="en-US" b="1" i="1" dirty="0" err="1">
                <a:latin typeface="Times New Roman" pitchFamily="18" charset="0"/>
              </a:rPr>
              <a:t>Không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được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nhầm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độ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xa</a:t>
            </a:r>
            <a:r>
              <a:rPr lang="en-US" b="1" i="1" dirty="0">
                <a:latin typeface="Times New Roman" pitchFamily="18" charset="0"/>
              </a:rPr>
              <a:t> A</a:t>
            </a:r>
            <a:r>
              <a:rPr lang="en-US" b="1" i="1" baseline="-25000" dirty="0">
                <a:latin typeface="Times New Roman" pitchFamily="18" charset="0"/>
              </a:rPr>
              <a:t>x</a:t>
            </a:r>
            <a:r>
              <a:rPr lang="en-US" b="1" i="1" dirty="0">
                <a:latin typeface="Times New Roman" pitchFamily="18" charset="0"/>
              </a:rPr>
              <a:t>A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với</a:t>
            </a:r>
            <a:r>
              <a:rPr lang="en-US" b="1" i="1" dirty="0">
                <a:latin typeface="Times New Roman" pitchFamily="18" charset="0"/>
              </a:rPr>
              <a:t> A’</a:t>
            </a:r>
            <a:r>
              <a:rPr lang="en-US" b="1" i="1" baseline="-25000" dirty="0">
                <a:latin typeface="Times New Roman" pitchFamily="18" charset="0"/>
              </a:rPr>
              <a:t>x</a:t>
            </a:r>
            <a:r>
              <a:rPr lang="en-US" b="1" i="1" dirty="0">
                <a:latin typeface="Times New Roman" pitchFamily="18" charset="0"/>
              </a:rPr>
              <a:t>A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</a:p>
          <a:p>
            <a:pPr marL="342900" indent="-342900">
              <a:spcBef>
                <a:spcPct val="20000"/>
              </a:spcBef>
            </a:pPr>
            <a:endParaRPr lang="en-US" sz="2800" b="1" i="1" dirty="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04488" name="Line 8"/>
          <p:cNvSpPr>
            <a:spLocks noChangeShapeType="1"/>
          </p:cNvSpPr>
          <p:nvPr/>
        </p:nvSpPr>
        <p:spPr bwMode="auto">
          <a:xfrm>
            <a:off x="2643188" y="5137432"/>
            <a:ext cx="35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89" name="Line 9"/>
          <p:cNvSpPr>
            <a:spLocks noChangeShapeType="1"/>
          </p:cNvSpPr>
          <p:nvPr/>
        </p:nvSpPr>
        <p:spPr bwMode="auto">
          <a:xfrm>
            <a:off x="3340100" y="5137432"/>
            <a:ext cx="350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0" name="Line 10"/>
          <p:cNvSpPr>
            <a:spLocks noChangeShapeType="1"/>
          </p:cNvSpPr>
          <p:nvPr/>
        </p:nvSpPr>
        <p:spPr bwMode="auto">
          <a:xfrm>
            <a:off x="2547062" y="5491470"/>
            <a:ext cx="52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1" name="Line 11"/>
          <p:cNvSpPr>
            <a:spLocks noChangeShapeType="1"/>
          </p:cNvSpPr>
          <p:nvPr/>
        </p:nvSpPr>
        <p:spPr bwMode="auto">
          <a:xfrm>
            <a:off x="3356768" y="5491470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492" name="Text Box 12"/>
          <p:cNvSpPr txBox="1">
            <a:spLocks noChangeArrowheads="1"/>
          </p:cNvSpPr>
          <p:nvPr/>
        </p:nvSpPr>
        <p:spPr bwMode="auto">
          <a:xfrm>
            <a:off x="6092825" y="1006757"/>
            <a:ext cx="3317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4493" name="Text Box 13"/>
          <p:cNvSpPr txBox="1">
            <a:spLocks noChangeArrowheads="1"/>
          </p:cNvSpPr>
          <p:nvPr/>
        </p:nvSpPr>
        <p:spPr bwMode="auto">
          <a:xfrm>
            <a:off x="5280025" y="1900520"/>
            <a:ext cx="3317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4494" name="Text Box 14"/>
          <p:cNvSpPr txBox="1">
            <a:spLocks noChangeArrowheads="1"/>
          </p:cNvSpPr>
          <p:nvPr/>
        </p:nvSpPr>
        <p:spPr bwMode="auto">
          <a:xfrm>
            <a:off x="6105525" y="1905282"/>
            <a:ext cx="3317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4495" name="Line 15"/>
          <p:cNvSpPr>
            <a:spLocks noChangeShapeType="1"/>
          </p:cNvSpPr>
          <p:nvPr/>
        </p:nvSpPr>
        <p:spPr bwMode="auto">
          <a:xfrm flipV="1">
            <a:off x="6022975" y="1186145"/>
            <a:ext cx="0" cy="2128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496" name="Text Box 16"/>
          <p:cNvSpPr txBox="1">
            <a:spLocks noChangeArrowheads="1"/>
          </p:cNvSpPr>
          <p:nvPr/>
        </p:nvSpPr>
        <p:spPr bwMode="auto">
          <a:xfrm>
            <a:off x="5749925" y="3165757"/>
            <a:ext cx="3317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4497" name="Line 17"/>
          <p:cNvSpPr>
            <a:spLocks noChangeShapeType="1"/>
          </p:cNvSpPr>
          <p:nvPr/>
        </p:nvSpPr>
        <p:spPr bwMode="auto">
          <a:xfrm>
            <a:off x="4883150" y="2205320"/>
            <a:ext cx="37782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498" name="Text Box 18"/>
          <p:cNvSpPr txBox="1">
            <a:spLocks noChangeArrowheads="1"/>
          </p:cNvSpPr>
          <p:nvPr/>
        </p:nvSpPr>
        <p:spPr bwMode="auto">
          <a:xfrm>
            <a:off x="5260975" y="4023007"/>
            <a:ext cx="3317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4499" name="Line 19"/>
          <p:cNvSpPr>
            <a:spLocks noChangeShapeType="1"/>
          </p:cNvSpPr>
          <p:nvPr/>
        </p:nvSpPr>
        <p:spPr bwMode="auto">
          <a:xfrm flipV="1">
            <a:off x="6021388" y="1179795"/>
            <a:ext cx="0" cy="1066800"/>
          </a:xfrm>
          <a:prstGeom prst="line">
            <a:avLst/>
          </a:prstGeom>
          <a:noFill/>
          <a:ln w="19050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00" name="Line 20"/>
          <p:cNvSpPr>
            <a:spLocks noChangeShapeType="1"/>
          </p:cNvSpPr>
          <p:nvPr/>
        </p:nvSpPr>
        <p:spPr bwMode="auto">
          <a:xfrm>
            <a:off x="5995988" y="1633820"/>
            <a:ext cx="682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01" name="Oval 21"/>
          <p:cNvSpPr>
            <a:spLocks noChangeArrowheads="1"/>
          </p:cNvSpPr>
          <p:nvPr/>
        </p:nvSpPr>
        <p:spPr bwMode="auto">
          <a:xfrm>
            <a:off x="5980113" y="2175157"/>
            <a:ext cx="80962" cy="825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02" name="Text Box 22"/>
          <p:cNvSpPr txBox="1">
            <a:spLocks noChangeArrowheads="1"/>
          </p:cNvSpPr>
          <p:nvPr/>
        </p:nvSpPr>
        <p:spPr bwMode="auto">
          <a:xfrm>
            <a:off x="6262688" y="4892957"/>
            <a:ext cx="3317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4503" name="Text Box 23"/>
          <p:cNvSpPr txBox="1">
            <a:spLocks noChangeArrowheads="1"/>
          </p:cNvSpPr>
          <p:nvPr/>
        </p:nvSpPr>
        <p:spPr bwMode="auto">
          <a:xfrm>
            <a:off x="5991225" y="4019832"/>
            <a:ext cx="330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4504" name="Text Box 24"/>
          <p:cNvSpPr txBox="1">
            <a:spLocks noChangeArrowheads="1"/>
          </p:cNvSpPr>
          <p:nvPr/>
        </p:nvSpPr>
        <p:spPr bwMode="auto">
          <a:xfrm>
            <a:off x="8294688" y="1914807"/>
            <a:ext cx="3317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4505" name="Text Box 25"/>
          <p:cNvSpPr txBox="1">
            <a:spLocks noChangeArrowheads="1"/>
          </p:cNvSpPr>
          <p:nvPr/>
        </p:nvSpPr>
        <p:spPr bwMode="auto">
          <a:xfrm>
            <a:off x="8299450" y="2230720"/>
            <a:ext cx="3317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4506" name="Line 26"/>
          <p:cNvSpPr>
            <a:spLocks noChangeShapeType="1"/>
          </p:cNvSpPr>
          <p:nvPr/>
        </p:nvSpPr>
        <p:spPr bwMode="auto">
          <a:xfrm flipV="1">
            <a:off x="5083175" y="3102257"/>
            <a:ext cx="3263900" cy="1335088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07" name="Line 27"/>
          <p:cNvSpPr>
            <a:spLocks noChangeShapeType="1"/>
          </p:cNvSpPr>
          <p:nvPr/>
        </p:nvSpPr>
        <p:spPr bwMode="auto">
          <a:xfrm>
            <a:off x="6021388" y="3265770"/>
            <a:ext cx="596900" cy="163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08" name="Text Box 28"/>
          <p:cNvSpPr txBox="1">
            <a:spLocks noChangeArrowheads="1"/>
          </p:cNvSpPr>
          <p:nvPr/>
        </p:nvSpPr>
        <p:spPr bwMode="auto">
          <a:xfrm rot="20400000">
            <a:off x="8048625" y="2864132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4509" name="Text Box 29"/>
          <p:cNvSpPr txBox="1">
            <a:spLocks noChangeArrowheads="1"/>
          </p:cNvSpPr>
          <p:nvPr/>
        </p:nvSpPr>
        <p:spPr bwMode="auto">
          <a:xfrm rot="20400000">
            <a:off x="8186738" y="3121307"/>
            <a:ext cx="330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4510" name="Line 30"/>
          <p:cNvSpPr>
            <a:spLocks noChangeShapeType="1"/>
          </p:cNvSpPr>
          <p:nvPr/>
        </p:nvSpPr>
        <p:spPr bwMode="auto">
          <a:xfrm>
            <a:off x="6267450" y="3946807"/>
            <a:ext cx="361950" cy="968375"/>
          </a:xfrm>
          <a:prstGeom prst="line">
            <a:avLst/>
          </a:prstGeom>
          <a:noFill/>
          <a:ln w="19050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11" name="Line 31"/>
          <p:cNvSpPr>
            <a:spLocks noChangeShapeType="1"/>
          </p:cNvSpPr>
          <p:nvPr/>
        </p:nvSpPr>
        <p:spPr bwMode="auto">
          <a:xfrm>
            <a:off x="6407150" y="4438932"/>
            <a:ext cx="682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12" name="Oval 32"/>
          <p:cNvSpPr>
            <a:spLocks noChangeArrowheads="1"/>
          </p:cNvSpPr>
          <p:nvPr/>
        </p:nvSpPr>
        <p:spPr bwMode="auto">
          <a:xfrm flipH="1" flipV="1">
            <a:off x="6342063" y="3975382"/>
            <a:ext cx="47625" cy="492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3" name="Freeform 33"/>
          <p:cNvSpPr>
            <a:spLocks/>
          </p:cNvSpPr>
          <p:nvPr/>
        </p:nvSpPr>
        <p:spPr bwMode="auto">
          <a:xfrm>
            <a:off x="6330950" y="3894420"/>
            <a:ext cx="123825" cy="234950"/>
          </a:xfrm>
          <a:custGeom>
            <a:avLst/>
            <a:gdLst>
              <a:gd name="T0" fmla="*/ 2147483647 w 72"/>
              <a:gd name="T1" fmla="*/ 0 h 136"/>
              <a:gd name="T2" fmla="*/ 2147483647 w 72"/>
              <a:gd name="T3" fmla="*/ 2147483647 h 136"/>
              <a:gd name="T4" fmla="*/ 2147483647 w 72"/>
              <a:gd name="T5" fmla="*/ 2147483647 h 136"/>
              <a:gd name="T6" fmla="*/ 2147483647 w 72"/>
              <a:gd name="T7" fmla="*/ 2147483647 h 136"/>
              <a:gd name="T8" fmla="*/ 0 w 72"/>
              <a:gd name="T9" fmla="*/ 2147483647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" h="136">
                <a:moveTo>
                  <a:pt x="62" y="0"/>
                </a:moveTo>
                <a:cubicBezTo>
                  <a:pt x="64" y="7"/>
                  <a:pt x="72" y="27"/>
                  <a:pt x="72" y="42"/>
                </a:cubicBezTo>
                <a:cubicBezTo>
                  <a:pt x="72" y="57"/>
                  <a:pt x="69" y="76"/>
                  <a:pt x="62" y="90"/>
                </a:cubicBezTo>
                <a:cubicBezTo>
                  <a:pt x="55" y="104"/>
                  <a:pt x="40" y="118"/>
                  <a:pt x="30" y="126"/>
                </a:cubicBezTo>
                <a:cubicBezTo>
                  <a:pt x="20" y="134"/>
                  <a:pt x="6" y="134"/>
                  <a:pt x="0" y="1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14" name="Oval 34"/>
          <p:cNvSpPr>
            <a:spLocks noChangeArrowheads="1"/>
          </p:cNvSpPr>
          <p:nvPr/>
        </p:nvSpPr>
        <p:spPr bwMode="auto">
          <a:xfrm>
            <a:off x="5978525" y="1159157"/>
            <a:ext cx="80963" cy="825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15" name="Line 35"/>
          <p:cNvSpPr>
            <a:spLocks noChangeShapeType="1"/>
          </p:cNvSpPr>
          <p:nvPr/>
        </p:nvSpPr>
        <p:spPr bwMode="auto">
          <a:xfrm rot="3000000">
            <a:off x="6729063" y="4155717"/>
            <a:ext cx="1543806" cy="109381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16" name="Line 36"/>
          <p:cNvSpPr>
            <a:spLocks noChangeShapeType="1"/>
          </p:cNvSpPr>
          <p:nvPr/>
        </p:nvSpPr>
        <p:spPr bwMode="auto">
          <a:xfrm rot="3000000" flipV="1">
            <a:off x="6977857" y="4153976"/>
            <a:ext cx="920750" cy="134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17" name="Text Box 37"/>
          <p:cNvSpPr txBox="1">
            <a:spLocks noChangeArrowheads="1"/>
          </p:cNvSpPr>
          <p:nvPr/>
        </p:nvSpPr>
        <p:spPr bwMode="auto">
          <a:xfrm>
            <a:off x="7488238" y="3718207"/>
            <a:ext cx="3317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4518" name="Line 38"/>
          <p:cNvSpPr>
            <a:spLocks noChangeShapeType="1"/>
          </p:cNvSpPr>
          <p:nvPr/>
        </p:nvSpPr>
        <p:spPr bwMode="auto">
          <a:xfrm rot="3000000" flipV="1">
            <a:off x="7675563" y="4472270"/>
            <a:ext cx="417512" cy="627062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19" name="Line 39"/>
          <p:cNvSpPr>
            <a:spLocks noChangeShapeType="1"/>
          </p:cNvSpPr>
          <p:nvPr/>
        </p:nvSpPr>
        <p:spPr bwMode="auto">
          <a:xfrm rot="3000000">
            <a:off x="7867650" y="4761195"/>
            <a:ext cx="79375" cy="60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20" name="Oval 40"/>
          <p:cNvSpPr>
            <a:spLocks noChangeArrowheads="1"/>
          </p:cNvSpPr>
          <p:nvPr/>
        </p:nvSpPr>
        <p:spPr bwMode="auto">
          <a:xfrm rot="3000000">
            <a:off x="8227218" y="4708014"/>
            <a:ext cx="80963" cy="825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1" name="Text Box 41"/>
          <p:cNvSpPr txBox="1">
            <a:spLocks noChangeArrowheads="1"/>
          </p:cNvSpPr>
          <p:nvPr/>
        </p:nvSpPr>
        <p:spPr bwMode="auto">
          <a:xfrm>
            <a:off x="8372475" y="4648482"/>
            <a:ext cx="3317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4522" name="Text Box 42"/>
          <p:cNvSpPr txBox="1">
            <a:spLocks noChangeArrowheads="1"/>
          </p:cNvSpPr>
          <p:nvPr/>
        </p:nvSpPr>
        <p:spPr bwMode="auto">
          <a:xfrm>
            <a:off x="7581900" y="4840570"/>
            <a:ext cx="3921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A”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4523" name="Text Box 43"/>
          <p:cNvSpPr txBox="1">
            <a:spLocks noChangeArrowheads="1"/>
          </p:cNvSpPr>
          <p:nvPr/>
        </p:nvSpPr>
        <p:spPr bwMode="auto">
          <a:xfrm>
            <a:off x="7669213" y="5369233"/>
            <a:ext cx="3317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P’</a:t>
            </a:r>
            <a:r>
              <a:rPr lang="en-US" sz="1600" baseline="-25000" dirty="0">
                <a:latin typeface="Times New Roman" pitchFamily="18" charset="0"/>
                <a:cs typeface="Arial" charset="0"/>
              </a:rPr>
              <a:t>1</a:t>
            </a:r>
            <a:endParaRPr lang="el-GR" sz="1600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04524" name="Text Box 44"/>
          <p:cNvSpPr txBox="1">
            <a:spLocks noChangeArrowheads="1"/>
          </p:cNvSpPr>
          <p:nvPr/>
        </p:nvSpPr>
        <p:spPr bwMode="auto">
          <a:xfrm rot="21344644">
            <a:off x="7181849" y="5380345"/>
            <a:ext cx="3317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P’</a:t>
            </a:r>
            <a:r>
              <a:rPr lang="en-US" sz="1600" baseline="-25000" dirty="0">
                <a:latin typeface="Times New Roman" pitchFamily="18" charset="0"/>
                <a:cs typeface="Arial" charset="0"/>
              </a:rPr>
              <a:t>2</a:t>
            </a:r>
            <a:endParaRPr lang="el-GR" sz="1600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04525" name="Oval 45"/>
          <p:cNvSpPr>
            <a:spLocks noChangeArrowheads="1"/>
          </p:cNvSpPr>
          <p:nvPr/>
        </p:nvSpPr>
        <p:spPr bwMode="auto">
          <a:xfrm rot="3000000">
            <a:off x="7416800" y="4865970"/>
            <a:ext cx="46038" cy="492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26" name="Freeform 46"/>
          <p:cNvSpPr>
            <a:spLocks/>
          </p:cNvSpPr>
          <p:nvPr/>
        </p:nvSpPr>
        <p:spPr bwMode="auto">
          <a:xfrm rot="3000000">
            <a:off x="7292975" y="4897720"/>
            <a:ext cx="225425" cy="66675"/>
          </a:xfrm>
          <a:custGeom>
            <a:avLst/>
            <a:gdLst>
              <a:gd name="T0" fmla="*/ 0 w 130"/>
              <a:gd name="T1" fmla="*/ 2147483647 h 39"/>
              <a:gd name="T2" fmla="*/ 2147483647 w 130"/>
              <a:gd name="T3" fmla="*/ 2147483647 h 39"/>
              <a:gd name="T4" fmla="*/ 2147483647 w 130"/>
              <a:gd name="T5" fmla="*/ 2147483647 h 39"/>
              <a:gd name="T6" fmla="*/ 2147483647 w 130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0" h="39">
                <a:moveTo>
                  <a:pt x="0" y="16"/>
                </a:moveTo>
                <a:cubicBezTo>
                  <a:pt x="9" y="25"/>
                  <a:pt x="21" y="33"/>
                  <a:pt x="36" y="36"/>
                </a:cubicBezTo>
                <a:cubicBezTo>
                  <a:pt x="51" y="39"/>
                  <a:pt x="73" y="38"/>
                  <a:pt x="88" y="32"/>
                </a:cubicBezTo>
                <a:cubicBezTo>
                  <a:pt x="103" y="26"/>
                  <a:pt x="121" y="7"/>
                  <a:pt x="13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27" name="Line 47"/>
          <p:cNvSpPr>
            <a:spLocks noChangeShapeType="1"/>
          </p:cNvSpPr>
          <p:nvPr/>
        </p:nvSpPr>
        <p:spPr bwMode="auto">
          <a:xfrm rot="3000000">
            <a:off x="7906543" y="4761989"/>
            <a:ext cx="80963" cy="63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28" name="Line 48"/>
          <p:cNvSpPr>
            <a:spLocks noChangeShapeType="1"/>
          </p:cNvSpPr>
          <p:nvPr/>
        </p:nvSpPr>
        <p:spPr bwMode="auto">
          <a:xfrm>
            <a:off x="6024563" y="3278470"/>
            <a:ext cx="255587" cy="69850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29" name="Oval 49"/>
          <p:cNvSpPr>
            <a:spLocks noChangeArrowheads="1"/>
          </p:cNvSpPr>
          <p:nvPr/>
        </p:nvSpPr>
        <p:spPr bwMode="auto">
          <a:xfrm>
            <a:off x="5986463" y="3235607"/>
            <a:ext cx="80962" cy="825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30" name="Oval 50"/>
          <p:cNvSpPr>
            <a:spLocks noChangeArrowheads="1"/>
          </p:cNvSpPr>
          <p:nvPr/>
        </p:nvSpPr>
        <p:spPr bwMode="auto">
          <a:xfrm>
            <a:off x="6224588" y="3921407"/>
            <a:ext cx="82550" cy="825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31" name="Oval 51"/>
          <p:cNvSpPr>
            <a:spLocks noChangeArrowheads="1"/>
          </p:cNvSpPr>
          <p:nvPr/>
        </p:nvSpPr>
        <p:spPr bwMode="auto">
          <a:xfrm rot="3000000">
            <a:off x="7466806" y="4784214"/>
            <a:ext cx="80963" cy="825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32" name="Oval 52"/>
          <p:cNvSpPr>
            <a:spLocks noChangeArrowheads="1"/>
          </p:cNvSpPr>
          <p:nvPr/>
        </p:nvSpPr>
        <p:spPr bwMode="auto">
          <a:xfrm>
            <a:off x="6588125" y="4867557"/>
            <a:ext cx="80963" cy="825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4533" name="Line 53"/>
          <p:cNvSpPr>
            <a:spLocks noChangeShapeType="1"/>
          </p:cNvSpPr>
          <p:nvPr/>
        </p:nvSpPr>
        <p:spPr bwMode="auto">
          <a:xfrm flipV="1">
            <a:off x="6080125" y="3549932"/>
            <a:ext cx="103188" cy="33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34" name="Line 54"/>
          <p:cNvSpPr>
            <a:spLocks noChangeShapeType="1"/>
          </p:cNvSpPr>
          <p:nvPr/>
        </p:nvSpPr>
        <p:spPr bwMode="auto">
          <a:xfrm flipV="1">
            <a:off x="6086475" y="3583270"/>
            <a:ext cx="104775" cy="34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35" name="Arc 55"/>
          <p:cNvSpPr>
            <a:spLocks/>
          </p:cNvSpPr>
          <p:nvPr/>
        </p:nvSpPr>
        <p:spPr bwMode="auto">
          <a:xfrm rot="2090286">
            <a:off x="5916613" y="2864132"/>
            <a:ext cx="639762" cy="674688"/>
          </a:xfrm>
          <a:custGeom>
            <a:avLst/>
            <a:gdLst>
              <a:gd name="T0" fmla="*/ 0 w 30273"/>
              <a:gd name="T1" fmla="*/ 17216307 h 31890"/>
              <a:gd name="T2" fmla="*/ 261098320 w 30273"/>
              <a:gd name="T3" fmla="*/ 301995109 h 31890"/>
              <a:gd name="T4" fmla="*/ 81857329 w 30273"/>
              <a:gd name="T5" fmla="*/ 204549724 h 318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273" h="31890" fill="none" extrusionOk="0">
                <a:moveTo>
                  <a:pt x="-1" y="1817"/>
                </a:moveTo>
                <a:cubicBezTo>
                  <a:pt x="2734" y="618"/>
                  <a:pt x="5687" y="-1"/>
                  <a:pt x="8673" y="0"/>
                </a:cubicBezTo>
                <a:cubicBezTo>
                  <a:pt x="20602" y="0"/>
                  <a:pt x="30273" y="9670"/>
                  <a:pt x="30273" y="21600"/>
                </a:cubicBezTo>
                <a:cubicBezTo>
                  <a:pt x="30273" y="25193"/>
                  <a:pt x="29376" y="28730"/>
                  <a:pt x="27664" y="31890"/>
                </a:cubicBezTo>
              </a:path>
              <a:path w="30273" h="31890" stroke="0" extrusionOk="0">
                <a:moveTo>
                  <a:pt x="-1" y="1817"/>
                </a:moveTo>
                <a:cubicBezTo>
                  <a:pt x="2734" y="618"/>
                  <a:pt x="5687" y="-1"/>
                  <a:pt x="8673" y="0"/>
                </a:cubicBezTo>
                <a:cubicBezTo>
                  <a:pt x="20602" y="0"/>
                  <a:pt x="30273" y="9670"/>
                  <a:pt x="30273" y="21600"/>
                </a:cubicBezTo>
                <a:cubicBezTo>
                  <a:pt x="30273" y="25193"/>
                  <a:pt x="29376" y="28730"/>
                  <a:pt x="27664" y="31890"/>
                </a:cubicBezTo>
                <a:lnTo>
                  <a:pt x="8673" y="21600"/>
                </a:lnTo>
                <a:lnTo>
                  <a:pt x="-1" y="1817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909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4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4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404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04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40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404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404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404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404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404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404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404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404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40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40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404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500"/>
                                        <p:tgtEl>
                                          <p:spTgt spid="40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404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404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40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404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404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40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404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500"/>
                                        <p:tgtEl>
                                          <p:spTgt spid="40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404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404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"/>
                                        <p:tgtEl>
                                          <p:spTgt spid="404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500"/>
                                        <p:tgtEl>
                                          <p:spTgt spid="40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40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4044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500"/>
                                        <p:tgtEl>
                                          <p:spTgt spid="40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1" dur="500"/>
                                        <p:tgtEl>
                                          <p:spTgt spid="404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"/>
                                        <p:tgtEl>
                                          <p:spTgt spid="40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500"/>
                                        <p:tgtEl>
                                          <p:spTgt spid="40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500"/>
                                        <p:tgtEl>
                                          <p:spTgt spid="40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500"/>
                                        <p:tgtEl>
                                          <p:spTgt spid="40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500"/>
                                        <p:tgtEl>
                                          <p:spTgt spid="40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5" dur="500"/>
                                        <p:tgtEl>
                                          <p:spTgt spid="40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8" dur="500"/>
                                        <p:tgtEl>
                                          <p:spTgt spid="40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2" dur="500"/>
                                        <p:tgtEl>
                                          <p:spTgt spid="40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"/>
                                        <p:tgtEl>
                                          <p:spTgt spid="40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500"/>
                                        <p:tgtEl>
                                          <p:spTgt spid="40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4" dur="500"/>
                                        <p:tgtEl>
                                          <p:spTgt spid="40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500"/>
                                        <p:tgtEl>
                                          <p:spTgt spid="40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500"/>
                                        <p:tgtEl>
                                          <p:spTgt spid="40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4" dur="500"/>
                                        <p:tgtEl>
                                          <p:spTgt spid="40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500"/>
                                        <p:tgtEl>
                                          <p:spTgt spid="40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1" dur="500"/>
                                        <p:tgtEl>
                                          <p:spTgt spid="40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500"/>
                                        <p:tgtEl>
                                          <p:spTgt spid="40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0" dur="500"/>
                                        <p:tgtEl>
                                          <p:spTgt spid="4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4" dur="500"/>
                                        <p:tgtEl>
                                          <p:spTgt spid="404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9" dur="500"/>
                                        <p:tgtEl>
                                          <p:spTgt spid="40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6" grpId="0" animBg="1"/>
      <p:bldP spid="404488" grpId="0" animBg="1"/>
      <p:bldP spid="404489" grpId="0" animBg="1"/>
      <p:bldP spid="404490" grpId="0" animBg="1"/>
      <p:bldP spid="404491" grpId="0" animBg="1"/>
      <p:bldP spid="404492" grpId="0"/>
      <p:bldP spid="404493" grpId="0"/>
      <p:bldP spid="404494" grpId="0"/>
      <p:bldP spid="404495" grpId="0" animBg="1"/>
      <p:bldP spid="404496" grpId="0"/>
      <p:bldP spid="404497" grpId="0" animBg="1"/>
      <p:bldP spid="404499" grpId="0" animBg="1"/>
      <p:bldP spid="404500" grpId="0" animBg="1"/>
      <p:bldP spid="404501" grpId="0" animBg="1"/>
      <p:bldP spid="404502" grpId="0"/>
      <p:bldP spid="404504" grpId="0"/>
      <p:bldP spid="404505" grpId="0"/>
      <p:bldP spid="404506" grpId="0" animBg="1"/>
      <p:bldP spid="404507" grpId="0" animBg="1"/>
      <p:bldP spid="404510" grpId="0" animBg="1"/>
      <p:bldP spid="404511" grpId="0" animBg="1"/>
      <p:bldP spid="404512" grpId="0" animBg="1"/>
      <p:bldP spid="404513" grpId="0" animBg="1"/>
      <p:bldP spid="404514" grpId="0" animBg="1"/>
      <p:bldP spid="404515" grpId="0" animBg="1"/>
      <p:bldP spid="404516" grpId="0" animBg="1"/>
      <p:bldP spid="404517" grpId="0"/>
      <p:bldP spid="404518" grpId="0" animBg="1"/>
      <p:bldP spid="404519" grpId="0" animBg="1"/>
      <p:bldP spid="404520" grpId="0" animBg="1"/>
      <p:bldP spid="404521" grpId="0"/>
      <p:bldP spid="404522" grpId="0"/>
      <p:bldP spid="404523" grpId="0"/>
      <p:bldP spid="404524" grpId="0"/>
      <p:bldP spid="404525" grpId="0" animBg="1"/>
      <p:bldP spid="404526" grpId="0" animBg="1"/>
      <p:bldP spid="404527" grpId="0" animBg="1"/>
      <p:bldP spid="404528" grpId="0" animBg="1"/>
      <p:bldP spid="404529" grpId="0" animBg="1"/>
      <p:bldP spid="404530" grpId="0" animBg="1"/>
      <p:bldP spid="404531" grpId="0" animBg="1"/>
      <p:bldP spid="404532" grpId="0" animBg="1"/>
      <p:bldP spid="404533" grpId="0" animBg="1"/>
      <p:bldP spid="404534" grpId="0" animBg="1"/>
      <p:bldP spid="404535" grpId="0" animBg="1"/>
      <p:bldP spid="40453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ChangeArrowheads="1"/>
          </p:cNvSpPr>
          <p:nvPr/>
        </p:nvSpPr>
        <p:spPr bwMode="auto">
          <a:xfrm>
            <a:off x="160338" y="1023937"/>
            <a:ext cx="4889500" cy="555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3: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Cho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AB (A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,A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).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pháp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thay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AB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vị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trí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hệ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thống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mới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thành P’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thống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(P’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), AB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+ </a:t>
            </a:r>
            <a:r>
              <a:rPr lang="en-US" dirty="0" err="1">
                <a:latin typeface="Times New Roman" pitchFamily="18" charset="0"/>
              </a:rPr>
              <a:t>Muốn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x’//A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+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?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(</a:t>
            </a:r>
            <a:r>
              <a:rPr lang="en-US" dirty="0" err="1">
                <a:latin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</a:rPr>
              <a:t>âm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dirty="0" err="1">
                <a:latin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thống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(P’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,P’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), AB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+ </a:t>
            </a:r>
            <a:r>
              <a:rPr lang="en-US" dirty="0" err="1">
                <a:latin typeface="Times New Roman" pitchFamily="18" charset="0"/>
              </a:rPr>
              <a:t>Muốn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x”</a:t>
            </a:r>
            <a:r>
              <a:rPr lang="en-US" dirty="0">
                <a:latin typeface="Symbol" pitchFamily="18" charset="2"/>
              </a:rPr>
              <a:t>^</a:t>
            </a:r>
            <a:r>
              <a:rPr lang="en-US" dirty="0">
                <a:latin typeface="Times New Roman" pitchFamily="18" charset="0"/>
              </a:rPr>
              <a:t>A’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+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?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(A’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≡B’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</a:rPr>
              <a:t>, AB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405507" name="Text Box 3"/>
          <p:cNvSpPr txBox="1">
            <a:spLocks noChangeArrowheads="1"/>
          </p:cNvSpPr>
          <p:nvPr/>
        </p:nvSpPr>
        <p:spPr bwMode="auto">
          <a:xfrm>
            <a:off x="5321300" y="275431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5508" name="Text Box 4"/>
          <p:cNvSpPr txBox="1">
            <a:spLocks noChangeArrowheads="1"/>
          </p:cNvSpPr>
          <p:nvPr/>
        </p:nvSpPr>
        <p:spPr bwMode="auto">
          <a:xfrm>
            <a:off x="5064125" y="206216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5509" name="Text Box 5"/>
          <p:cNvSpPr txBox="1">
            <a:spLocks noChangeArrowheads="1"/>
          </p:cNvSpPr>
          <p:nvPr/>
        </p:nvSpPr>
        <p:spPr bwMode="auto">
          <a:xfrm>
            <a:off x="5626100" y="20669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5510" name="Line 6"/>
          <p:cNvSpPr>
            <a:spLocks noChangeShapeType="1"/>
          </p:cNvSpPr>
          <p:nvPr/>
        </p:nvSpPr>
        <p:spPr bwMode="auto">
          <a:xfrm flipV="1">
            <a:off x="5549900" y="2357437"/>
            <a:ext cx="0" cy="1004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11" name="Text Box 7"/>
          <p:cNvSpPr txBox="1">
            <a:spLocks noChangeArrowheads="1"/>
          </p:cNvSpPr>
          <p:nvPr/>
        </p:nvSpPr>
        <p:spPr bwMode="auto">
          <a:xfrm>
            <a:off x="5283200" y="32321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5512" name="Line 8"/>
          <p:cNvSpPr>
            <a:spLocks noChangeShapeType="1"/>
          </p:cNvSpPr>
          <p:nvPr/>
        </p:nvSpPr>
        <p:spPr bwMode="auto">
          <a:xfrm>
            <a:off x="4965700" y="2343150"/>
            <a:ext cx="30083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13" name="Text Box 9"/>
          <p:cNvSpPr txBox="1">
            <a:spLocks noChangeArrowheads="1"/>
          </p:cNvSpPr>
          <p:nvPr/>
        </p:nvSpPr>
        <p:spPr bwMode="auto">
          <a:xfrm>
            <a:off x="5132388" y="41211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5514" name="Line 10"/>
          <p:cNvSpPr>
            <a:spLocks noChangeShapeType="1"/>
          </p:cNvSpPr>
          <p:nvPr/>
        </p:nvSpPr>
        <p:spPr bwMode="auto">
          <a:xfrm flipV="1">
            <a:off x="5548313" y="2339975"/>
            <a:ext cx="0" cy="46196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15" name="Line 11"/>
          <p:cNvSpPr>
            <a:spLocks noChangeShapeType="1"/>
          </p:cNvSpPr>
          <p:nvPr/>
        </p:nvSpPr>
        <p:spPr bwMode="auto">
          <a:xfrm>
            <a:off x="5499100" y="2563812"/>
            <a:ext cx="10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16" name="Oval 12"/>
          <p:cNvSpPr>
            <a:spLocks noChangeArrowheads="1"/>
          </p:cNvSpPr>
          <p:nvPr/>
        </p:nvSpPr>
        <p:spPr bwMode="auto">
          <a:xfrm>
            <a:off x="5510213" y="23145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17" name="Text Box 13"/>
          <p:cNvSpPr txBox="1">
            <a:spLocks noChangeArrowheads="1"/>
          </p:cNvSpPr>
          <p:nvPr/>
        </p:nvSpPr>
        <p:spPr bwMode="auto">
          <a:xfrm>
            <a:off x="5605463" y="41878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5518" name="Text Box 14"/>
          <p:cNvSpPr txBox="1">
            <a:spLocks noChangeArrowheads="1"/>
          </p:cNvSpPr>
          <p:nvPr/>
        </p:nvSpPr>
        <p:spPr bwMode="auto">
          <a:xfrm>
            <a:off x="7637463" y="20764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5519" name="Text Box 15"/>
          <p:cNvSpPr txBox="1">
            <a:spLocks noChangeArrowheads="1"/>
          </p:cNvSpPr>
          <p:nvPr/>
        </p:nvSpPr>
        <p:spPr bwMode="auto">
          <a:xfrm>
            <a:off x="7642225" y="236696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5520" name="Line 16"/>
          <p:cNvSpPr>
            <a:spLocks noChangeShapeType="1"/>
          </p:cNvSpPr>
          <p:nvPr/>
        </p:nvSpPr>
        <p:spPr bwMode="auto">
          <a:xfrm>
            <a:off x="6694488" y="1349375"/>
            <a:ext cx="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21" name="Line 17"/>
          <p:cNvSpPr>
            <a:spLocks noChangeShapeType="1"/>
          </p:cNvSpPr>
          <p:nvPr/>
        </p:nvSpPr>
        <p:spPr bwMode="auto">
          <a:xfrm flipH="1">
            <a:off x="5532438" y="1363662"/>
            <a:ext cx="1152525" cy="1482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22" name="Line 18"/>
          <p:cNvSpPr>
            <a:spLocks noChangeShapeType="1"/>
          </p:cNvSpPr>
          <p:nvPr/>
        </p:nvSpPr>
        <p:spPr bwMode="auto">
          <a:xfrm flipV="1">
            <a:off x="5545138" y="2906712"/>
            <a:ext cx="114935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23" name="Line 19"/>
          <p:cNvSpPr>
            <a:spLocks noChangeShapeType="1"/>
          </p:cNvSpPr>
          <p:nvPr/>
        </p:nvSpPr>
        <p:spPr bwMode="auto">
          <a:xfrm flipV="1">
            <a:off x="5287963" y="3344862"/>
            <a:ext cx="2482850" cy="10160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24" name="Line 20"/>
          <p:cNvSpPr>
            <a:spLocks noChangeShapeType="1"/>
          </p:cNvSpPr>
          <p:nvPr/>
        </p:nvSpPr>
        <p:spPr bwMode="auto">
          <a:xfrm>
            <a:off x="6694488" y="2908300"/>
            <a:ext cx="727075" cy="1735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25" name="Line 21"/>
          <p:cNvSpPr>
            <a:spLocks noChangeShapeType="1"/>
          </p:cNvSpPr>
          <p:nvPr/>
        </p:nvSpPr>
        <p:spPr bwMode="auto">
          <a:xfrm>
            <a:off x="5557838" y="3378200"/>
            <a:ext cx="280987" cy="72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26" name="Line 22"/>
          <p:cNvSpPr>
            <a:spLocks noChangeShapeType="1"/>
          </p:cNvSpPr>
          <p:nvPr/>
        </p:nvSpPr>
        <p:spPr bwMode="auto">
          <a:xfrm>
            <a:off x="5678488" y="3681412"/>
            <a:ext cx="1709737" cy="9112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27" name="Text Box 23"/>
          <p:cNvSpPr txBox="1">
            <a:spLocks noChangeArrowheads="1"/>
          </p:cNvSpPr>
          <p:nvPr/>
        </p:nvSpPr>
        <p:spPr bwMode="auto">
          <a:xfrm rot="-1200000">
            <a:off x="7524750" y="307181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5528" name="Text Box 24"/>
          <p:cNvSpPr txBox="1">
            <a:spLocks noChangeArrowheads="1"/>
          </p:cNvSpPr>
          <p:nvPr/>
        </p:nvSpPr>
        <p:spPr bwMode="auto">
          <a:xfrm rot="-1200000">
            <a:off x="7629525" y="33623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5529" name="Text Box 25"/>
          <p:cNvSpPr txBox="1">
            <a:spLocks noChangeArrowheads="1"/>
          </p:cNvSpPr>
          <p:nvPr/>
        </p:nvSpPr>
        <p:spPr bwMode="auto">
          <a:xfrm>
            <a:off x="6751638" y="118268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5530" name="Text Box 26"/>
          <p:cNvSpPr txBox="1">
            <a:spLocks noChangeArrowheads="1"/>
          </p:cNvSpPr>
          <p:nvPr/>
        </p:nvSpPr>
        <p:spPr bwMode="auto">
          <a:xfrm>
            <a:off x="6770688" y="26924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5531" name="Text Box 27"/>
          <p:cNvSpPr txBox="1">
            <a:spLocks noChangeArrowheads="1"/>
          </p:cNvSpPr>
          <p:nvPr/>
        </p:nvSpPr>
        <p:spPr bwMode="auto">
          <a:xfrm>
            <a:off x="7458075" y="43338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5532" name="Text Box 28"/>
          <p:cNvSpPr txBox="1">
            <a:spLocks noChangeArrowheads="1"/>
          </p:cNvSpPr>
          <p:nvPr/>
        </p:nvSpPr>
        <p:spPr bwMode="auto">
          <a:xfrm>
            <a:off x="6797675" y="375443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5533" name="Line 29"/>
          <p:cNvSpPr>
            <a:spLocks noChangeShapeType="1"/>
          </p:cNvSpPr>
          <p:nvPr/>
        </p:nvSpPr>
        <p:spPr bwMode="auto">
          <a:xfrm flipV="1">
            <a:off x="6694488" y="1393825"/>
            <a:ext cx="0" cy="938212"/>
          </a:xfrm>
          <a:prstGeom prst="line">
            <a:avLst/>
          </a:prstGeom>
          <a:noFill/>
          <a:ln w="19050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34" name="Line 30"/>
          <p:cNvSpPr>
            <a:spLocks noChangeShapeType="1"/>
          </p:cNvSpPr>
          <p:nvPr/>
        </p:nvSpPr>
        <p:spPr bwMode="auto">
          <a:xfrm>
            <a:off x="6999288" y="3629025"/>
            <a:ext cx="417512" cy="1012825"/>
          </a:xfrm>
          <a:prstGeom prst="line">
            <a:avLst/>
          </a:prstGeom>
          <a:noFill/>
          <a:ln w="19050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35" name="Line 31"/>
          <p:cNvSpPr>
            <a:spLocks noChangeShapeType="1"/>
          </p:cNvSpPr>
          <p:nvPr/>
        </p:nvSpPr>
        <p:spPr bwMode="auto">
          <a:xfrm>
            <a:off x="6654800" y="1792287"/>
            <a:ext cx="95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36" name="Line 32"/>
          <p:cNvSpPr>
            <a:spLocks noChangeShapeType="1"/>
          </p:cNvSpPr>
          <p:nvPr/>
        </p:nvSpPr>
        <p:spPr bwMode="auto">
          <a:xfrm>
            <a:off x="6654800" y="1754187"/>
            <a:ext cx="88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37" name="Line 33"/>
          <p:cNvSpPr>
            <a:spLocks noChangeShapeType="1"/>
          </p:cNvSpPr>
          <p:nvPr/>
        </p:nvSpPr>
        <p:spPr bwMode="auto">
          <a:xfrm>
            <a:off x="7162800" y="4135437"/>
            <a:ext cx="95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38" name="Line 34"/>
          <p:cNvSpPr>
            <a:spLocks noChangeShapeType="1"/>
          </p:cNvSpPr>
          <p:nvPr/>
        </p:nvSpPr>
        <p:spPr bwMode="auto">
          <a:xfrm>
            <a:off x="7148513" y="4102100"/>
            <a:ext cx="100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39" name="Oval 35"/>
          <p:cNvSpPr>
            <a:spLocks noChangeArrowheads="1"/>
          </p:cNvSpPr>
          <p:nvPr/>
        </p:nvSpPr>
        <p:spPr bwMode="auto">
          <a:xfrm>
            <a:off x="6965950" y="361473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40" name="Oval 36"/>
          <p:cNvSpPr>
            <a:spLocks noChangeArrowheads="1"/>
          </p:cNvSpPr>
          <p:nvPr/>
        </p:nvSpPr>
        <p:spPr bwMode="auto">
          <a:xfrm>
            <a:off x="6651625" y="230028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41" name="Text Box 37"/>
          <p:cNvSpPr txBox="1">
            <a:spLocks noChangeArrowheads="1"/>
          </p:cNvSpPr>
          <p:nvPr/>
        </p:nvSpPr>
        <p:spPr bwMode="auto">
          <a:xfrm>
            <a:off x="6756400" y="20478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5542" name="Line 38"/>
          <p:cNvSpPr>
            <a:spLocks noChangeShapeType="1"/>
          </p:cNvSpPr>
          <p:nvPr/>
        </p:nvSpPr>
        <p:spPr bwMode="auto">
          <a:xfrm>
            <a:off x="5670550" y="3663950"/>
            <a:ext cx="184150" cy="49530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43" name="Line 39"/>
          <p:cNvSpPr>
            <a:spLocks noChangeShapeType="1"/>
          </p:cNvSpPr>
          <p:nvPr/>
        </p:nvSpPr>
        <p:spPr bwMode="auto">
          <a:xfrm>
            <a:off x="5686425" y="3868737"/>
            <a:ext cx="10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44" name="Oval 40"/>
          <p:cNvSpPr>
            <a:spLocks noChangeArrowheads="1"/>
          </p:cNvSpPr>
          <p:nvPr/>
        </p:nvSpPr>
        <p:spPr bwMode="auto">
          <a:xfrm rot="10800000" flipH="1" flipV="1">
            <a:off x="5738813" y="4065587"/>
            <a:ext cx="42862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45" name="Freeform 41"/>
          <p:cNvSpPr>
            <a:spLocks/>
          </p:cNvSpPr>
          <p:nvPr/>
        </p:nvSpPr>
        <p:spPr bwMode="auto">
          <a:xfrm rot="10800000">
            <a:off x="5689600" y="3978275"/>
            <a:ext cx="114300" cy="215900"/>
          </a:xfrm>
          <a:custGeom>
            <a:avLst/>
            <a:gdLst>
              <a:gd name="T0" fmla="*/ 2147483647 w 72"/>
              <a:gd name="T1" fmla="*/ 0 h 136"/>
              <a:gd name="T2" fmla="*/ 2147483647 w 72"/>
              <a:gd name="T3" fmla="*/ 2147483647 h 136"/>
              <a:gd name="T4" fmla="*/ 2147483647 w 72"/>
              <a:gd name="T5" fmla="*/ 2147483647 h 136"/>
              <a:gd name="T6" fmla="*/ 2147483647 w 72"/>
              <a:gd name="T7" fmla="*/ 2147483647 h 136"/>
              <a:gd name="T8" fmla="*/ 0 w 72"/>
              <a:gd name="T9" fmla="*/ 2147483647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" h="136">
                <a:moveTo>
                  <a:pt x="62" y="0"/>
                </a:moveTo>
                <a:cubicBezTo>
                  <a:pt x="64" y="7"/>
                  <a:pt x="72" y="27"/>
                  <a:pt x="72" y="42"/>
                </a:cubicBezTo>
                <a:cubicBezTo>
                  <a:pt x="72" y="57"/>
                  <a:pt x="69" y="76"/>
                  <a:pt x="62" y="90"/>
                </a:cubicBezTo>
                <a:cubicBezTo>
                  <a:pt x="55" y="104"/>
                  <a:pt x="40" y="118"/>
                  <a:pt x="30" y="126"/>
                </a:cubicBezTo>
                <a:cubicBezTo>
                  <a:pt x="20" y="134"/>
                  <a:pt x="6" y="134"/>
                  <a:pt x="0" y="1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46" name="Oval 42"/>
          <p:cNvSpPr>
            <a:spLocks noChangeArrowheads="1"/>
          </p:cNvSpPr>
          <p:nvPr/>
        </p:nvSpPr>
        <p:spPr bwMode="auto">
          <a:xfrm flipH="1" flipV="1">
            <a:off x="7081838" y="3668712"/>
            <a:ext cx="42862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47" name="Freeform 43"/>
          <p:cNvSpPr>
            <a:spLocks/>
          </p:cNvSpPr>
          <p:nvPr/>
        </p:nvSpPr>
        <p:spPr bwMode="auto">
          <a:xfrm>
            <a:off x="7070725" y="3594100"/>
            <a:ext cx="114300" cy="215900"/>
          </a:xfrm>
          <a:custGeom>
            <a:avLst/>
            <a:gdLst>
              <a:gd name="T0" fmla="*/ 2147483647 w 72"/>
              <a:gd name="T1" fmla="*/ 0 h 136"/>
              <a:gd name="T2" fmla="*/ 2147483647 w 72"/>
              <a:gd name="T3" fmla="*/ 2147483647 h 136"/>
              <a:gd name="T4" fmla="*/ 2147483647 w 72"/>
              <a:gd name="T5" fmla="*/ 2147483647 h 136"/>
              <a:gd name="T6" fmla="*/ 2147483647 w 72"/>
              <a:gd name="T7" fmla="*/ 2147483647 h 136"/>
              <a:gd name="T8" fmla="*/ 0 w 72"/>
              <a:gd name="T9" fmla="*/ 2147483647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" h="136">
                <a:moveTo>
                  <a:pt x="62" y="0"/>
                </a:moveTo>
                <a:cubicBezTo>
                  <a:pt x="64" y="7"/>
                  <a:pt x="72" y="27"/>
                  <a:pt x="72" y="42"/>
                </a:cubicBezTo>
                <a:cubicBezTo>
                  <a:pt x="72" y="57"/>
                  <a:pt x="69" y="76"/>
                  <a:pt x="62" y="90"/>
                </a:cubicBezTo>
                <a:cubicBezTo>
                  <a:pt x="55" y="104"/>
                  <a:pt x="40" y="118"/>
                  <a:pt x="30" y="126"/>
                </a:cubicBezTo>
                <a:cubicBezTo>
                  <a:pt x="20" y="134"/>
                  <a:pt x="6" y="134"/>
                  <a:pt x="0" y="1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48" name="Oval 44"/>
          <p:cNvSpPr>
            <a:spLocks noChangeArrowheads="1"/>
          </p:cNvSpPr>
          <p:nvPr/>
        </p:nvSpPr>
        <p:spPr bwMode="auto">
          <a:xfrm>
            <a:off x="5508625" y="279082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49" name="Oval 45"/>
          <p:cNvSpPr>
            <a:spLocks noChangeArrowheads="1"/>
          </p:cNvSpPr>
          <p:nvPr/>
        </p:nvSpPr>
        <p:spPr bwMode="auto">
          <a:xfrm>
            <a:off x="6650038" y="13239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50" name="Oval 46"/>
          <p:cNvSpPr>
            <a:spLocks noChangeArrowheads="1"/>
          </p:cNvSpPr>
          <p:nvPr/>
        </p:nvSpPr>
        <p:spPr bwMode="auto">
          <a:xfrm>
            <a:off x="5638800" y="364966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51" name="Oval 47"/>
          <p:cNvSpPr>
            <a:spLocks noChangeArrowheads="1"/>
          </p:cNvSpPr>
          <p:nvPr/>
        </p:nvSpPr>
        <p:spPr bwMode="auto">
          <a:xfrm>
            <a:off x="5816600" y="409733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52" name="Oval 48"/>
          <p:cNvSpPr>
            <a:spLocks noChangeArrowheads="1"/>
          </p:cNvSpPr>
          <p:nvPr/>
        </p:nvSpPr>
        <p:spPr bwMode="auto">
          <a:xfrm>
            <a:off x="5513388" y="33305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53" name="Line 49"/>
          <p:cNvSpPr>
            <a:spLocks noChangeShapeType="1"/>
          </p:cNvSpPr>
          <p:nvPr/>
        </p:nvSpPr>
        <p:spPr bwMode="auto">
          <a:xfrm>
            <a:off x="7404100" y="4602162"/>
            <a:ext cx="1219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54" name="Line 50"/>
          <p:cNvSpPr>
            <a:spLocks noChangeShapeType="1"/>
          </p:cNvSpPr>
          <p:nvPr/>
        </p:nvSpPr>
        <p:spPr bwMode="auto">
          <a:xfrm flipH="1">
            <a:off x="7124700" y="3297237"/>
            <a:ext cx="1482725" cy="283051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55" name="Oval 51"/>
          <p:cNvSpPr>
            <a:spLocks noChangeArrowheads="1"/>
          </p:cNvSpPr>
          <p:nvPr/>
        </p:nvSpPr>
        <p:spPr bwMode="auto">
          <a:xfrm>
            <a:off x="7366000" y="457358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56" name="Text Box 52"/>
          <p:cNvSpPr txBox="1">
            <a:spLocks noChangeArrowheads="1"/>
          </p:cNvSpPr>
          <p:nvPr/>
        </p:nvSpPr>
        <p:spPr bwMode="auto">
          <a:xfrm rot="-3600000">
            <a:off x="8177213" y="3295649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5557" name="Text Box 53"/>
          <p:cNvSpPr txBox="1">
            <a:spLocks noChangeArrowheads="1"/>
          </p:cNvSpPr>
          <p:nvPr/>
        </p:nvSpPr>
        <p:spPr bwMode="auto">
          <a:xfrm rot="-3600000">
            <a:off x="8491538" y="345281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405558" name="Text Box 54"/>
          <p:cNvSpPr txBox="1">
            <a:spLocks noChangeArrowheads="1"/>
          </p:cNvSpPr>
          <p:nvPr/>
        </p:nvSpPr>
        <p:spPr bwMode="auto">
          <a:xfrm>
            <a:off x="7253288" y="593248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05559" name="Line 55"/>
          <p:cNvSpPr>
            <a:spLocks noChangeShapeType="1"/>
          </p:cNvSpPr>
          <p:nvPr/>
        </p:nvSpPr>
        <p:spPr bwMode="auto">
          <a:xfrm>
            <a:off x="6699250" y="2909887"/>
            <a:ext cx="296863" cy="741363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60" name="Oval 56"/>
          <p:cNvSpPr>
            <a:spLocks noChangeArrowheads="1"/>
          </p:cNvSpPr>
          <p:nvPr/>
        </p:nvSpPr>
        <p:spPr bwMode="auto">
          <a:xfrm>
            <a:off x="6648450" y="2871787"/>
            <a:ext cx="873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61" name="Line 57"/>
          <p:cNvSpPr>
            <a:spLocks noChangeShapeType="1"/>
          </p:cNvSpPr>
          <p:nvPr/>
        </p:nvSpPr>
        <p:spPr bwMode="auto">
          <a:xfrm>
            <a:off x="6791325" y="3249612"/>
            <a:ext cx="107950" cy="3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62" name="Line 58"/>
          <p:cNvSpPr>
            <a:spLocks noChangeShapeType="1"/>
          </p:cNvSpPr>
          <p:nvPr/>
        </p:nvSpPr>
        <p:spPr bwMode="auto">
          <a:xfrm flipH="1">
            <a:off x="6823075" y="3211512"/>
            <a:ext cx="5080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63" name="Line 59"/>
          <p:cNvSpPr>
            <a:spLocks noChangeShapeType="1"/>
          </p:cNvSpPr>
          <p:nvPr/>
        </p:nvSpPr>
        <p:spPr bwMode="auto">
          <a:xfrm>
            <a:off x="7812088" y="4816475"/>
            <a:ext cx="800100" cy="42545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64" name="Oval 60"/>
          <p:cNvSpPr>
            <a:spLocks noChangeArrowheads="1"/>
          </p:cNvSpPr>
          <p:nvPr/>
        </p:nvSpPr>
        <p:spPr bwMode="auto">
          <a:xfrm>
            <a:off x="8572500" y="521176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65" name="Line 61"/>
          <p:cNvSpPr>
            <a:spLocks noChangeShapeType="1"/>
          </p:cNvSpPr>
          <p:nvPr/>
        </p:nvSpPr>
        <p:spPr bwMode="auto">
          <a:xfrm>
            <a:off x="8212138" y="4981575"/>
            <a:ext cx="46037" cy="119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66" name="Line 62"/>
          <p:cNvSpPr>
            <a:spLocks noChangeShapeType="1"/>
          </p:cNvSpPr>
          <p:nvPr/>
        </p:nvSpPr>
        <p:spPr bwMode="auto">
          <a:xfrm flipV="1">
            <a:off x="8180388" y="5026025"/>
            <a:ext cx="114300" cy="3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567" name="Text Box 63"/>
          <p:cNvSpPr txBox="1">
            <a:spLocks noChangeArrowheads="1"/>
          </p:cNvSpPr>
          <p:nvPr/>
        </p:nvSpPr>
        <p:spPr bwMode="auto">
          <a:xfrm>
            <a:off x="7940675" y="4627562"/>
            <a:ext cx="996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A”</a:t>
            </a:r>
            <a:r>
              <a:rPr lang="en-US" sz="1600" baseline="-25000">
                <a:latin typeface="Times New Roman" pitchFamily="18" charset="0"/>
              </a:rPr>
              <a:t>x </a:t>
            </a:r>
            <a:r>
              <a:rPr lang="en-US" sz="1600">
                <a:latin typeface="Times New Roman" pitchFamily="18" charset="0"/>
              </a:rPr>
              <a:t>≡</a:t>
            </a:r>
            <a:r>
              <a:rPr lang="en-US" sz="1600" b="1">
                <a:latin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B”</a:t>
            </a:r>
            <a:r>
              <a:rPr lang="en-US" sz="1600" baseline="-25000">
                <a:latin typeface="Times New Roman" pitchFamily="18" charset="0"/>
              </a:rPr>
              <a:t>x</a:t>
            </a:r>
          </a:p>
        </p:txBody>
      </p:sp>
      <p:sp>
        <p:nvSpPr>
          <p:cNvPr id="405568" name="Oval 64"/>
          <p:cNvSpPr>
            <a:spLocks noChangeArrowheads="1"/>
          </p:cNvSpPr>
          <p:nvPr/>
        </p:nvSpPr>
        <p:spPr bwMode="auto">
          <a:xfrm>
            <a:off x="7786688" y="47720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69" name="Text Box 65"/>
          <p:cNvSpPr txBox="1">
            <a:spLocks noChangeArrowheads="1"/>
          </p:cNvSpPr>
          <p:nvPr/>
        </p:nvSpPr>
        <p:spPr bwMode="auto">
          <a:xfrm>
            <a:off x="8218488" y="5297487"/>
            <a:ext cx="996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1 </a:t>
            </a:r>
            <a:r>
              <a:rPr lang="en-US" sz="1600">
                <a:latin typeface="Times New Roman" pitchFamily="18" charset="0"/>
              </a:rPr>
              <a:t>≡</a:t>
            </a:r>
            <a:r>
              <a:rPr lang="en-US" b="1"/>
              <a:t> </a:t>
            </a: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5570" name="Rectangle 66"/>
          <p:cNvSpPr>
            <a:spLocks noChangeArrowheads="1"/>
          </p:cNvSpPr>
          <p:nvPr/>
        </p:nvSpPr>
        <p:spPr bwMode="auto">
          <a:xfrm>
            <a:off x="6213475" y="6497637"/>
            <a:ext cx="18732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67. </a:t>
            </a:r>
            <a:r>
              <a:rPr lang="en-US" i="1" dirty="0" err="1">
                <a:latin typeface="Times New Roman" pitchFamily="18" charset="0"/>
              </a:rPr>
              <a:t>Ví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dụ</a:t>
            </a:r>
            <a:r>
              <a:rPr lang="en-US" i="1" dirty="0">
                <a:latin typeface="Times New Roman" pitchFamily="18" charset="0"/>
              </a:rPr>
              <a:t> 3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05571" name="Arc 67"/>
          <p:cNvSpPr>
            <a:spLocks/>
          </p:cNvSpPr>
          <p:nvPr/>
        </p:nvSpPr>
        <p:spPr bwMode="auto">
          <a:xfrm rot="2090286" flipH="1" flipV="1">
            <a:off x="4984750" y="2733675"/>
            <a:ext cx="996950" cy="1052512"/>
          </a:xfrm>
          <a:custGeom>
            <a:avLst/>
            <a:gdLst>
              <a:gd name="T0" fmla="*/ 0 w 30273"/>
              <a:gd name="T1" fmla="*/ 65359807 h 31890"/>
              <a:gd name="T2" fmla="*/ 988026321 w 30273"/>
              <a:gd name="T3" fmla="*/ 1146494919 h 31890"/>
              <a:gd name="T4" fmla="*/ 309758289 w 30273"/>
              <a:gd name="T5" fmla="*/ 776553255 h 318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273" h="31890" fill="none" extrusionOk="0">
                <a:moveTo>
                  <a:pt x="-1" y="1817"/>
                </a:moveTo>
                <a:cubicBezTo>
                  <a:pt x="2734" y="618"/>
                  <a:pt x="5687" y="-1"/>
                  <a:pt x="8673" y="0"/>
                </a:cubicBezTo>
                <a:cubicBezTo>
                  <a:pt x="20602" y="0"/>
                  <a:pt x="30273" y="9670"/>
                  <a:pt x="30273" y="21600"/>
                </a:cubicBezTo>
                <a:cubicBezTo>
                  <a:pt x="30273" y="25193"/>
                  <a:pt x="29376" y="28730"/>
                  <a:pt x="27664" y="31890"/>
                </a:cubicBezTo>
              </a:path>
              <a:path w="30273" h="31890" stroke="0" extrusionOk="0">
                <a:moveTo>
                  <a:pt x="-1" y="1817"/>
                </a:moveTo>
                <a:cubicBezTo>
                  <a:pt x="2734" y="618"/>
                  <a:pt x="5687" y="-1"/>
                  <a:pt x="8673" y="0"/>
                </a:cubicBezTo>
                <a:cubicBezTo>
                  <a:pt x="20602" y="0"/>
                  <a:pt x="30273" y="9670"/>
                  <a:pt x="30273" y="21600"/>
                </a:cubicBezTo>
                <a:cubicBezTo>
                  <a:pt x="30273" y="25193"/>
                  <a:pt x="29376" y="28730"/>
                  <a:pt x="27664" y="31890"/>
                </a:cubicBezTo>
                <a:lnTo>
                  <a:pt x="8673" y="21600"/>
                </a:lnTo>
                <a:lnTo>
                  <a:pt x="-1" y="1817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72" name="Rectangle 68"/>
          <p:cNvSpPr>
            <a:spLocks noChangeArrowheads="1"/>
          </p:cNvSpPr>
          <p:nvPr/>
        </p:nvSpPr>
        <p:spPr bwMode="auto">
          <a:xfrm>
            <a:off x="3708400" y="2725737"/>
            <a:ext cx="13954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Độ cao âm</a:t>
            </a:r>
            <a:endParaRPr lang="en-US" sz="28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405573" name="Freeform 69"/>
          <p:cNvSpPr>
            <a:spLocks/>
          </p:cNvSpPr>
          <p:nvPr/>
        </p:nvSpPr>
        <p:spPr bwMode="auto">
          <a:xfrm>
            <a:off x="3770313" y="3117850"/>
            <a:ext cx="1279525" cy="211137"/>
          </a:xfrm>
          <a:custGeom>
            <a:avLst/>
            <a:gdLst>
              <a:gd name="T0" fmla="*/ 0 w 806"/>
              <a:gd name="T1" fmla="*/ 0 h 133"/>
              <a:gd name="T2" fmla="*/ 2147483647 w 806"/>
              <a:gd name="T3" fmla="*/ 0 h 133"/>
              <a:gd name="T4" fmla="*/ 2147483647 w 806"/>
              <a:gd name="T5" fmla="*/ 2147483647 h 13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06" h="133">
                <a:moveTo>
                  <a:pt x="0" y="0"/>
                </a:moveTo>
                <a:lnTo>
                  <a:pt x="656" y="0"/>
                </a:lnTo>
                <a:lnTo>
                  <a:pt x="806" y="133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74" name="Oval 70"/>
          <p:cNvSpPr>
            <a:spLocks noChangeArrowheads="1"/>
          </p:cNvSpPr>
          <p:nvPr/>
        </p:nvSpPr>
        <p:spPr bwMode="auto">
          <a:xfrm flipH="1" flipV="1">
            <a:off x="7824788" y="4887912"/>
            <a:ext cx="42862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75" name="Arc 71"/>
          <p:cNvSpPr>
            <a:spLocks/>
          </p:cNvSpPr>
          <p:nvPr/>
        </p:nvSpPr>
        <p:spPr bwMode="auto">
          <a:xfrm rot="1613992" flipV="1">
            <a:off x="7750175" y="4840287"/>
            <a:ext cx="203200" cy="203200"/>
          </a:xfrm>
          <a:custGeom>
            <a:avLst/>
            <a:gdLst>
              <a:gd name="T0" fmla="*/ 641886 w 21600"/>
              <a:gd name="T1" fmla="*/ 0 h 21586"/>
              <a:gd name="T2" fmla="*/ 17983059 w 21600"/>
              <a:gd name="T3" fmla="*/ 18006395 h 21586"/>
              <a:gd name="T4" fmla="*/ 0 w 21600"/>
              <a:gd name="T5" fmla="*/ 18006395 h 21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86" fill="none" extrusionOk="0">
                <a:moveTo>
                  <a:pt x="771" y="-1"/>
                </a:moveTo>
                <a:cubicBezTo>
                  <a:pt x="12392" y="414"/>
                  <a:pt x="21600" y="9956"/>
                  <a:pt x="21600" y="21586"/>
                </a:cubicBezTo>
              </a:path>
              <a:path w="21600" h="21586" stroke="0" extrusionOk="0">
                <a:moveTo>
                  <a:pt x="771" y="-1"/>
                </a:moveTo>
                <a:cubicBezTo>
                  <a:pt x="12392" y="414"/>
                  <a:pt x="21600" y="9956"/>
                  <a:pt x="21600" y="21586"/>
                </a:cubicBezTo>
                <a:lnTo>
                  <a:pt x="0" y="21586"/>
                </a:lnTo>
                <a:lnTo>
                  <a:pt x="771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5576" name="Text Box 72"/>
          <p:cNvSpPr txBox="1">
            <a:spLocks noChangeArrowheads="1"/>
          </p:cNvSpPr>
          <p:nvPr/>
        </p:nvSpPr>
        <p:spPr bwMode="auto">
          <a:xfrm>
            <a:off x="5713413" y="342741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6089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5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05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05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405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405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405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405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405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405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40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500"/>
                                        <p:tgtEl>
                                          <p:spTgt spid="405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40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40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405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40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40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40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40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40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2" dur="500"/>
                                        <p:tgtEl>
                                          <p:spTgt spid="40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40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9" dur="500"/>
                                        <p:tgtEl>
                                          <p:spTgt spid="40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2" dur="500"/>
                                        <p:tgtEl>
                                          <p:spTgt spid="40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6" dur="500"/>
                                        <p:tgtEl>
                                          <p:spTgt spid="40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405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405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500"/>
                                        <p:tgtEl>
                                          <p:spTgt spid="40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40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40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500"/>
                                        <p:tgtEl>
                                          <p:spTgt spid="405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"/>
                                        <p:tgtEl>
                                          <p:spTgt spid="405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500"/>
                                        <p:tgtEl>
                                          <p:spTgt spid="405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2" dur="500"/>
                                        <p:tgtEl>
                                          <p:spTgt spid="40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5" dur="500"/>
                                        <p:tgtEl>
                                          <p:spTgt spid="40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40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2" dur="500"/>
                                        <p:tgtEl>
                                          <p:spTgt spid="40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"/>
                                        <p:tgtEl>
                                          <p:spTgt spid="405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0" dur="500"/>
                                        <p:tgtEl>
                                          <p:spTgt spid="405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4" dur="500"/>
                                        <p:tgtEl>
                                          <p:spTgt spid="40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8" dur="500"/>
                                        <p:tgtEl>
                                          <p:spTgt spid="405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2" dur="500"/>
                                        <p:tgtEl>
                                          <p:spTgt spid="40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6" dur="500"/>
                                        <p:tgtEl>
                                          <p:spTgt spid="40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1" dur="500"/>
                                        <p:tgtEl>
                                          <p:spTgt spid="40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6" dur="500"/>
                                        <p:tgtEl>
                                          <p:spTgt spid="405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0" dur="500"/>
                                        <p:tgtEl>
                                          <p:spTgt spid="405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5" dur="500"/>
                                        <p:tgtEl>
                                          <p:spTgt spid="405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0" dur="500"/>
                                        <p:tgtEl>
                                          <p:spTgt spid="40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4" dur="500"/>
                                        <p:tgtEl>
                                          <p:spTgt spid="40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8" dur="500"/>
                                        <p:tgtEl>
                                          <p:spTgt spid="40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2" dur="500"/>
                                        <p:tgtEl>
                                          <p:spTgt spid="40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7" dur="500"/>
                                        <p:tgtEl>
                                          <p:spTgt spid="405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"/>
                                        <p:tgtEl>
                                          <p:spTgt spid="40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5" dur="500"/>
                                        <p:tgtEl>
                                          <p:spTgt spid="40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8" dur="500"/>
                                        <p:tgtEl>
                                          <p:spTgt spid="40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2" dur="500"/>
                                        <p:tgtEl>
                                          <p:spTgt spid="405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6" dur="500"/>
                                        <p:tgtEl>
                                          <p:spTgt spid="405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1" dur="500"/>
                                        <p:tgtEl>
                                          <p:spTgt spid="40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4" dur="500"/>
                                        <p:tgtEl>
                                          <p:spTgt spid="40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7" dur="500"/>
                                        <p:tgtEl>
                                          <p:spTgt spid="40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1" dur="500"/>
                                        <p:tgtEl>
                                          <p:spTgt spid="40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4" dur="500"/>
                                        <p:tgtEl>
                                          <p:spTgt spid="40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7" dur="500"/>
                                        <p:tgtEl>
                                          <p:spTgt spid="40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1" dur="500"/>
                                        <p:tgtEl>
                                          <p:spTgt spid="40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5" dur="500"/>
                                        <p:tgtEl>
                                          <p:spTgt spid="40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0" dur="500"/>
                                        <p:tgtEl>
                                          <p:spTgt spid="405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/>
      <p:bldP spid="405508" grpId="0"/>
      <p:bldP spid="405509" grpId="0"/>
      <p:bldP spid="405510" grpId="0" animBg="1"/>
      <p:bldP spid="405511" grpId="0"/>
      <p:bldP spid="405512" grpId="0" animBg="1"/>
      <p:bldP spid="405513" grpId="0"/>
      <p:bldP spid="405514" grpId="0" animBg="1"/>
      <p:bldP spid="405515" grpId="0" animBg="1"/>
      <p:bldP spid="405516" grpId="0" animBg="1"/>
      <p:bldP spid="405517" grpId="0"/>
      <p:bldP spid="405518" grpId="0"/>
      <p:bldP spid="405519" grpId="0"/>
      <p:bldP spid="405520" grpId="0" animBg="1"/>
      <p:bldP spid="405521" grpId="0" animBg="1"/>
      <p:bldP spid="405522" grpId="0" animBg="1"/>
      <p:bldP spid="405523" grpId="0" animBg="1"/>
      <p:bldP spid="405524" grpId="0" animBg="1"/>
      <p:bldP spid="405525" grpId="0" animBg="1"/>
      <p:bldP spid="405526" grpId="0" animBg="1"/>
      <p:bldP spid="405527" grpId="0"/>
      <p:bldP spid="405528" grpId="0"/>
      <p:bldP spid="405529" grpId="0"/>
      <p:bldP spid="405530" grpId="0"/>
      <p:bldP spid="405531" grpId="0"/>
      <p:bldP spid="405532" grpId="0"/>
      <p:bldP spid="405533" grpId="0" animBg="1"/>
      <p:bldP spid="405534" grpId="0" animBg="1"/>
      <p:bldP spid="405535" grpId="0" animBg="1"/>
      <p:bldP spid="405536" grpId="0" animBg="1"/>
      <p:bldP spid="405537" grpId="0" animBg="1"/>
      <p:bldP spid="405538" grpId="0" animBg="1"/>
      <p:bldP spid="405539" grpId="0" animBg="1"/>
      <p:bldP spid="405540" grpId="0" animBg="1"/>
      <p:bldP spid="405541" grpId="0"/>
      <p:bldP spid="405542" grpId="0" animBg="1"/>
      <p:bldP spid="405543" grpId="0" animBg="1"/>
      <p:bldP spid="405544" grpId="0" animBg="1"/>
      <p:bldP spid="405545" grpId="0" animBg="1"/>
      <p:bldP spid="405546" grpId="0" animBg="1"/>
      <p:bldP spid="405547" grpId="0" animBg="1"/>
      <p:bldP spid="405548" grpId="0" animBg="1"/>
      <p:bldP spid="405549" grpId="0" animBg="1"/>
      <p:bldP spid="405550" grpId="0" animBg="1"/>
      <p:bldP spid="405551" grpId="0" animBg="1"/>
      <p:bldP spid="405552" grpId="0" animBg="1"/>
      <p:bldP spid="405553" grpId="0" animBg="1"/>
      <p:bldP spid="405554" grpId="0" animBg="1"/>
      <p:bldP spid="405555" grpId="0" animBg="1"/>
      <p:bldP spid="405556" grpId="0"/>
      <p:bldP spid="405557" grpId="0"/>
      <p:bldP spid="405558" grpId="0"/>
      <p:bldP spid="405559" grpId="0" animBg="1"/>
      <p:bldP spid="405560" grpId="0" animBg="1"/>
      <p:bldP spid="405561" grpId="0" animBg="1"/>
      <p:bldP spid="405562" grpId="0" animBg="1"/>
      <p:bldP spid="405563" grpId="0" animBg="1"/>
      <p:bldP spid="405564" grpId="0" animBg="1"/>
      <p:bldP spid="405565" grpId="0" animBg="1"/>
      <p:bldP spid="405566" grpId="0" animBg="1"/>
      <p:bldP spid="405567" grpId="0"/>
      <p:bldP spid="405568" grpId="0" animBg="1"/>
      <p:bldP spid="405569" grpId="0"/>
      <p:bldP spid="405571" grpId="0" animBg="1"/>
      <p:bldP spid="405572" grpId="0"/>
      <p:bldP spid="405573" grpId="0" animBg="1"/>
      <p:bldP spid="405574" grpId="0" animBg="1"/>
      <p:bldP spid="40557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3240</TotalTime>
  <Words>1241</Words>
  <Application>Microsoft Office PowerPoint</Application>
  <PresentationFormat>On-screen Show (4:3)</PresentationFormat>
  <Paragraphs>307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110</cp:revision>
  <dcterms:created xsi:type="dcterms:W3CDTF">2012-08-08T09:27:14Z</dcterms:created>
  <dcterms:modified xsi:type="dcterms:W3CDTF">2023-03-22T08:11:56Z</dcterms:modified>
</cp:coreProperties>
</file>