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67" r:id="rId4"/>
    <p:sldId id="268" r:id="rId5"/>
    <p:sldId id="269" r:id="rId6"/>
    <p:sldId id="270" r:id="rId7"/>
    <p:sldId id="386" r:id="rId8"/>
    <p:sldId id="387" r:id="rId9"/>
    <p:sldId id="271" r:id="rId10"/>
    <p:sldId id="272" r:id="rId11"/>
    <p:sldId id="273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244nXNE5zYjtj2kqNBYTg==" hashData="IhSot/R16E8jcjn8KVwCUd+/SDvfxDDueFwVuzq6NsOPSvy/kD3UZl/NqVLJ9oPztuoif5VoawhNQe+fdOfdp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2849" y="2057400"/>
            <a:ext cx="7483475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US" sz="2000" b="1" dirty="0">
              <a:solidFill>
                <a:srgbClr val="FF9900"/>
              </a:solidFill>
              <a:cs typeface="Arial" charset="0"/>
            </a:endParaRP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BÀI GIẢNG</a:t>
            </a: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HÌNH HỌA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6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ChangeArrowheads="1"/>
          </p:cNvSpPr>
          <p:nvPr/>
        </p:nvSpPr>
        <p:spPr bwMode="auto">
          <a:xfrm>
            <a:off x="-58738" y="1066800"/>
            <a:ext cx="5229226" cy="5807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Bổ sung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 sau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cạnh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x, y, z 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- A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418013" y="6029325"/>
            <a:ext cx="4725987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11. </a:t>
            </a:r>
            <a:r>
              <a:rPr lang="en-US" i="1" dirty="0" err="1">
                <a:latin typeface="Times New Roman" pitchFamily="18" charset="0"/>
              </a:rPr>
              <a:t>Xây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err="1">
                <a:latin typeface="Times New Roman" pitchFamily="18" charset="0"/>
              </a:rPr>
              <a:t>dựng</a:t>
            </a:r>
            <a:r>
              <a:rPr lang="en-US" i="1">
                <a:latin typeface="Times New Roman" pitchFamily="18" charset="0"/>
              </a:rPr>
              <a:t> hình biểu diễn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một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trên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hệ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thống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endParaRPr lang="en-US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latin typeface="Times New Roman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922838" y="42560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b)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562725" y="3921125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6411913" y="40417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451475" y="3762375"/>
            <a:ext cx="1749425" cy="114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257925" y="37687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492750" y="46259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327775" y="45989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5453063" y="4916488"/>
            <a:ext cx="1744662" cy="11096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V="1">
            <a:off x="6257925" y="407352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6162675" y="5507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4831774" y="231147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Arial" charset="0"/>
              </a:rPr>
              <a:t>a)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8447" name="Freeform 15"/>
          <p:cNvSpPr>
            <a:spLocks/>
          </p:cNvSpPr>
          <p:nvPr/>
        </p:nvSpPr>
        <p:spPr bwMode="auto">
          <a:xfrm>
            <a:off x="4560888" y="898525"/>
            <a:ext cx="873125" cy="547688"/>
          </a:xfrm>
          <a:custGeom>
            <a:avLst/>
            <a:gdLst>
              <a:gd name="T0" fmla="*/ 0 w 550"/>
              <a:gd name="T1" fmla="*/ 2147483647 h 345"/>
              <a:gd name="T2" fmla="*/ 2147483647 w 550"/>
              <a:gd name="T3" fmla="*/ 2147483647 h 345"/>
              <a:gd name="T4" fmla="*/ 2147483647 w 550"/>
              <a:gd name="T5" fmla="*/ 2147483647 h 345"/>
              <a:gd name="T6" fmla="*/ 2147483647 w 550"/>
              <a:gd name="T7" fmla="*/ 2147483647 h 345"/>
              <a:gd name="T8" fmla="*/ 2147483647 w 550"/>
              <a:gd name="T9" fmla="*/ 0 h 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0" h="345">
                <a:moveTo>
                  <a:pt x="0" y="345"/>
                </a:moveTo>
                <a:cubicBezTo>
                  <a:pt x="9" y="326"/>
                  <a:pt x="25" y="271"/>
                  <a:pt x="56" y="229"/>
                </a:cubicBezTo>
                <a:cubicBezTo>
                  <a:pt x="87" y="187"/>
                  <a:pt x="139" y="128"/>
                  <a:pt x="188" y="93"/>
                </a:cubicBezTo>
                <a:cubicBezTo>
                  <a:pt x="237" y="58"/>
                  <a:pt x="290" y="36"/>
                  <a:pt x="350" y="21"/>
                </a:cubicBezTo>
                <a:cubicBezTo>
                  <a:pt x="410" y="6"/>
                  <a:pt x="508" y="4"/>
                  <a:pt x="55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7200900" y="2030413"/>
            <a:ext cx="99695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Freeform 17"/>
          <p:cNvSpPr>
            <a:spLocks/>
          </p:cNvSpPr>
          <p:nvPr/>
        </p:nvSpPr>
        <p:spPr bwMode="auto">
          <a:xfrm>
            <a:off x="7172325" y="2012950"/>
            <a:ext cx="1971675" cy="625475"/>
          </a:xfrm>
          <a:custGeom>
            <a:avLst/>
            <a:gdLst>
              <a:gd name="T0" fmla="*/ 2147483647 w 1242"/>
              <a:gd name="T1" fmla="*/ 2147483647 h 394"/>
              <a:gd name="T2" fmla="*/ 2147483647 w 1242"/>
              <a:gd name="T3" fmla="*/ 2147483647 h 394"/>
              <a:gd name="T4" fmla="*/ 0 w 1242"/>
              <a:gd name="T5" fmla="*/ 0 h 394"/>
              <a:gd name="T6" fmla="*/ 2147483647 w 1242"/>
              <a:gd name="T7" fmla="*/ 2147483647 h 394"/>
              <a:gd name="T8" fmla="*/ 2147483647 w 1242"/>
              <a:gd name="T9" fmla="*/ 2147483647 h 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2" h="394">
                <a:moveTo>
                  <a:pt x="1242" y="386"/>
                </a:moveTo>
                <a:lnTo>
                  <a:pt x="622" y="2"/>
                </a:lnTo>
                <a:lnTo>
                  <a:pt x="0" y="0"/>
                </a:lnTo>
                <a:lnTo>
                  <a:pt x="630" y="394"/>
                </a:lnTo>
                <a:lnTo>
                  <a:pt x="1242" y="386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7118350" y="22082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8451" name="Freeform 19"/>
          <p:cNvSpPr>
            <a:spLocks/>
          </p:cNvSpPr>
          <p:nvPr/>
        </p:nvSpPr>
        <p:spPr bwMode="auto">
          <a:xfrm>
            <a:off x="4554538" y="1452563"/>
            <a:ext cx="2628900" cy="571500"/>
          </a:xfrm>
          <a:custGeom>
            <a:avLst/>
            <a:gdLst>
              <a:gd name="T0" fmla="*/ 2147483647 w 1656"/>
              <a:gd name="T1" fmla="*/ 2147483647 h 360"/>
              <a:gd name="T2" fmla="*/ 2147483647 w 1656"/>
              <a:gd name="T3" fmla="*/ 0 h 360"/>
              <a:gd name="T4" fmla="*/ 0 w 1656"/>
              <a:gd name="T5" fmla="*/ 2147483647 h 360"/>
              <a:gd name="T6" fmla="*/ 2147483647 w 1656"/>
              <a:gd name="T7" fmla="*/ 2147483647 h 360"/>
              <a:gd name="T8" fmla="*/ 2147483647 w 1656"/>
              <a:gd name="T9" fmla="*/ 2147483647 h 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56" h="360">
                <a:moveTo>
                  <a:pt x="1656" y="360"/>
                </a:moveTo>
                <a:lnTo>
                  <a:pt x="1036" y="0"/>
                </a:lnTo>
                <a:lnTo>
                  <a:pt x="0" y="4"/>
                </a:lnTo>
                <a:lnTo>
                  <a:pt x="548" y="360"/>
                </a:lnTo>
                <a:lnTo>
                  <a:pt x="1656" y="36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8452" name="Freeform 20"/>
          <p:cNvSpPr>
            <a:spLocks/>
          </p:cNvSpPr>
          <p:nvPr/>
        </p:nvSpPr>
        <p:spPr bwMode="auto">
          <a:xfrm rot="10800000">
            <a:off x="6202363" y="1404938"/>
            <a:ext cx="1971675" cy="625475"/>
          </a:xfrm>
          <a:custGeom>
            <a:avLst/>
            <a:gdLst>
              <a:gd name="T0" fmla="*/ 2147483647 w 1242"/>
              <a:gd name="T1" fmla="*/ 2147483647 h 394"/>
              <a:gd name="T2" fmla="*/ 2147483647 w 1242"/>
              <a:gd name="T3" fmla="*/ 2147483647 h 394"/>
              <a:gd name="T4" fmla="*/ 0 w 1242"/>
              <a:gd name="T5" fmla="*/ 0 h 394"/>
              <a:gd name="T6" fmla="*/ 2147483647 w 1242"/>
              <a:gd name="T7" fmla="*/ 2147483647 h 394"/>
              <a:gd name="T8" fmla="*/ 2147483647 w 1242"/>
              <a:gd name="T9" fmla="*/ 2147483647 h 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2" h="394">
                <a:moveTo>
                  <a:pt x="1242" y="386"/>
                </a:moveTo>
                <a:lnTo>
                  <a:pt x="622" y="2"/>
                </a:lnTo>
                <a:lnTo>
                  <a:pt x="0" y="0"/>
                </a:lnTo>
                <a:lnTo>
                  <a:pt x="630" y="394"/>
                </a:lnTo>
                <a:lnTo>
                  <a:pt x="1242" y="38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Freeform 21"/>
          <p:cNvSpPr>
            <a:spLocks/>
          </p:cNvSpPr>
          <p:nvPr/>
        </p:nvSpPr>
        <p:spPr bwMode="auto">
          <a:xfrm>
            <a:off x="6203950" y="381000"/>
            <a:ext cx="1003300" cy="2806700"/>
          </a:xfrm>
          <a:custGeom>
            <a:avLst/>
            <a:gdLst>
              <a:gd name="T0" fmla="*/ 2147483647 w 696"/>
              <a:gd name="T1" fmla="*/ 2147483647 h 1916"/>
              <a:gd name="T2" fmla="*/ 2147483647 w 696"/>
              <a:gd name="T3" fmla="*/ 2147483647 h 1916"/>
              <a:gd name="T4" fmla="*/ 2147483647 w 696"/>
              <a:gd name="T5" fmla="*/ 2147483647 h 1916"/>
              <a:gd name="T6" fmla="*/ 0 w 696"/>
              <a:gd name="T7" fmla="*/ 0 h 1916"/>
              <a:gd name="T8" fmla="*/ 2147483647 w 696"/>
              <a:gd name="T9" fmla="*/ 2147483647 h 19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6" h="1916">
                <a:moveTo>
                  <a:pt x="4" y="1445"/>
                </a:moveTo>
                <a:lnTo>
                  <a:pt x="696" y="1916"/>
                </a:lnTo>
                <a:lnTo>
                  <a:pt x="688" y="352"/>
                </a:lnTo>
                <a:lnTo>
                  <a:pt x="0" y="0"/>
                </a:lnTo>
                <a:lnTo>
                  <a:pt x="4" y="144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197725" y="896938"/>
            <a:ext cx="996950" cy="1130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Freeform 23"/>
          <p:cNvSpPr>
            <a:spLocks/>
          </p:cNvSpPr>
          <p:nvPr/>
        </p:nvSpPr>
        <p:spPr bwMode="auto">
          <a:xfrm>
            <a:off x="7194550" y="892175"/>
            <a:ext cx="1011238" cy="2744788"/>
          </a:xfrm>
          <a:custGeom>
            <a:avLst/>
            <a:gdLst>
              <a:gd name="T0" fmla="*/ 2147483647 w 637"/>
              <a:gd name="T1" fmla="*/ 2147483647 h 1729"/>
              <a:gd name="T2" fmla="*/ 2147483647 w 637"/>
              <a:gd name="T3" fmla="*/ 2147483647 h 1729"/>
              <a:gd name="T4" fmla="*/ 2147483647 w 637"/>
              <a:gd name="T5" fmla="*/ 2147483647 h 1729"/>
              <a:gd name="T6" fmla="*/ 0 w 637"/>
              <a:gd name="T7" fmla="*/ 0 h 1729"/>
              <a:gd name="T8" fmla="*/ 2147483647 w 637"/>
              <a:gd name="T9" fmla="*/ 2147483647 h 1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7" h="1729">
                <a:moveTo>
                  <a:pt x="4" y="1439"/>
                </a:moveTo>
                <a:lnTo>
                  <a:pt x="625" y="1729"/>
                </a:lnTo>
                <a:lnTo>
                  <a:pt x="637" y="351"/>
                </a:lnTo>
                <a:lnTo>
                  <a:pt x="0" y="0"/>
                </a:lnTo>
                <a:lnTo>
                  <a:pt x="4" y="1439"/>
                </a:lnTo>
                <a:close/>
              </a:path>
            </a:pathLst>
          </a:custGeom>
          <a:solidFill>
            <a:schemeClr val="accent2">
              <a:alpha val="25882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5422900" y="2035175"/>
            <a:ext cx="178435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Freeform 25"/>
          <p:cNvSpPr>
            <a:spLocks/>
          </p:cNvSpPr>
          <p:nvPr/>
        </p:nvSpPr>
        <p:spPr bwMode="auto">
          <a:xfrm>
            <a:off x="5422900" y="2032000"/>
            <a:ext cx="2787650" cy="635000"/>
          </a:xfrm>
          <a:custGeom>
            <a:avLst/>
            <a:gdLst>
              <a:gd name="T0" fmla="*/ 2147483647 w 1756"/>
              <a:gd name="T1" fmla="*/ 2147483647 h 400"/>
              <a:gd name="T2" fmla="*/ 2147483647 w 1756"/>
              <a:gd name="T3" fmla="*/ 0 h 400"/>
              <a:gd name="T4" fmla="*/ 0 w 1756"/>
              <a:gd name="T5" fmla="*/ 0 h 400"/>
              <a:gd name="T6" fmla="*/ 2147483647 w 1756"/>
              <a:gd name="T7" fmla="*/ 2147483647 h 400"/>
              <a:gd name="T8" fmla="*/ 2147483647 w 1756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6" h="400">
                <a:moveTo>
                  <a:pt x="1756" y="392"/>
                </a:moveTo>
                <a:lnTo>
                  <a:pt x="1116" y="0"/>
                </a:lnTo>
                <a:lnTo>
                  <a:pt x="0" y="0"/>
                </a:lnTo>
                <a:lnTo>
                  <a:pt x="584" y="400"/>
                </a:lnTo>
                <a:lnTo>
                  <a:pt x="1756" y="392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8458" name="Freeform 26"/>
          <p:cNvSpPr>
            <a:spLocks/>
          </p:cNvSpPr>
          <p:nvPr/>
        </p:nvSpPr>
        <p:spPr bwMode="auto">
          <a:xfrm>
            <a:off x="5424488" y="2671763"/>
            <a:ext cx="927100" cy="501650"/>
          </a:xfrm>
          <a:custGeom>
            <a:avLst/>
            <a:gdLst>
              <a:gd name="T0" fmla="*/ 2147483647 w 584"/>
              <a:gd name="T1" fmla="*/ 0 h 316"/>
              <a:gd name="T2" fmla="*/ 2147483647 w 584"/>
              <a:gd name="T3" fmla="*/ 2147483647 h 316"/>
              <a:gd name="T4" fmla="*/ 2147483647 w 584"/>
              <a:gd name="T5" fmla="*/ 2147483647 h 316"/>
              <a:gd name="T6" fmla="*/ 2147483647 w 584"/>
              <a:gd name="T7" fmla="*/ 2147483647 h 316"/>
              <a:gd name="T8" fmla="*/ 0 w 584"/>
              <a:gd name="T9" fmla="*/ 2147483647 h 3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84" h="316">
                <a:moveTo>
                  <a:pt x="584" y="0"/>
                </a:moveTo>
                <a:cubicBezTo>
                  <a:pt x="572" y="21"/>
                  <a:pt x="544" y="81"/>
                  <a:pt x="508" y="120"/>
                </a:cubicBezTo>
                <a:cubicBezTo>
                  <a:pt x="472" y="159"/>
                  <a:pt x="418" y="207"/>
                  <a:pt x="368" y="236"/>
                </a:cubicBezTo>
                <a:cubicBezTo>
                  <a:pt x="318" y="265"/>
                  <a:pt x="269" y="283"/>
                  <a:pt x="208" y="296"/>
                </a:cubicBezTo>
                <a:cubicBezTo>
                  <a:pt x="147" y="309"/>
                  <a:pt x="43" y="312"/>
                  <a:pt x="0" y="3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Freeform 27"/>
          <p:cNvSpPr>
            <a:spLocks/>
          </p:cNvSpPr>
          <p:nvPr/>
        </p:nvSpPr>
        <p:spPr bwMode="auto">
          <a:xfrm>
            <a:off x="8193088" y="893763"/>
            <a:ext cx="141287" cy="558800"/>
          </a:xfrm>
          <a:custGeom>
            <a:avLst/>
            <a:gdLst>
              <a:gd name="T0" fmla="*/ 2147483647 w 89"/>
              <a:gd name="T1" fmla="*/ 2147483647 h 352"/>
              <a:gd name="T2" fmla="*/ 2147483647 w 89"/>
              <a:gd name="T3" fmla="*/ 2147483647 h 352"/>
              <a:gd name="T4" fmla="*/ 2147483647 w 89"/>
              <a:gd name="T5" fmla="*/ 2147483647 h 352"/>
              <a:gd name="T6" fmla="*/ 2147483647 w 89"/>
              <a:gd name="T7" fmla="*/ 2147483647 h 352"/>
              <a:gd name="T8" fmla="*/ 0 w 89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352">
                <a:moveTo>
                  <a:pt x="16" y="352"/>
                </a:moveTo>
                <a:cubicBezTo>
                  <a:pt x="23" y="339"/>
                  <a:pt x="52" y="299"/>
                  <a:pt x="64" y="272"/>
                </a:cubicBezTo>
                <a:cubicBezTo>
                  <a:pt x="76" y="245"/>
                  <a:pt x="87" y="224"/>
                  <a:pt x="88" y="192"/>
                </a:cubicBezTo>
                <a:cubicBezTo>
                  <a:pt x="89" y="160"/>
                  <a:pt x="83" y="112"/>
                  <a:pt x="68" y="80"/>
                </a:cubicBezTo>
                <a:cubicBezTo>
                  <a:pt x="53" y="48"/>
                  <a:pt x="14" y="17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6335713" y="24177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5422900" y="893763"/>
            <a:ext cx="1771650" cy="1136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5524500" y="17573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6800850" y="1547813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6229350" y="2036763"/>
            <a:ext cx="5461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 flipV="1">
            <a:off x="6762750" y="1522413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6234113" y="1220788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5929313" y="1022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 flipV="1">
            <a:off x="6235700" y="1217613"/>
            <a:ext cx="0" cy="81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5911850" y="17256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6751638" y="1516063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6751638" y="2354263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 flipV="1">
            <a:off x="7723188" y="1516063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6230938" y="1211263"/>
            <a:ext cx="946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7196138" y="1211263"/>
            <a:ext cx="53975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7747000" y="13700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6769100" y="23225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8477" name="Text Box 45"/>
          <p:cNvSpPr txBox="1">
            <a:spLocks noChangeArrowheads="1"/>
          </p:cNvSpPr>
          <p:nvPr/>
        </p:nvSpPr>
        <p:spPr bwMode="auto">
          <a:xfrm>
            <a:off x="7473950" y="19415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7213600" y="9699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18479" name="Oval 47"/>
          <p:cNvSpPr>
            <a:spLocks noChangeArrowheads="1"/>
          </p:cNvSpPr>
          <p:nvPr/>
        </p:nvSpPr>
        <p:spPr bwMode="auto">
          <a:xfrm>
            <a:off x="6727825" y="23209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0" name="Oval 48"/>
          <p:cNvSpPr>
            <a:spLocks noChangeArrowheads="1"/>
          </p:cNvSpPr>
          <p:nvPr/>
        </p:nvSpPr>
        <p:spPr bwMode="auto">
          <a:xfrm>
            <a:off x="6200775" y="11779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1" name="Oval 49"/>
          <p:cNvSpPr>
            <a:spLocks noChangeArrowheads="1"/>
          </p:cNvSpPr>
          <p:nvPr/>
        </p:nvSpPr>
        <p:spPr bwMode="auto">
          <a:xfrm>
            <a:off x="7693025" y="14827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2" name="Oval 50"/>
          <p:cNvSpPr>
            <a:spLocks noChangeArrowheads="1"/>
          </p:cNvSpPr>
          <p:nvPr/>
        </p:nvSpPr>
        <p:spPr bwMode="auto">
          <a:xfrm>
            <a:off x="6734175" y="14827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5461000" y="9239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7986713" y="32924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7048500" y="8175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8064500" y="22717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8487" name="Line 55"/>
          <p:cNvSpPr>
            <a:spLocks noChangeShapeType="1"/>
          </p:cNvSpPr>
          <p:nvPr/>
        </p:nvSpPr>
        <p:spPr bwMode="auto">
          <a:xfrm>
            <a:off x="5418138" y="2030413"/>
            <a:ext cx="1771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8" name="Line 56"/>
          <p:cNvSpPr>
            <a:spLocks noChangeShapeType="1"/>
          </p:cNvSpPr>
          <p:nvPr/>
        </p:nvSpPr>
        <p:spPr bwMode="auto">
          <a:xfrm flipV="1">
            <a:off x="7189788" y="906463"/>
            <a:ext cx="0" cy="111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9" name="Line 57"/>
          <p:cNvSpPr>
            <a:spLocks noChangeShapeType="1"/>
          </p:cNvSpPr>
          <p:nvPr/>
        </p:nvSpPr>
        <p:spPr bwMode="auto">
          <a:xfrm>
            <a:off x="7196138" y="2024063"/>
            <a:ext cx="1022350" cy="628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0" name="Oval 58"/>
          <p:cNvSpPr>
            <a:spLocks noChangeArrowheads="1"/>
          </p:cNvSpPr>
          <p:nvPr/>
        </p:nvSpPr>
        <p:spPr bwMode="auto">
          <a:xfrm>
            <a:off x="7165975" y="118427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1" name="Oval 59"/>
          <p:cNvSpPr>
            <a:spLocks noChangeArrowheads="1"/>
          </p:cNvSpPr>
          <p:nvPr/>
        </p:nvSpPr>
        <p:spPr bwMode="auto">
          <a:xfrm>
            <a:off x="7693025" y="231457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2" name="Oval 60"/>
          <p:cNvSpPr>
            <a:spLocks noChangeArrowheads="1"/>
          </p:cNvSpPr>
          <p:nvPr/>
        </p:nvSpPr>
        <p:spPr bwMode="auto">
          <a:xfrm>
            <a:off x="6200775" y="19907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3" name="Line 61"/>
          <p:cNvSpPr>
            <a:spLocks noChangeShapeType="1"/>
          </p:cNvSpPr>
          <p:nvPr/>
        </p:nvSpPr>
        <p:spPr bwMode="auto">
          <a:xfrm flipV="1">
            <a:off x="7196138" y="2665413"/>
            <a:ext cx="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4" name="Rectangle 62"/>
          <p:cNvSpPr>
            <a:spLocks noChangeArrowheads="1"/>
          </p:cNvSpPr>
          <p:nvPr/>
        </p:nvSpPr>
        <p:spPr bwMode="auto">
          <a:xfrm>
            <a:off x="7197725" y="3762375"/>
            <a:ext cx="1412875" cy="1157288"/>
          </a:xfrm>
          <a:prstGeom prst="rect">
            <a:avLst/>
          </a:prstGeom>
          <a:solidFill>
            <a:schemeClr val="accent2">
              <a:alpha val="1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5" name="Rectangle 63"/>
          <p:cNvSpPr>
            <a:spLocks noChangeArrowheads="1"/>
          </p:cNvSpPr>
          <p:nvPr/>
        </p:nvSpPr>
        <p:spPr bwMode="auto">
          <a:xfrm>
            <a:off x="7200900" y="4900613"/>
            <a:ext cx="1411288" cy="11255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6" name="Text Box 64"/>
          <p:cNvSpPr txBox="1">
            <a:spLocks noChangeArrowheads="1"/>
          </p:cNvSpPr>
          <p:nvPr/>
        </p:nvSpPr>
        <p:spPr bwMode="auto">
          <a:xfrm>
            <a:off x="5499100" y="37988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P</a:t>
            </a:r>
            <a:r>
              <a:rPr lang="en-US" sz="1600" baseline="-25000" dirty="0">
                <a:latin typeface="Times New Roman" pitchFamily="18" charset="0"/>
                <a:cs typeface="Arial" charset="0"/>
              </a:rPr>
              <a:t>2</a:t>
            </a:r>
            <a:endParaRPr lang="el-GR" sz="1600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8497" name="Text Box 65"/>
          <p:cNvSpPr txBox="1">
            <a:spLocks noChangeArrowheads="1"/>
          </p:cNvSpPr>
          <p:nvPr/>
        </p:nvSpPr>
        <p:spPr bwMode="auto">
          <a:xfrm>
            <a:off x="8353425" y="37655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8498" name="Text Box 66"/>
          <p:cNvSpPr txBox="1">
            <a:spLocks noChangeArrowheads="1"/>
          </p:cNvSpPr>
          <p:nvPr/>
        </p:nvSpPr>
        <p:spPr bwMode="auto">
          <a:xfrm>
            <a:off x="5483225" y="57023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P</a:t>
            </a:r>
            <a:r>
              <a:rPr lang="en-US" sz="1600" baseline="-25000" dirty="0">
                <a:latin typeface="Times New Roman" pitchFamily="18" charset="0"/>
                <a:cs typeface="Arial" charset="0"/>
              </a:rPr>
              <a:t>1</a:t>
            </a:r>
            <a:endParaRPr lang="el-GR" sz="1600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8499" name="Line 67"/>
          <p:cNvSpPr>
            <a:spLocks noChangeShapeType="1"/>
          </p:cNvSpPr>
          <p:nvPr/>
        </p:nvSpPr>
        <p:spPr bwMode="auto">
          <a:xfrm>
            <a:off x="6257925" y="5521325"/>
            <a:ext cx="93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>
            <a:off x="7197725" y="3762375"/>
            <a:ext cx="0" cy="2266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1" name="Line 69"/>
          <p:cNvSpPr>
            <a:spLocks noChangeShapeType="1"/>
          </p:cNvSpPr>
          <p:nvPr/>
        </p:nvSpPr>
        <p:spPr bwMode="auto">
          <a:xfrm>
            <a:off x="5445125" y="4911725"/>
            <a:ext cx="3171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2" name="Oval 70"/>
          <p:cNvSpPr>
            <a:spLocks noChangeArrowheads="1"/>
          </p:cNvSpPr>
          <p:nvPr/>
        </p:nvSpPr>
        <p:spPr bwMode="auto">
          <a:xfrm>
            <a:off x="6218238" y="48593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>
            <a:off x="6257925" y="4079875"/>
            <a:ext cx="153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4" name="Freeform 72"/>
          <p:cNvSpPr>
            <a:spLocks/>
          </p:cNvSpPr>
          <p:nvPr/>
        </p:nvSpPr>
        <p:spPr bwMode="auto">
          <a:xfrm>
            <a:off x="7199313" y="4906963"/>
            <a:ext cx="595312" cy="6143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5" name="Line 73"/>
          <p:cNvSpPr>
            <a:spLocks noChangeShapeType="1"/>
          </p:cNvSpPr>
          <p:nvPr/>
        </p:nvSpPr>
        <p:spPr bwMode="auto">
          <a:xfrm flipV="1">
            <a:off x="7794625" y="4078288"/>
            <a:ext cx="0" cy="833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6" name="Text Box 74"/>
          <p:cNvSpPr txBox="1">
            <a:spLocks noChangeArrowheads="1"/>
          </p:cNvSpPr>
          <p:nvPr/>
        </p:nvSpPr>
        <p:spPr bwMode="auto">
          <a:xfrm>
            <a:off x="7572375" y="3759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8507" name="Text Box 75"/>
          <p:cNvSpPr txBox="1">
            <a:spLocks noChangeArrowheads="1"/>
          </p:cNvSpPr>
          <p:nvPr/>
        </p:nvSpPr>
        <p:spPr bwMode="auto">
          <a:xfrm>
            <a:off x="7045325" y="36734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8508" name="Text Box 76"/>
          <p:cNvSpPr txBox="1">
            <a:spLocks noChangeArrowheads="1"/>
          </p:cNvSpPr>
          <p:nvPr/>
        </p:nvSpPr>
        <p:spPr bwMode="auto">
          <a:xfrm>
            <a:off x="7245350" y="57356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8509" name="Text Box 77"/>
          <p:cNvSpPr txBox="1">
            <a:spLocks noChangeArrowheads="1"/>
          </p:cNvSpPr>
          <p:nvPr/>
        </p:nvSpPr>
        <p:spPr bwMode="auto">
          <a:xfrm>
            <a:off x="8102600" y="48641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8510" name="Text Box 78"/>
          <p:cNvSpPr txBox="1">
            <a:spLocks noChangeArrowheads="1"/>
          </p:cNvSpPr>
          <p:nvPr/>
        </p:nvSpPr>
        <p:spPr bwMode="auto">
          <a:xfrm>
            <a:off x="7246938" y="46418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8511" name="Text Box 79"/>
          <p:cNvSpPr txBox="1">
            <a:spLocks noChangeArrowheads="1"/>
          </p:cNvSpPr>
          <p:nvPr/>
        </p:nvSpPr>
        <p:spPr bwMode="auto">
          <a:xfrm>
            <a:off x="7229475" y="40592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18512" name="Text Box 80"/>
          <p:cNvSpPr txBox="1">
            <a:spLocks noChangeArrowheads="1"/>
          </p:cNvSpPr>
          <p:nvPr/>
        </p:nvSpPr>
        <p:spPr bwMode="auto">
          <a:xfrm>
            <a:off x="7842250" y="46021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18513" name="Text Box 81"/>
          <p:cNvSpPr txBox="1">
            <a:spLocks noChangeArrowheads="1"/>
          </p:cNvSpPr>
          <p:nvPr/>
        </p:nvSpPr>
        <p:spPr bwMode="auto">
          <a:xfrm>
            <a:off x="7250113" y="51704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18514" name="Oval 82"/>
          <p:cNvSpPr>
            <a:spLocks noChangeArrowheads="1"/>
          </p:cNvSpPr>
          <p:nvPr/>
        </p:nvSpPr>
        <p:spPr bwMode="auto">
          <a:xfrm>
            <a:off x="6223000" y="54737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15" name="Oval 83"/>
          <p:cNvSpPr>
            <a:spLocks noChangeArrowheads="1"/>
          </p:cNvSpPr>
          <p:nvPr/>
        </p:nvSpPr>
        <p:spPr bwMode="auto">
          <a:xfrm>
            <a:off x="6218238" y="404018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16" name="Oval 84"/>
          <p:cNvSpPr>
            <a:spLocks noChangeArrowheads="1"/>
          </p:cNvSpPr>
          <p:nvPr/>
        </p:nvSpPr>
        <p:spPr bwMode="auto">
          <a:xfrm>
            <a:off x="7156450" y="40449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17" name="Oval 85"/>
          <p:cNvSpPr>
            <a:spLocks noChangeArrowheads="1"/>
          </p:cNvSpPr>
          <p:nvPr/>
        </p:nvSpPr>
        <p:spPr bwMode="auto">
          <a:xfrm>
            <a:off x="7751763" y="40449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18" name="Oval 86"/>
          <p:cNvSpPr>
            <a:spLocks noChangeArrowheads="1"/>
          </p:cNvSpPr>
          <p:nvPr/>
        </p:nvSpPr>
        <p:spPr bwMode="auto">
          <a:xfrm>
            <a:off x="7751763" y="48736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19" name="Oval 87"/>
          <p:cNvSpPr>
            <a:spLocks noChangeArrowheads="1"/>
          </p:cNvSpPr>
          <p:nvPr/>
        </p:nvSpPr>
        <p:spPr bwMode="auto">
          <a:xfrm>
            <a:off x="7165975" y="54784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20" name="Text Box 88"/>
          <p:cNvSpPr txBox="1">
            <a:spLocks noChangeArrowheads="1"/>
          </p:cNvSpPr>
          <p:nvPr/>
        </p:nvSpPr>
        <p:spPr bwMode="auto">
          <a:xfrm>
            <a:off x="7246938" y="18272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pic>
        <p:nvPicPr>
          <p:cNvPr id="90" name="Picture 8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119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1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1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ChangeArrowheads="1"/>
          </p:cNvSpPr>
          <p:nvPr/>
        </p:nvSpPr>
        <p:spPr bwMode="auto">
          <a:xfrm>
            <a:off x="76200" y="1214437"/>
            <a:ext cx="5189538" cy="488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 i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- 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                                                 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327593" y="6078537"/>
            <a:ext cx="4816407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11. </a:t>
            </a:r>
            <a:r>
              <a:rPr lang="en-US" i="1" dirty="0" err="1">
                <a:latin typeface="Times New Roman" pitchFamily="18" charset="0"/>
              </a:rPr>
              <a:t>Xây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err="1">
                <a:latin typeface="Times New Roman" pitchFamily="18" charset="0"/>
              </a:rPr>
              <a:t>dựng</a:t>
            </a:r>
            <a:r>
              <a:rPr lang="en-US" i="1">
                <a:latin typeface="Times New Roman" pitchFamily="18" charset="0"/>
              </a:rPr>
              <a:t> hình biểu diễn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một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trên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hệ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thống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endParaRPr lang="en-US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latin typeface="Times New Roman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113338" y="42973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Arial" charset="0"/>
              </a:rPr>
              <a:t>b)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562725" y="3997325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6411913" y="41179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5451475" y="3838575"/>
            <a:ext cx="1749425" cy="114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257925" y="38449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492750" y="47021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6327775" y="46751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453063" y="4992688"/>
            <a:ext cx="1744662" cy="11096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6257925" y="414972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6162675" y="55832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938713" y="21336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Arial" charset="0"/>
              </a:rPr>
              <a:t>a)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9471" name="Freeform 15"/>
          <p:cNvSpPr>
            <a:spLocks/>
          </p:cNvSpPr>
          <p:nvPr/>
        </p:nvSpPr>
        <p:spPr bwMode="auto">
          <a:xfrm>
            <a:off x="4560888" y="974725"/>
            <a:ext cx="873125" cy="547688"/>
          </a:xfrm>
          <a:custGeom>
            <a:avLst/>
            <a:gdLst>
              <a:gd name="T0" fmla="*/ 0 w 550"/>
              <a:gd name="T1" fmla="*/ 2147483647 h 345"/>
              <a:gd name="T2" fmla="*/ 2147483647 w 550"/>
              <a:gd name="T3" fmla="*/ 2147483647 h 345"/>
              <a:gd name="T4" fmla="*/ 2147483647 w 550"/>
              <a:gd name="T5" fmla="*/ 2147483647 h 345"/>
              <a:gd name="T6" fmla="*/ 2147483647 w 550"/>
              <a:gd name="T7" fmla="*/ 2147483647 h 345"/>
              <a:gd name="T8" fmla="*/ 2147483647 w 550"/>
              <a:gd name="T9" fmla="*/ 0 h 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0" h="345">
                <a:moveTo>
                  <a:pt x="0" y="345"/>
                </a:moveTo>
                <a:cubicBezTo>
                  <a:pt x="9" y="326"/>
                  <a:pt x="25" y="271"/>
                  <a:pt x="56" y="229"/>
                </a:cubicBezTo>
                <a:cubicBezTo>
                  <a:pt x="87" y="187"/>
                  <a:pt x="139" y="128"/>
                  <a:pt x="188" y="93"/>
                </a:cubicBezTo>
                <a:cubicBezTo>
                  <a:pt x="237" y="58"/>
                  <a:pt x="290" y="36"/>
                  <a:pt x="350" y="21"/>
                </a:cubicBezTo>
                <a:cubicBezTo>
                  <a:pt x="410" y="6"/>
                  <a:pt x="508" y="4"/>
                  <a:pt x="55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7200900" y="2106613"/>
            <a:ext cx="99695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Freeform 17"/>
          <p:cNvSpPr>
            <a:spLocks/>
          </p:cNvSpPr>
          <p:nvPr/>
        </p:nvSpPr>
        <p:spPr bwMode="auto">
          <a:xfrm>
            <a:off x="7172325" y="2089150"/>
            <a:ext cx="1971675" cy="625475"/>
          </a:xfrm>
          <a:custGeom>
            <a:avLst/>
            <a:gdLst>
              <a:gd name="T0" fmla="*/ 2147483647 w 1242"/>
              <a:gd name="T1" fmla="*/ 2147483647 h 394"/>
              <a:gd name="T2" fmla="*/ 2147483647 w 1242"/>
              <a:gd name="T3" fmla="*/ 2147483647 h 394"/>
              <a:gd name="T4" fmla="*/ 0 w 1242"/>
              <a:gd name="T5" fmla="*/ 0 h 394"/>
              <a:gd name="T6" fmla="*/ 2147483647 w 1242"/>
              <a:gd name="T7" fmla="*/ 2147483647 h 394"/>
              <a:gd name="T8" fmla="*/ 2147483647 w 1242"/>
              <a:gd name="T9" fmla="*/ 2147483647 h 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2" h="394">
                <a:moveTo>
                  <a:pt x="1242" y="386"/>
                </a:moveTo>
                <a:lnTo>
                  <a:pt x="622" y="2"/>
                </a:lnTo>
                <a:lnTo>
                  <a:pt x="0" y="0"/>
                </a:lnTo>
                <a:lnTo>
                  <a:pt x="630" y="394"/>
                </a:lnTo>
                <a:lnTo>
                  <a:pt x="1242" y="386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7118350" y="22844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9475" name="Freeform 19"/>
          <p:cNvSpPr>
            <a:spLocks/>
          </p:cNvSpPr>
          <p:nvPr/>
        </p:nvSpPr>
        <p:spPr bwMode="auto">
          <a:xfrm>
            <a:off x="4554538" y="1528763"/>
            <a:ext cx="2628900" cy="571500"/>
          </a:xfrm>
          <a:custGeom>
            <a:avLst/>
            <a:gdLst>
              <a:gd name="T0" fmla="*/ 2147483647 w 1656"/>
              <a:gd name="T1" fmla="*/ 2147483647 h 360"/>
              <a:gd name="T2" fmla="*/ 2147483647 w 1656"/>
              <a:gd name="T3" fmla="*/ 0 h 360"/>
              <a:gd name="T4" fmla="*/ 0 w 1656"/>
              <a:gd name="T5" fmla="*/ 2147483647 h 360"/>
              <a:gd name="T6" fmla="*/ 2147483647 w 1656"/>
              <a:gd name="T7" fmla="*/ 2147483647 h 360"/>
              <a:gd name="T8" fmla="*/ 2147483647 w 1656"/>
              <a:gd name="T9" fmla="*/ 2147483647 h 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56" h="360">
                <a:moveTo>
                  <a:pt x="1656" y="360"/>
                </a:moveTo>
                <a:lnTo>
                  <a:pt x="1036" y="0"/>
                </a:lnTo>
                <a:lnTo>
                  <a:pt x="0" y="4"/>
                </a:lnTo>
                <a:lnTo>
                  <a:pt x="548" y="360"/>
                </a:lnTo>
                <a:lnTo>
                  <a:pt x="1656" y="36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9476" name="Freeform 20"/>
          <p:cNvSpPr>
            <a:spLocks/>
          </p:cNvSpPr>
          <p:nvPr/>
        </p:nvSpPr>
        <p:spPr bwMode="auto">
          <a:xfrm rot="10800000">
            <a:off x="6202363" y="1481138"/>
            <a:ext cx="1971675" cy="625475"/>
          </a:xfrm>
          <a:custGeom>
            <a:avLst/>
            <a:gdLst>
              <a:gd name="T0" fmla="*/ 2147483647 w 1242"/>
              <a:gd name="T1" fmla="*/ 2147483647 h 394"/>
              <a:gd name="T2" fmla="*/ 2147483647 w 1242"/>
              <a:gd name="T3" fmla="*/ 2147483647 h 394"/>
              <a:gd name="T4" fmla="*/ 0 w 1242"/>
              <a:gd name="T5" fmla="*/ 0 h 394"/>
              <a:gd name="T6" fmla="*/ 2147483647 w 1242"/>
              <a:gd name="T7" fmla="*/ 2147483647 h 394"/>
              <a:gd name="T8" fmla="*/ 2147483647 w 1242"/>
              <a:gd name="T9" fmla="*/ 2147483647 h 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2" h="394">
                <a:moveTo>
                  <a:pt x="1242" y="386"/>
                </a:moveTo>
                <a:lnTo>
                  <a:pt x="622" y="2"/>
                </a:lnTo>
                <a:lnTo>
                  <a:pt x="0" y="0"/>
                </a:lnTo>
                <a:lnTo>
                  <a:pt x="630" y="394"/>
                </a:lnTo>
                <a:lnTo>
                  <a:pt x="1242" y="38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1"/>
          <p:cNvSpPr>
            <a:spLocks/>
          </p:cNvSpPr>
          <p:nvPr/>
        </p:nvSpPr>
        <p:spPr bwMode="auto">
          <a:xfrm>
            <a:off x="6203950" y="457200"/>
            <a:ext cx="1003300" cy="2806700"/>
          </a:xfrm>
          <a:custGeom>
            <a:avLst/>
            <a:gdLst>
              <a:gd name="T0" fmla="*/ 2147483647 w 696"/>
              <a:gd name="T1" fmla="*/ 2147483647 h 1916"/>
              <a:gd name="T2" fmla="*/ 2147483647 w 696"/>
              <a:gd name="T3" fmla="*/ 2147483647 h 1916"/>
              <a:gd name="T4" fmla="*/ 2147483647 w 696"/>
              <a:gd name="T5" fmla="*/ 2147483647 h 1916"/>
              <a:gd name="T6" fmla="*/ 0 w 696"/>
              <a:gd name="T7" fmla="*/ 0 h 1916"/>
              <a:gd name="T8" fmla="*/ 2147483647 w 696"/>
              <a:gd name="T9" fmla="*/ 2147483647 h 19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6" h="1916">
                <a:moveTo>
                  <a:pt x="4" y="1445"/>
                </a:moveTo>
                <a:lnTo>
                  <a:pt x="696" y="1916"/>
                </a:lnTo>
                <a:lnTo>
                  <a:pt x="688" y="352"/>
                </a:lnTo>
                <a:lnTo>
                  <a:pt x="0" y="0"/>
                </a:lnTo>
                <a:lnTo>
                  <a:pt x="4" y="144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7197725" y="973138"/>
            <a:ext cx="996950" cy="1130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Freeform 23"/>
          <p:cNvSpPr>
            <a:spLocks/>
          </p:cNvSpPr>
          <p:nvPr/>
        </p:nvSpPr>
        <p:spPr bwMode="auto">
          <a:xfrm>
            <a:off x="7194550" y="968375"/>
            <a:ext cx="1011238" cy="2744788"/>
          </a:xfrm>
          <a:custGeom>
            <a:avLst/>
            <a:gdLst>
              <a:gd name="T0" fmla="*/ 2147483647 w 637"/>
              <a:gd name="T1" fmla="*/ 2147483647 h 1729"/>
              <a:gd name="T2" fmla="*/ 2147483647 w 637"/>
              <a:gd name="T3" fmla="*/ 2147483647 h 1729"/>
              <a:gd name="T4" fmla="*/ 2147483647 w 637"/>
              <a:gd name="T5" fmla="*/ 2147483647 h 1729"/>
              <a:gd name="T6" fmla="*/ 0 w 637"/>
              <a:gd name="T7" fmla="*/ 0 h 1729"/>
              <a:gd name="T8" fmla="*/ 2147483647 w 637"/>
              <a:gd name="T9" fmla="*/ 2147483647 h 1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7" h="1729">
                <a:moveTo>
                  <a:pt x="4" y="1439"/>
                </a:moveTo>
                <a:lnTo>
                  <a:pt x="625" y="1729"/>
                </a:lnTo>
                <a:lnTo>
                  <a:pt x="637" y="351"/>
                </a:lnTo>
                <a:lnTo>
                  <a:pt x="0" y="0"/>
                </a:lnTo>
                <a:lnTo>
                  <a:pt x="4" y="1439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5422900" y="2111375"/>
            <a:ext cx="178435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Freeform 25"/>
          <p:cNvSpPr>
            <a:spLocks/>
          </p:cNvSpPr>
          <p:nvPr/>
        </p:nvSpPr>
        <p:spPr bwMode="auto">
          <a:xfrm>
            <a:off x="5422900" y="2108200"/>
            <a:ext cx="2787650" cy="635000"/>
          </a:xfrm>
          <a:custGeom>
            <a:avLst/>
            <a:gdLst>
              <a:gd name="T0" fmla="*/ 2147483647 w 1756"/>
              <a:gd name="T1" fmla="*/ 2147483647 h 400"/>
              <a:gd name="T2" fmla="*/ 2147483647 w 1756"/>
              <a:gd name="T3" fmla="*/ 0 h 400"/>
              <a:gd name="T4" fmla="*/ 0 w 1756"/>
              <a:gd name="T5" fmla="*/ 0 h 400"/>
              <a:gd name="T6" fmla="*/ 2147483647 w 1756"/>
              <a:gd name="T7" fmla="*/ 2147483647 h 400"/>
              <a:gd name="T8" fmla="*/ 2147483647 w 1756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6" h="400">
                <a:moveTo>
                  <a:pt x="1756" y="392"/>
                </a:moveTo>
                <a:lnTo>
                  <a:pt x="1116" y="0"/>
                </a:lnTo>
                <a:lnTo>
                  <a:pt x="0" y="0"/>
                </a:lnTo>
                <a:lnTo>
                  <a:pt x="584" y="400"/>
                </a:lnTo>
                <a:lnTo>
                  <a:pt x="1756" y="392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9482" name="Freeform 26"/>
          <p:cNvSpPr>
            <a:spLocks/>
          </p:cNvSpPr>
          <p:nvPr/>
        </p:nvSpPr>
        <p:spPr bwMode="auto">
          <a:xfrm>
            <a:off x="5424488" y="2747963"/>
            <a:ext cx="927100" cy="501650"/>
          </a:xfrm>
          <a:custGeom>
            <a:avLst/>
            <a:gdLst>
              <a:gd name="T0" fmla="*/ 2147483647 w 584"/>
              <a:gd name="T1" fmla="*/ 0 h 316"/>
              <a:gd name="T2" fmla="*/ 2147483647 w 584"/>
              <a:gd name="T3" fmla="*/ 2147483647 h 316"/>
              <a:gd name="T4" fmla="*/ 2147483647 w 584"/>
              <a:gd name="T5" fmla="*/ 2147483647 h 316"/>
              <a:gd name="T6" fmla="*/ 2147483647 w 584"/>
              <a:gd name="T7" fmla="*/ 2147483647 h 316"/>
              <a:gd name="T8" fmla="*/ 0 w 584"/>
              <a:gd name="T9" fmla="*/ 2147483647 h 3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84" h="316">
                <a:moveTo>
                  <a:pt x="584" y="0"/>
                </a:moveTo>
                <a:cubicBezTo>
                  <a:pt x="572" y="21"/>
                  <a:pt x="544" y="81"/>
                  <a:pt x="508" y="120"/>
                </a:cubicBezTo>
                <a:cubicBezTo>
                  <a:pt x="472" y="159"/>
                  <a:pt x="418" y="207"/>
                  <a:pt x="368" y="236"/>
                </a:cubicBezTo>
                <a:cubicBezTo>
                  <a:pt x="318" y="265"/>
                  <a:pt x="269" y="283"/>
                  <a:pt x="208" y="296"/>
                </a:cubicBezTo>
                <a:cubicBezTo>
                  <a:pt x="147" y="309"/>
                  <a:pt x="43" y="312"/>
                  <a:pt x="0" y="3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Freeform 27"/>
          <p:cNvSpPr>
            <a:spLocks/>
          </p:cNvSpPr>
          <p:nvPr/>
        </p:nvSpPr>
        <p:spPr bwMode="auto">
          <a:xfrm>
            <a:off x="8193088" y="969963"/>
            <a:ext cx="141287" cy="558800"/>
          </a:xfrm>
          <a:custGeom>
            <a:avLst/>
            <a:gdLst>
              <a:gd name="T0" fmla="*/ 2147483647 w 89"/>
              <a:gd name="T1" fmla="*/ 2147483647 h 352"/>
              <a:gd name="T2" fmla="*/ 2147483647 w 89"/>
              <a:gd name="T3" fmla="*/ 2147483647 h 352"/>
              <a:gd name="T4" fmla="*/ 2147483647 w 89"/>
              <a:gd name="T5" fmla="*/ 2147483647 h 352"/>
              <a:gd name="T6" fmla="*/ 2147483647 w 89"/>
              <a:gd name="T7" fmla="*/ 2147483647 h 352"/>
              <a:gd name="T8" fmla="*/ 0 w 89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352">
                <a:moveTo>
                  <a:pt x="16" y="352"/>
                </a:moveTo>
                <a:cubicBezTo>
                  <a:pt x="23" y="339"/>
                  <a:pt x="52" y="299"/>
                  <a:pt x="64" y="272"/>
                </a:cubicBezTo>
                <a:cubicBezTo>
                  <a:pt x="76" y="245"/>
                  <a:pt x="87" y="224"/>
                  <a:pt x="88" y="192"/>
                </a:cubicBezTo>
                <a:cubicBezTo>
                  <a:pt x="89" y="160"/>
                  <a:pt x="83" y="112"/>
                  <a:pt x="68" y="80"/>
                </a:cubicBezTo>
                <a:cubicBezTo>
                  <a:pt x="53" y="48"/>
                  <a:pt x="14" y="17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6335713" y="24939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5422900" y="969963"/>
            <a:ext cx="1771650" cy="1136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5524500" y="18335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6794500" y="1344613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6229350" y="2112963"/>
            <a:ext cx="5461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 flipV="1">
            <a:off x="6762750" y="1598613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>
            <a:off x="6234113" y="1296988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5929313" y="10985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V="1">
            <a:off x="6235700" y="1293813"/>
            <a:ext cx="0" cy="81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5911850" y="18018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>
            <a:off x="6751638" y="1592263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>
            <a:off x="6751638" y="2430463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 flipV="1">
            <a:off x="7723188" y="1592263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>
            <a:off x="6230938" y="1287463"/>
            <a:ext cx="946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7196138" y="1287463"/>
            <a:ext cx="53975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7747000" y="14462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7766050" y="21637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7213600" y="10461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461000" y="10001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7942263" y="33686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7048500" y="8937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8064500" y="23479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5418138" y="2106613"/>
            <a:ext cx="1771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 flipV="1">
            <a:off x="7189788" y="982663"/>
            <a:ext cx="0" cy="111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>
            <a:off x="7196138" y="2100263"/>
            <a:ext cx="99695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9" name="Line 53"/>
          <p:cNvSpPr>
            <a:spLocks noChangeShapeType="1"/>
          </p:cNvSpPr>
          <p:nvPr/>
        </p:nvSpPr>
        <p:spPr bwMode="auto">
          <a:xfrm flipV="1">
            <a:off x="7196138" y="2741613"/>
            <a:ext cx="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0" name="Rectangle 54"/>
          <p:cNvSpPr>
            <a:spLocks noChangeArrowheads="1"/>
          </p:cNvSpPr>
          <p:nvPr/>
        </p:nvSpPr>
        <p:spPr bwMode="auto">
          <a:xfrm>
            <a:off x="7197725" y="3838575"/>
            <a:ext cx="1412875" cy="1157288"/>
          </a:xfrm>
          <a:prstGeom prst="rect">
            <a:avLst/>
          </a:prstGeom>
          <a:solidFill>
            <a:schemeClr val="accent2">
              <a:alpha val="3215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11" name="Rectangle 55"/>
          <p:cNvSpPr>
            <a:spLocks noChangeArrowheads="1"/>
          </p:cNvSpPr>
          <p:nvPr/>
        </p:nvSpPr>
        <p:spPr bwMode="auto">
          <a:xfrm>
            <a:off x="7200900" y="4976813"/>
            <a:ext cx="1411288" cy="11255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12" name="Text Box 56"/>
          <p:cNvSpPr txBox="1">
            <a:spLocks noChangeArrowheads="1"/>
          </p:cNvSpPr>
          <p:nvPr/>
        </p:nvSpPr>
        <p:spPr bwMode="auto">
          <a:xfrm>
            <a:off x="5499100" y="38750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P</a:t>
            </a:r>
            <a:r>
              <a:rPr lang="en-US" sz="1600" baseline="-25000" dirty="0">
                <a:latin typeface="Times New Roman" pitchFamily="18" charset="0"/>
                <a:cs typeface="Arial" charset="0"/>
              </a:rPr>
              <a:t>2</a:t>
            </a:r>
            <a:endParaRPr lang="el-GR" sz="1600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9513" name="Text Box 57"/>
          <p:cNvSpPr txBox="1">
            <a:spLocks noChangeArrowheads="1"/>
          </p:cNvSpPr>
          <p:nvPr/>
        </p:nvSpPr>
        <p:spPr bwMode="auto">
          <a:xfrm>
            <a:off x="8353425" y="38417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5483225" y="57785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P1</a:t>
            </a:r>
            <a:endParaRPr lang="el-GR" sz="1600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6257925" y="5597525"/>
            <a:ext cx="93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7197725" y="3838575"/>
            <a:ext cx="0" cy="2266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>
            <a:off x="5445125" y="4987925"/>
            <a:ext cx="3171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Line 62"/>
          <p:cNvSpPr>
            <a:spLocks noChangeShapeType="1"/>
          </p:cNvSpPr>
          <p:nvPr/>
        </p:nvSpPr>
        <p:spPr bwMode="auto">
          <a:xfrm>
            <a:off x="6257925" y="4156075"/>
            <a:ext cx="153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9" name="Freeform 63"/>
          <p:cNvSpPr>
            <a:spLocks/>
          </p:cNvSpPr>
          <p:nvPr/>
        </p:nvSpPr>
        <p:spPr bwMode="auto">
          <a:xfrm>
            <a:off x="7199313" y="4983163"/>
            <a:ext cx="623887" cy="6143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 flipV="1">
            <a:off x="7808913" y="4154488"/>
            <a:ext cx="0" cy="833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7572375" y="38354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9522" name="Text Box 66"/>
          <p:cNvSpPr txBox="1">
            <a:spLocks noChangeArrowheads="1"/>
          </p:cNvSpPr>
          <p:nvPr/>
        </p:nvSpPr>
        <p:spPr bwMode="auto">
          <a:xfrm>
            <a:off x="7045325" y="37496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9523" name="Text Box 67"/>
          <p:cNvSpPr txBox="1">
            <a:spLocks noChangeArrowheads="1"/>
          </p:cNvSpPr>
          <p:nvPr/>
        </p:nvSpPr>
        <p:spPr bwMode="auto">
          <a:xfrm>
            <a:off x="7245350" y="58118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9524" name="Text Box 68"/>
          <p:cNvSpPr txBox="1">
            <a:spLocks noChangeArrowheads="1"/>
          </p:cNvSpPr>
          <p:nvPr/>
        </p:nvSpPr>
        <p:spPr bwMode="auto">
          <a:xfrm>
            <a:off x="8102600" y="49403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9525" name="Text Box 69"/>
          <p:cNvSpPr txBox="1">
            <a:spLocks noChangeArrowheads="1"/>
          </p:cNvSpPr>
          <p:nvPr/>
        </p:nvSpPr>
        <p:spPr bwMode="auto">
          <a:xfrm>
            <a:off x="7246938" y="47180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9526" name="Text Box 70"/>
          <p:cNvSpPr txBox="1">
            <a:spLocks noChangeArrowheads="1"/>
          </p:cNvSpPr>
          <p:nvPr/>
        </p:nvSpPr>
        <p:spPr bwMode="auto">
          <a:xfrm>
            <a:off x="7229475" y="41354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19527" name="Text Box 71"/>
          <p:cNvSpPr txBox="1">
            <a:spLocks noChangeArrowheads="1"/>
          </p:cNvSpPr>
          <p:nvPr/>
        </p:nvSpPr>
        <p:spPr bwMode="auto">
          <a:xfrm>
            <a:off x="7842250" y="46783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19528" name="Text Box 72"/>
          <p:cNvSpPr txBox="1">
            <a:spLocks noChangeArrowheads="1"/>
          </p:cNvSpPr>
          <p:nvPr/>
        </p:nvSpPr>
        <p:spPr bwMode="auto">
          <a:xfrm>
            <a:off x="7250113" y="52466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19529" name="Oval 73"/>
          <p:cNvSpPr>
            <a:spLocks noChangeArrowheads="1"/>
          </p:cNvSpPr>
          <p:nvPr/>
        </p:nvSpPr>
        <p:spPr bwMode="auto">
          <a:xfrm>
            <a:off x="7780338" y="41211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30" name="Oval 74"/>
          <p:cNvSpPr>
            <a:spLocks noChangeArrowheads="1"/>
          </p:cNvSpPr>
          <p:nvPr/>
        </p:nvSpPr>
        <p:spPr bwMode="auto">
          <a:xfrm>
            <a:off x="7780338" y="49498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31" name="Text Box 75"/>
          <p:cNvSpPr txBox="1">
            <a:spLocks noChangeArrowheads="1"/>
          </p:cNvSpPr>
          <p:nvPr/>
        </p:nvSpPr>
        <p:spPr bwMode="auto">
          <a:xfrm>
            <a:off x="7246938" y="19034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graphicFrame>
        <p:nvGraphicFramePr>
          <p:cNvPr id="318540" name="Object 7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193673"/>
              </p:ext>
            </p:extLst>
          </p:nvPr>
        </p:nvGraphicFramePr>
        <p:xfrm>
          <a:off x="1517650" y="1865312"/>
          <a:ext cx="25495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Equation" r:id="rId3" imgW="1549400" imgH="228600" progId="Equation.3">
                  <p:embed/>
                </p:oleObj>
              </mc:Choice>
              <mc:Fallback>
                <p:oleObj name="Equation" r:id="rId3" imgW="154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1865312"/>
                        <a:ext cx="254952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33" name="Line 77"/>
          <p:cNvSpPr>
            <a:spLocks noChangeShapeType="1"/>
          </p:cNvSpPr>
          <p:nvPr/>
        </p:nvSpPr>
        <p:spPr bwMode="auto">
          <a:xfrm>
            <a:off x="6751638" y="2424113"/>
            <a:ext cx="9715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4" name="Oval 78"/>
          <p:cNvSpPr>
            <a:spLocks noChangeArrowheads="1"/>
          </p:cNvSpPr>
          <p:nvPr/>
        </p:nvSpPr>
        <p:spPr bwMode="auto">
          <a:xfrm>
            <a:off x="7693025" y="239077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35" name="Line 79"/>
          <p:cNvSpPr>
            <a:spLocks noChangeShapeType="1"/>
          </p:cNvSpPr>
          <p:nvPr/>
        </p:nvSpPr>
        <p:spPr bwMode="auto">
          <a:xfrm>
            <a:off x="6764338" y="1592263"/>
            <a:ext cx="9715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6" name="Line 80"/>
          <p:cNvSpPr>
            <a:spLocks noChangeShapeType="1"/>
          </p:cNvSpPr>
          <p:nvPr/>
        </p:nvSpPr>
        <p:spPr bwMode="auto">
          <a:xfrm>
            <a:off x="6230938" y="1281113"/>
            <a:ext cx="9715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7" name="Line 81"/>
          <p:cNvSpPr>
            <a:spLocks noChangeShapeType="1"/>
          </p:cNvSpPr>
          <p:nvPr/>
        </p:nvSpPr>
        <p:spPr bwMode="auto">
          <a:xfrm>
            <a:off x="6243638" y="2100263"/>
            <a:ext cx="9715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8" name="Oval 82"/>
          <p:cNvSpPr>
            <a:spLocks noChangeArrowheads="1"/>
          </p:cNvSpPr>
          <p:nvPr/>
        </p:nvSpPr>
        <p:spPr bwMode="auto">
          <a:xfrm>
            <a:off x="6200775" y="12541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39" name="Oval 83"/>
          <p:cNvSpPr>
            <a:spLocks noChangeArrowheads="1"/>
          </p:cNvSpPr>
          <p:nvPr/>
        </p:nvSpPr>
        <p:spPr bwMode="auto">
          <a:xfrm>
            <a:off x="7165975" y="126047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40" name="Oval 84"/>
          <p:cNvSpPr>
            <a:spLocks noChangeArrowheads="1"/>
          </p:cNvSpPr>
          <p:nvPr/>
        </p:nvSpPr>
        <p:spPr bwMode="auto">
          <a:xfrm>
            <a:off x="6200775" y="20669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41" name="Oval 85"/>
          <p:cNvSpPr>
            <a:spLocks noChangeArrowheads="1"/>
          </p:cNvSpPr>
          <p:nvPr/>
        </p:nvSpPr>
        <p:spPr bwMode="auto">
          <a:xfrm>
            <a:off x="6727825" y="23971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42" name="Oval 86"/>
          <p:cNvSpPr>
            <a:spLocks noChangeArrowheads="1"/>
          </p:cNvSpPr>
          <p:nvPr/>
        </p:nvSpPr>
        <p:spPr bwMode="auto">
          <a:xfrm>
            <a:off x="7159625" y="206057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43" name="Oval 87"/>
          <p:cNvSpPr>
            <a:spLocks noChangeArrowheads="1"/>
          </p:cNvSpPr>
          <p:nvPr/>
        </p:nvSpPr>
        <p:spPr bwMode="auto">
          <a:xfrm>
            <a:off x="6734175" y="15589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44" name="Oval 88"/>
          <p:cNvSpPr>
            <a:spLocks noChangeArrowheads="1"/>
          </p:cNvSpPr>
          <p:nvPr/>
        </p:nvSpPr>
        <p:spPr bwMode="auto">
          <a:xfrm>
            <a:off x="7693025" y="1558925"/>
            <a:ext cx="61913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45" name="Text Box 89"/>
          <p:cNvSpPr txBox="1">
            <a:spLocks noChangeArrowheads="1"/>
          </p:cNvSpPr>
          <p:nvPr/>
        </p:nvSpPr>
        <p:spPr bwMode="auto">
          <a:xfrm>
            <a:off x="6781800" y="24368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9546" name="Line 90"/>
          <p:cNvSpPr>
            <a:spLocks noChangeShapeType="1"/>
          </p:cNvSpPr>
          <p:nvPr/>
        </p:nvSpPr>
        <p:spPr bwMode="auto">
          <a:xfrm>
            <a:off x="6254750" y="4152900"/>
            <a:ext cx="9398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7" name="Line 91"/>
          <p:cNvSpPr>
            <a:spLocks noChangeShapeType="1"/>
          </p:cNvSpPr>
          <p:nvPr/>
        </p:nvSpPr>
        <p:spPr bwMode="auto">
          <a:xfrm>
            <a:off x="6261100" y="4984750"/>
            <a:ext cx="9398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8" name="Line 92"/>
          <p:cNvSpPr>
            <a:spLocks noChangeShapeType="1"/>
          </p:cNvSpPr>
          <p:nvPr/>
        </p:nvSpPr>
        <p:spPr bwMode="auto">
          <a:xfrm>
            <a:off x="6273800" y="5600700"/>
            <a:ext cx="9398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9" name="Oval 93"/>
          <p:cNvSpPr>
            <a:spLocks noChangeArrowheads="1"/>
          </p:cNvSpPr>
          <p:nvPr/>
        </p:nvSpPr>
        <p:spPr bwMode="auto">
          <a:xfrm>
            <a:off x="6218238" y="411638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0" name="Oval 94"/>
          <p:cNvSpPr>
            <a:spLocks noChangeArrowheads="1"/>
          </p:cNvSpPr>
          <p:nvPr/>
        </p:nvSpPr>
        <p:spPr bwMode="auto">
          <a:xfrm>
            <a:off x="7156450" y="41211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1" name="Oval 95"/>
          <p:cNvSpPr>
            <a:spLocks noChangeArrowheads="1"/>
          </p:cNvSpPr>
          <p:nvPr/>
        </p:nvSpPr>
        <p:spPr bwMode="auto">
          <a:xfrm>
            <a:off x="6218238" y="49355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2" name="Oval 96"/>
          <p:cNvSpPr>
            <a:spLocks noChangeArrowheads="1"/>
          </p:cNvSpPr>
          <p:nvPr/>
        </p:nvSpPr>
        <p:spPr bwMode="auto">
          <a:xfrm>
            <a:off x="7158038" y="492918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3" name="Oval 97"/>
          <p:cNvSpPr>
            <a:spLocks noChangeArrowheads="1"/>
          </p:cNvSpPr>
          <p:nvPr/>
        </p:nvSpPr>
        <p:spPr bwMode="auto">
          <a:xfrm>
            <a:off x="6223000" y="55499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4" name="Oval 98"/>
          <p:cNvSpPr>
            <a:spLocks noChangeArrowheads="1"/>
          </p:cNvSpPr>
          <p:nvPr/>
        </p:nvSpPr>
        <p:spPr bwMode="auto">
          <a:xfrm>
            <a:off x="7165975" y="55546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129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18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5763" y="914400"/>
            <a:ext cx="8539162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2.3-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hình biểu diễn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A, B, C, D, E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hình biểu diễn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6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361253"/>
              </p:ext>
            </p:extLst>
          </p:nvPr>
        </p:nvGraphicFramePr>
        <p:xfrm>
          <a:off x="1050925" y="338296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4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3382962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28588" y="2997200"/>
            <a:ext cx="696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014413" y="297371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x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V="1">
            <a:off x="979488" y="2387600"/>
            <a:ext cx="1587" cy="137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95338" y="37925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568" name="Line 8"/>
          <p:cNvSpPr>
            <a:spLocks noChangeShapeType="1"/>
          </p:cNvSpPr>
          <p:nvPr/>
        </p:nvSpPr>
        <p:spPr bwMode="auto">
          <a:xfrm>
            <a:off x="817563" y="3765550"/>
            <a:ext cx="438150" cy="7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1554163" y="1917700"/>
            <a:ext cx="1587" cy="2487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160338" y="3257550"/>
            <a:ext cx="27559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1" name="Line 11"/>
          <p:cNvSpPr>
            <a:spLocks noChangeShapeType="1"/>
          </p:cNvSpPr>
          <p:nvPr/>
        </p:nvSpPr>
        <p:spPr bwMode="auto">
          <a:xfrm>
            <a:off x="593725" y="2379662"/>
            <a:ext cx="2203450" cy="1588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2" name="Line 12"/>
          <p:cNvSpPr>
            <a:spLocks noChangeShapeType="1"/>
          </p:cNvSpPr>
          <p:nvPr/>
        </p:nvSpPr>
        <p:spPr bwMode="auto">
          <a:xfrm flipV="1">
            <a:off x="2092325" y="2001837"/>
            <a:ext cx="1588" cy="1265238"/>
          </a:xfrm>
          <a:prstGeom prst="line">
            <a:avLst/>
          </a:prstGeom>
          <a:noFill/>
          <a:ln w="19050">
            <a:solidFill>
              <a:srgbClr val="7F256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3" name="Text Box 13"/>
          <p:cNvSpPr txBox="1">
            <a:spLocks noChangeArrowheads="1"/>
          </p:cNvSpPr>
          <p:nvPr/>
        </p:nvSpPr>
        <p:spPr bwMode="auto">
          <a:xfrm>
            <a:off x="2168525" y="21320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590675" y="1817687"/>
            <a:ext cx="5667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627188" y="4165600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622425" y="29495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577" name="Text Box 17"/>
          <p:cNvSpPr txBox="1">
            <a:spLocks noChangeArrowheads="1"/>
          </p:cNvSpPr>
          <p:nvPr/>
        </p:nvSpPr>
        <p:spPr bwMode="auto">
          <a:xfrm>
            <a:off x="1597025" y="21113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22578" name="Text Box 18"/>
          <p:cNvSpPr txBox="1">
            <a:spLocks noChangeArrowheads="1"/>
          </p:cNvSpPr>
          <p:nvPr/>
        </p:nvSpPr>
        <p:spPr bwMode="auto">
          <a:xfrm>
            <a:off x="2146300" y="296068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579" name="Text Box 19"/>
          <p:cNvSpPr txBox="1">
            <a:spLocks noChangeArrowheads="1"/>
          </p:cNvSpPr>
          <p:nvPr/>
        </p:nvSpPr>
        <p:spPr bwMode="auto">
          <a:xfrm>
            <a:off x="1562100" y="37512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580" name="Oval 20"/>
          <p:cNvSpPr>
            <a:spLocks noChangeArrowheads="1"/>
          </p:cNvSpPr>
          <p:nvPr/>
        </p:nvSpPr>
        <p:spPr bwMode="auto">
          <a:xfrm>
            <a:off x="2049463" y="233203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944563" y="23336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935038" y="37274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Oval 23"/>
          <p:cNvSpPr>
            <a:spLocks noChangeArrowheads="1"/>
          </p:cNvSpPr>
          <p:nvPr/>
        </p:nvSpPr>
        <p:spPr bwMode="auto">
          <a:xfrm>
            <a:off x="1511300" y="320833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746125" y="21272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2585" name="Freeform 25"/>
          <p:cNvSpPr>
            <a:spLocks/>
          </p:cNvSpPr>
          <p:nvPr/>
        </p:nvSpPr>
        <p:spPr bwMode="auto">
          <a:xfrm>
            <a:off x="1530350" y="3257550"/>
            <a:ext cx="560388" cy="5127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86" name="Text Box 26"/>
          <p:cNvSpPr txBox="1">
            <a:spLocks noChangeArrowheads="1"/>
          </p:cNvSpPr>
          <p:nvPr/>
        </p:nvSpPr>
        <p:spPr bwMode="auto">
          <a:xfrm>
            <a:off x="2633663" y="21574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587" name="Text Box 27"/>
          <p:cNvSpPr txBox="1">
            <a:spLocks noChangeArrowheads="1"/>
          </p:cNvSpPr>
          <p:nvPr/>
        </p:nvSpPr>
        <p:spPr bwMode="auto">
          <a:xfrm>
            <a:off x="2112963" y="19034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2630488" y="3327400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3165475" y="3571875"/>
            <a:ext cx="696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4051300" y="35893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V="1">
            <a:off x="4016375" y="2400300"/>
            <a:ext cx="1588" cy="144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4060825" y="24923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593" name="Line 33"/>
          <p:cNvSpPr>
            <a:spLocks noChangeShapeType="1"/>
          </p:cNvSpPr>
          <p:nvPr/>
        </p:nvSpPr>
        <p:spPr bwMode="auto">
          <a:xfrm>
            <a:off x="3524250" y="2408237"/>
            <a:ext cx="2119313" cy="3175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4867275" y="1935162"/>
            <a:ext cx="1588" cy="2487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3197225" y="3832225"/>
            <a:ext cx="27559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96" name="Line 36"/>
          <p:cNvSpPr>
            <a:spLocks noChangeShapeType="1"/>
          </p:cNvSpPr>
          <p:nvPr/>
        </p:nvSpPr>
        <p:spPr bwMode="auto">
          <a:xfrm>
            <a:off x="4011613" y="2743200"/>
            <a:ext cx="4445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97" name="Line 37"/>
          <p:cNvSpPr>
            <a:spLocks noChangeShapeType="1"/>
          </p:cNvSpPr>
          <p:nvPr/>
        </p:nvSpPr>
        <p:spPr bwMode="auto">
          <a:xfrm flipV="1">
            <a:off x="3756025" y="1963737"/>
            <a:ext cx="1588" cy="2230438"/>
          </a:xfrm>
          <a:prstGeom prst="line">
            <a:avLst/>
          </a:prstGeom>
          <a:noFill/>
          <a:ln w="12700">
            <a:solidFill>
              <a:srgbClr val="7F256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98" name="Text Box 38"/>
          <p:cNvSpPr txBox="1">
            <a:spLocks noChangeArrowheads="1"/>
          </p:cNvSpPr>
          <p:nvPr/>
        </p:nvSpPr>
        <p:spPr bwMode="auto">
          <a:xfrm>
            <a:off x="3505200" y="21463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4941888" y="1830387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4973638" y="4203700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4935538" y="35290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02" name="Text Box 42"/>
          <p:cNvSpPr txBox="1">
            <a:spLocks noChangeArrowheads="1"/>
          </p:cNvSpPr>
          <p:nvPr/>
        </p:nvSpPr>
        <p:spPr bwMode="auto">
          <a:xfrm>
            <a:off x="4910138" y="21685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22603" name="Text Box 43"/>
          <p:cNvSpPr txBox="1">
            <a:spLocks noChangeArrowheads="1"/>
          </p:cNvSpPr>
          <p:nvPr/>
        </p:nvSpPr>
        <p:spPr bwMode="auto">
          <a:xfrm>
            <a:off x="4897438" y="2640012"/>
            <a:ext cx="3746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4875213" y="38973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605" name="Oval 45"/>
          <p:cNvSpPr>
            <a:spLocks noChangeArrowheads="1"/>
          </p:cNvSpPr>
          <p:nvPr/>
        </p:nvSpPr>
        <p:spPr bwMode="auto">
          <a:xfrm>
            <a:off x="3719513" y="23717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Oval 46"/>
          <p:cNvSpPr>
            <a:spLocks noChangeArrowheads="1"/>
          </p:cNvSpPr>
          <p:nvPr/>
        </p:nvSpPr>
        <p:spPr bwMode="auto">
          <a:xfrm>
            <a:off x="3981450" y="270351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Oval 47"/>
          <p:cNvSpPr>
            <a:spLocks noChangeArrowheads="1"/>
          </p:cNvSpPr>
          <p:nvPr/>
        </p:nvSpPr>
        <p:spPr bwMode="auto">
          <a:xfrm>
            <a:off x="3976688" y="23590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Oval 48"/>
          <p:cNvSpPr>
            <a:spLocks noChangeArrowheads="1"/>
          </p:cNvSpPr>
          <p:nvPr/>
        </p:nvSpPr>
        <p:spPr bwMode="auto">
          <a:xfrm>
            <a:off x="4824413" y="37877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4067175" y="21399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2610" name="Text Box 50"/>
          <p:cNvSpPr txBox="1">
            <a:spLocks noChangeArrowheads="1"/>
          </p:cNvSpPr>
          <p:nvPr/>
        </p:nvSpPr>
        <p:spPr bwMode="auto">
          <a:xfrm>
            <a:off x="5537200" y="21971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611" name="Text Box 51"/>
          <p:cNvSpPr txBox="1">
            <a:spLocks noChangeArrowheads="1"/>
          </p:cNvSpPr>
          <p:nvPr/>
        </p:nvSpPr>
        <p:spPr bwMode="auto">
          <a:xfrm>
            <a:off x="3803650" y="18970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graphicFrame>
        <p:nvGraphicFramePr>
          <p:cNvPr id="22580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90596"/>
              </p:ext>
            </p:extLst>
          </p:nvPr>
        </p:nvGraphicFramePr>
        <p:xfrm>
          <a:off x="7085013" y="339407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5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5013" y="339407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81" name="Text Box 53"/>
          <p:cNvSpPr txBox="1">
            <a:spLocks noChangeArrowheads="1"/>
          </p:cNvSpPr>
          <p:nvPr/>
        </p:nvSpPr>
        <p:spPr bwMode="auto">
          <a:xfrm>
            <a:off x="6162675" y="3008312"/>
            <a:ext cx="696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6781800" y="30067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22583" name="Line 55"/>
          <p:cNvSpPr>
            <a:spLocks noChangeShapeType="1"/>
          </p:cNvSpPr>
          <p:nvPr/>
        </p:nvSpPr>
        <p:spPr bwMode="auto">
          <a:xfrm flipV="1">
            <a:off x="7013575" y="2544762"/>
            <a:ext cx="1588" cy="1231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6829425" y="38036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2617" name="Line 57"/>
          <p:cNvSpPr>
            <a:spLocks noChangeShapeType="1"/>
          </p:cNvSpPr>
          <p:nvPr/>
        </p:nvSpPr>
        <p:spPr bwMode="auto">
          <a:xfrm>
            <a:off x="6762750" y="2557462"/>
            <a:ext cx="7239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6" name="Line 58"/>
          <p:cNvSpPr>
            <a:spLocks noChangeShapeType="1"/>
          </p:cNvSpPr>
          <p:nvPr/>
        </p:nvSpPr>
        <p:spPr bwMode="auto">
          <a:xfrm>
            <a:off x="7994650" y="1928812"/>
            <a:ext cx="1588" cy="2487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7" name="Line 59"/>
          <p:cNvSpPr>
            <a:spLocks noChangeShapeType="1"/>
          </p:cNvSpPr>
          <p:nvPr/>
        </p:nvSpPr>
        <p:spPr bwMode="auto">
          <a:xfrm>
            <a:off x="6194425" y="3268662"/>
            <a:ext cx="27559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20" name="Line 60"/>
          <p:cNvSpPr>
            <a:spLocks noChangeShapeType="1"/>
          </p:cNvSpPr>
          <p:nvPr/>
        </p:nvSpPr>
        <p:spPr bwMode="auto">
          <a:xfrm>
            <a:off x="6659563" y="3781425"/>
            <a:ext cx="1866900" cy="1587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21" name="Line 61"/>
          <p:cNvSpPr>
            <a:spLocks noChangeShapeType="1"/>
          </p:cNvSpPr>
          <p:nvPr/>
        </p:nvSpPr>
        <p:spPr bwMode="auto">
          <a:xfrm flipV="1">
            <a:off x="7278688" y="3267075"/>
            <a:ext cx="1587" cy="903287"/>
          </a:xfrm>
          <a:prstGeom prst="line">
            <a:avLst/>
          </a:prstGeom>
          <a:noFill/>
          <a:ln w="19050">
            <a:solidFill>
              <a:srgbClr val="7F256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22" name="Text Box 62"/>
          <p:cNvSpPr txBox="1">
            <a:spLocks noChangeArrowheads="1"/>
          </p:cNvSpPr>
          <p:nvPr/>
        </p:nvSpPr>
        <p:spPr bwMode="auto">
          <a:xfrm>
            <a:off x="7319963" y="35401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2591" name="Text Box 63"/>
          <p:cNvSpPr txBox="1">
            <a:spLocks noChangeArrowheads="1"/>
          </p:cNvSpPr>
          <p:nvPr/>
        </p:nvSpPr>
        <p:spPr bwMode="auto">
          <a:xfrm>
            <a:off x="8088313" y="1828800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92" name="Text Box 64"/>
          <p:cNvSpPr txBox="1">
            <a:spLocks noChangeArrowheads="1"/>
          </p:cNvSpPr>
          <p:nvPr/>
        </p:nvSpPr>
        <p:spPr bwMode="auto">
          <a:xfrm>
            <a:off x="8067675" y="4176712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593" name="Text Box 65"/>
          <p:cNvSpPr txBox="1">
            <a:spLocks noChangeArrowheads="1"/>
          </p:cNvSpPr>
          <p:nvPr/>
        </p:nvSpPr>
        <p:spPr bwMode="auto">
          <a:xfrm>
            <a:off x="8062913" y="296068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26" name="Text Box 66"/>
          <p:cNvSpPr txBox="1">
            <a:spLocks noChangeArrowheads="1"/>
          </p:cNvSpPr>
          <p:nvPr/>
        </p:nvSpPr>
        <p:spPr bwMode="auto">
          <a:xfrm>
            <a:off x="8043863" y="35258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22627" name="Text Box 67"/>
          <p:cNvSpPr txBox="1">
            <a:spLocks noChangeArrowheads="1"/>
          </p:cNvSpPr>
          <p:nvPr/>
        </p:nvSpPr>
        <p:spPr bwMode="auto">
          <a:xfrm>
            <a:off x="8021638" y="24320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628" name="Text Box 68"/>
          <p:cNvSpPr txBox="1">
            <a:spLocks noChangeArrowheads="1"/>
          </p:cNvSpPr>
          <p:nvPr/>
        </p:nvSpPr>
        <p:spPr bwMode="auto">
          <a:xfrm>
            <a:off x="7373938" y="2994025"/>
            <a:ext cx="3429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C</a:t>
            </a:r>
            <a:r>
              <a:rPr lang="en-US" baseline="-25000" dirty="0">
                <a:latin typeface="Times New Roman" pitchFamily="18" charset="0"/>
              </a:rPr>
              <a:t>y</a:t>
            </a:r>
          </a:p>
          <a:p>
            <a:pPr eaLnBrk="1" hangingPunct="1">
              <a:spcBef>
                <a:spcPct val="50000"/>
              </a:spcBef>
            </a:pP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322629" name="Oval 69"/>
          <p:cNvSpPr>
            <a:spLocks noChangeArrowheads="1"/>
          </p:cNvSpPr>
          <p:nvPr/>
        </p:nvSpPr>
        <p:spPr bwMode="auto">
          <a:xfrm>
            <a:off x="7239000" y="37465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8" name="Oval 70"/>
          <p:cNvSpPr>
            <a:spLocks noChangeArrowheads="1"/>
          </p:cNvSpPr>
          <p:nvPr/>
        </p:nvSpPr>
        <p:spPr bwMode="auto">
          <a:xfrm>
            <a:off x="6978650" y="250983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9" name="Oval 71"/>
          <p:cNvSpPr>
            <a:spLocks noChangeArrowheads="1"/>
          </p:cNvSpPr>
          <p:nvPr/>
        </p:nvSpPr>
        <p:spPr bwMode="auto">
          <a:xfrm>
            <a:off x="6969125" y="373856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0" name="Oval 72"/>
          <p:cNvSpPr>
            <a:spLocks noChangeArrowheads="1"/>
          </p:cNvSpPr>
          <p:nvPr/>
        </p:nvSpPr>
        <p:spPr bwMode="auto">
          <a:xfrm>
            <a:off x="7951788" y="32194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1" name="Text Box 73"/>
          <p:cNvSpPr txBox="1">
            <a:spLocks noChangeArrowheads="1"/>
          </p:cNvSpPr>
          <p:nvPr/>
        </p:nvSpPr>
        <p:spPr bwMode="auto">
          <a:xfrm>
            <a:off x="6780213" y="23034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634" name="Text Box 74"/>
          <p:cNvSpPr txBox="1">
            <a:spLocks noChangeArrowheads="1"/>
          </p:cNvSpPr>
          <p:nvPr/>
        </p:nvSpPr>
        <p:spPr bwMode="auto">
          <a:xfrm>
            <a:off x="6756400" y="35464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635" name="Text Box 75"/>
          <p:cNvSpPr txBox="1">
            <a:spLocks noChangeArrowheads="1"/>
          </p:cNvSpPr>
          <p:nvPr/>
        </p:nvSpPr>
        <p:spPr bwMode="auto">
          <a:xfrm>
            <a:off x="7315200" y="39528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graphicFrame>
        <p:nvGraphicFramePr>
          <p:cNvPr id="22604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377168"/>
              </p:ext>
            </p:extLst>
          </p:nvPr>
        </p:nvGraphicFramePr>
        <p:xfrm>
          <a:off x="2054225" y="515937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6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515937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05" name="Text Box 77"/>
          <p:cNvSpPr txBox="1">
            <a:spLocks noChangeArrowheads="1"/>
          </p:cNvSpPr>
          <p:nvPr/>
        </p:nvSpPr>
        <p:spPr bwMode="auto">
          <a:xfrm>
            <a:off x="1131888" y="4773613"/>
            <a:ext cx="696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2017713" y="47910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22607" name="Line 79"/>
          <p:cNvSpPr>
            <a:spLocks noChangeShapeType="1"/>
          </p:cNvSpPr>
          <p:nvPr/>
        </p:nvSpPr>
        <p:spPr bwMode="auto">
          <a:xfrm flipV="1">
            <a:off x="1982788" y="5053013"/>
            <a:ext cx="1587" cy="958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8" name="Text Box 80"/>
          <p:cNvSpPr txBox="1">
            <a:spLocks noChangeArrowheads="1"/>
          </p:cNvSpPr>
          <p:nvPr/>
        </p:nvSpPr>
        <p:spPr bwMode="auto">
          <a:xfrm>
            <a:off x="1677988" y="59880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641" name="Line 81"/>
          <p:cNvSpPr>
            <a:spLocks noChangeShapeType="1"/>
          </p:cNvSpPr>
          <p:nvPr/>
        </p:nvSpPr>
        <p:spPr bwMode="auto">
          <a:xfrm>
            <a:off x="1820863" y="6024563"/>
            <a:ext cx="48577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0" name="Line 82"/>
          <p:cNvSpPr>
            <a:spLocks noChangeShapeType="1"/>
          </p:cNvSpPr>
          <p:nvPr/>
        </p:nvSpPr>
        <p:spPr bwMode="auto">
          <a:xfrm>
            <a:off x="2557463" y="4500563"/>
            <a:ext cx="1587" cy="2157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1" name="Line 83"/>
          <p:cNvSpPr>
            <a:spLocks noChangeShapeType="1"/>
          </p:cNvSpPr>
          <p:nvPr/>
        </p:nvSpPr>
        <p:spPr bwMode="auto">
          <a:xfrm>
            <a:off x="1163638" y="5033963"/>
            <a:ext cx="27559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44" name="Line 84"/>
          <p:cNvSpPr>
            <a:spLocks noChangeShapeType="1"/>
          </p:cNvSpPr>
          <p:nvPr/>
        </p:nvSpPr>
        <p:spPr bwMode="auto">
          <a:xfrm>
            <a:off x="1685925" y="5661025"/>
            <a:ext cx="2203450" cy="1588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45" name="Line 85"/>
          <p:cNvSpPr>
            <a:spLocks noChangeShapeType="1"/>
          </p:cNvSpPr>
          <p:nvPr/>
        </p:nvSpPr>
        <p:spPr bwMode="auto">
          <a:xfrm flipV="1">
            <a:off x="3559175" y="5041900"/>
            <a:ext cx="1588" cy="1265238"/>
          </a:xfrm>
          <a:prstGeom prst="line">
            <a:avLst/>
          </a:prstGeom>
          <a:noFill/>
          <a:ln w="19050">
            <a:solidFill>
              <a:srgbClr val="9E2E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46" name="Text Box 86"/>
          <p:cNvSpPr txBox="1">
            <a:spLocks noChangeArrowheads="1"/>
          </p:cNvSpPr>
          <p:nvPr/>
        </p:nvSpPr>
        <p:spPr bwMode="auto">
          <a:xfrm>
            <a:off x="3616325" y="56610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2615" name="Text Box 87"/>
          <p:cNvSpPr txBox="1">
            <a:spLocks noChangeArrowheads="1"/>
          </p:cNvSpPr>
          <p:nvPr/>
        </p:nvSpPr>
        <p:spPr bwMode="auto">
          <a:xfrm>
            <a:off x="2636838" y="4259263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z(+)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22616" name="Text Box 88"/>
          <p:cNvSpPr txBox="1">
            <a:spLocks noChangeArrowheads="1"/>
          </p:cNvSpPr>
          <p:nvPr/>
        </p:nvSpPr>
        <p:spPr bwMode="auto">
          <a:xfrm>
            <a:off x="2630488" y="6480175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17" name="Text Box 89"/>
          <p:cNvSpPr txBox="1">
            <a:spLocks noChangeArrowheads="1"/>
          </p:cNvSpPr>
          <p:nvPr/>
        </p:nvSpPr>
        <p:spPr bwMode="auto">
          <a:xfrm>
            <a:off x="2625725" y="47704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18" name="Text Box 90"/>
          <p:cNvSpPr txBox="1">
            <a:spLocks noChangeArrowheads="1"/>
          </p:cNvSpPr>
          <p:nvPr/>
        </p:nvSpPr>
        <p:spPr bwMode="auto">
          <a:xfrm>
            <a:off x="2613025" y="54181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</a:rPr>
              <a:t>D</a:t>
            </a:r>
            <a:r>
              <a:rPr lang="en-US" baseline="-25000" dirty="0" err="1">
                <a:latin typeface="Times New Roman" pitchFamily="18" charset="0"/>
              </a:rPr>
              <a:t>z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322651" name="Text Box 91"/>
          <p:cNvSpPr txBox="1">
            <a:spLocks noChangeArrowheads="1"/>
          </p:cNvSpPr>
          <p:nvPr/>
        </p:nvSpPr>
        <p:spPr bwMode="auto">
          <a:xfrm>
            <a:off x="3460750" y="4743450"/>
            <a:ext cx="3619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y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52" name="Text Box 92"/>
          <p:cNvSpPr txBox="1">
            <a:spLocks noChangeArrowheads="1"/>
          </p:cNvSpPr>
          <p:nvPr/>
        </p:nvSpPr>
        <p:spPr bwMode="auto">
          <a:xfrm>
            <a:off x="2590800" y="60356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22653" name="Oval 93"/>
          <p:cNvSpPr>
            <a:spLocks noChangeArrowheads="1"/>
          </p:cNvSpPr>
          <p:nvPr/>
        </p:nvSpPr>
        <p:spPr bwMode="auto">
          <a:xfrm>
            <a:off x="3522663" y="56134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2" name="Oval 94"/>
          <p:cNvSpPr>
            <a:spLocks noChangeArrowheads="1"/>
          </p:cNvSpPr>
          <p:nvPr/>
        </p:nvSpPr>
        <p:spPr bwMode="auto">
          <a:xfrm>
            <a:off x="1947863" y="56213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3" name="Oval 95"/>
          <p:cNvSpPr>
            <a:spLocks noChangeArrowheads="1"/>
          </p:cNvSpPr>
          <p:nvPr/>
        </p:nvSpPr>
        <p:spPr bwMode="auto">
          <a:xfrm>
            <a:off x="1938338" y="59864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4" name="Oval 96"/>
          <p:cNvSpPr>
            <a:spLocks noChangeArrowheads="1"/>
          </p:cNvSpPr>
          <p:nvPr/>
        </p:nvSpPr>
        <p:spPr bwMode="auto">
          <a:xfrm>
            <a:off x="2514600" y="49847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5" name="Text Box 97"/>
          <p:cNvSpPr txBox="1">
            <a:spLocks noChangeArrowheads="1"/>
          </p:cNvSpPr>
          <p:nvPr/>
        </p:nvSpPr>
        <p:spPr bwMode="auto">
          <a:xfrm>
            <a:off x="1735777" y="536956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D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22658" name="Text Box 98"/>
          <p:cNvSpPr txBox="1">
            <a:spLocks noChangeArrowheads="1"/>
          </p:cNvSpPr>
          <p:nvPr/>
        </p:nvSpPr>
        <p:spPr bwMode="auto">
          <a:xfrm>
            <a:off x="3808413" y="54387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659" name="Text Box 99"/>
          <p:cNvSpPr txBox="1">
            <a:spLocks noChangeArrowheads="1"/>
          </p:cNvSpPr>
          <p:nvPr/>
        </p:nvSpPr>
        <p:spPr bwMode="auto">
          <a:xfrm>
            <a:off x="3592513" y="60864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sp>
        <p:nvSpPr>
          <p:cNvPr id="22628" name="Text Box 100"/>
          <p:cNvSpPr txBox="1">
            <a:spLocks noChangeArrowheads="1"/>
          </p:cNvSpPr>
          <p:nvPr/>
        </p:nvSpPr>
        <p:spPr bwMode="auto">
          <a:xfrm>
            <a:off x="3836988" y="5027613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29" name="Text Box 101"/>
          <p:cNvSpPr txBox="1">
            <a:spLocks noChangeArrowheads="1"/>
          </p:cNvSpPr>
          <p:nvPr/>
        </p:nvSpPr>
        <p:spPr bwMode="auto">
          <a:xfrm>
            <a:off x="5108575" y="5907088"/>
            <a:ext cx="6969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30" name="Text Box 102"/>
          <p:cNvSpPr txBox="1">
            <a:spLocks noChangeArrowheads="1"/>
          </p:cNvSpPr>
          <p:nvPr/>
        </p:nvSpPr>
        <p:spPr bwMode="auto">
          <a:xfrm>
            <a:off x="6134100" y="587090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E</a:t>
            </a:r>
            <a:r>
              <a:rPr lang="en-US" baseline="-25000" dirty="0">
                <a:latin typeface="Times New Roman" pitchFamily="18" charset="0"/>
              </a:rPr>
              <a:t>x</a:t>
            </a:r>
          </a:p>
        </p:txBody>
      </p:sp>
      <p:sp>
        <p:nvSpPr>
          <p:cNvPr id="22631" name="Line 103"/>
          <p:cNvSpPr>
            <a:spLocks noChangeShapeType="1"/>
          </p:cNvSpPr>
          <p:nvPr/>
        </p:nvSpPr>
        <p:spPr bwMode="auto">
          <a:xfrm flipV="1">
            <a:off x="6086475" y="5030788"/>
            <a:ext cx="1588" cy="1136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" name="Text Box 104"/>
          <p:cNvSpPr txBox="1">
            <a:spLocks noChangeArrowheads="1"/>
          </p:cNvSpPr>
          <p:nvPr/>
        </p:nvSpPr>
        <p:spPr bwMode="auto">
          <a:xfrm>
            <a:off x="6270625" y="4740275"/>
            <a:ext cx="4206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=E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22633" name="Line 105"/>
          <p:cNvSpPr>
            <a:spLocks noChangeShapeType="1"/>
          </p:cNvSpPr>
          <p:nvPr/>
        </p:nvSpPr>
        <p:spPr bwMode="auto">
          <a:xfrm>
            <a:off x="6972300" y="4422775"/>
            <a:ext cx="1588" cy="2227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4" name="Line 106"/>
          <p:cNvSpPr>
            <a:spLocks noChangeShapeType="1"/>
          </p:cNvSpPr>
          <p:nvPr/>
        </p:nvSpPr>
        <p:spPr bwMode="auto">
          <a:xfrm>
            <a:off x="5159375" y="6154738"/>
            <a:ext cx="27559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67" name="Line 107"/>
          <p:cNvSpPr>
            <a:spLocks noChangeShapeType="1"/>
          </p:cNvSpPr>
          <p:nvPr/>
        </p:nvSpPr>
        <p:spPr bwMode="auto">
          <a:xfrm>
            <a:off x="5554663" y="5029200"/>
            <a:ext cx="2203450" cy="1588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68" name="Line 108"/>
          <p:cNvSpPr>
            <a:spLocks noChangeShapeType="1"/>
          </p:cNvSpPr>
          <p:nvPr/>
        </p:nvSpPr>
        <p:spPr bwMode="auto">
          <a:xfrm flipV="1">
            <a:off x="5853113" y="4613275"/>
            <a:ext cx="1587" cy="1531938"/>
          </a:xfrm>
          <a:prstGeom prst="line">
            <a:avLst/>
          </a:prstGeom>
          <a:noFill/>
          <a:ln w="19050">
            <a:solidFill>
              <a:srgbClr val="9E2E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69" name="Text Box 109"/>
          <p:cNvSpPr txBox="1">
            <a:spLocks noChangeArrowheads="1"/>
          </p:cNvSpPr>
          <p:nvPr/>
        </p:nvSpPr>
        <p:spPr bwMode="auto">
          <a:xfrm>
            <a:off x="5643563" y="5029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2638" name="Text Box 110"/>
          <p:cNvSpPr txBox="1">
            <a:spLocks noChangeArrowheads="1"/>
          </p:cNvSpPr>
          <p:nvPr/>
        </p:nvSpPr>
        <p:spPr bwMode="auto">
          <a:xfrm>
            <a:off x="7008813" y="4289425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39" name="Text Box 111"/>
          <p:cNvSpPr txBox="1">
            <a:spLocks noChangeArrowheads="1"/>
          </p:cNvSpPr>
          <p:nvPr/>
        </p:nvSpPr>
        <p:spPr bwMode="auto">
          <a:xfrm>
            <a:off x="7019925" y="6478588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40" name="Text Box 112"/>
          <p:cNvSpPr txBox="1">
            <a:spLocks noChangeArrowheads="1"/>
          </p:cNvSpPr>
          <p:nvPr/>
        </p:nvSpPr>
        <p:spPr bwMode="auto">
          <a:xfrm>
            <a:off x="7040563" y="58594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41" name="Text Box 113"/>
          <p:cNvSpPr txBox="1">
            <a:spLocks noChangeArrowheads="1"/>
          </p:cNvSpPr>
          <p:nvPr/>
        </p:nvSpPr>
        <p:spPr bwMode="auto">
          <a:xfrm>
            <a:off x="7015163" y="50212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22674" name="Text Box 114"/>
          <p:cNvSpPr txBox="1">
            <a:spLocks noChangeArrowheads="1"/>
          </p:cNvSpPr>
          <p:nvPr/>
        </p:nvSpPr>
        <p:spPr bwMode="auto">
          <a:xfrm>
            <a:off x="7158038" y="5013325"/>
            <a:ext cx="4175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=</a:t>
            </a:r>
            <a:r>
              <a:rPr lang="en-US" dirty="0" err="1">
                <a:latin typeface="Times New Roman" pitchFamily="18" charset="0"/>
              </a:rPr>
              <a:t>E</a:t>
            </a:r>
            <a:r>
              <a:rPr lang="en-US" baseline="-25000" dirty="0" err="1">
                <a:latin typeface="Times New Roman" pitchFamily="18" charset="0"/>
              </a:rPr>
              <a:t>y</a:t>
            </a:r>
            <a:endParaRPr lang="en-US" baseline="-25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22643" name="Oval 115"/>
          <p:cNvSpPr>
            <a:spLocks noChangeArrowheads="1"/>
          </p:cNvSpPr>
          <p:nvPr/>
        </p:nvSpPr>
        <p:spPr bwMode="auto">
          <a:xfrm>
            <a:off x="6929438" y="61182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4" name="Text Box 116"/>
          <p:cNvSpPr txBox="1">
            <a:spLocks noChangeArrowheads="1"/>
          </p:cNvSpPr>
          <p:nvPr/>
        </p:nvSpPr>
        <p:spPr bwMode="auto">
          <a:xfrm>
            <a:off x="6107113" y="4745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2677" name="Text Box 117"/>
          <p:cNvSpPr txBox="1">
            <a:spLocks noChangeArrowheads="1"/>
          </p:cNvSpPr>
          <p:nvPr/>
        </p:nvSpPr>
        <p:spPr bwMode="auto">
          <a:xfrm>
            <a:off x="7655779" y="49847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</a:t>
            </a:r>
          </a:p>
        </p:txBody>
      </p:sp>
      <p:sp>
        <p:nvSpPr>
          <p:cNvPr id="322678" name="Text Box 118"/>
          <p:cNvSpPr txBox="1">
            <a:spLocks noChangeArrowheads="1"/>
          </p:cNvSpPr>
          <p:nvPr/>
        </p:nvSpPr>
        <p:spPr bwMode="auto">
          <a:xfrm>
            <a:off x="5880100" y="43624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Δ’</a:t>
            </a:r>
          </a:p>
        </p:txBody>
      </p:sp>
      <p:sp>
        <p:nvSpPr>
          <p:cNvPr id="22647" name="Text Box 119"/>
          <p:cNvSpPr txBox="1">
            <a:spLocks noChangeArrowheads="1"/>
          </p:cNvSpPr>
          <p:nvPr/>
        </p:nvSpPr>
        <p:spPr bwMode="auto">
          <a:xfrm>
            <a:off x="209550" y="18669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48" name="Text Box 120"/>
          <p:cNvSpPr txBox="1">
            <a:spLocks noChangeArrowheads="1"/>
          </p:cNvSpPr>
          <p:nvPr/>
        </p:nvSpPr>
        <p:spPr bwMode="auto">
          <a:xfrm>
            <a:off x="628650" y="453072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d)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49" name="Text Box 121"/>
          <p:cNvSpPr txBox="1">
            <a:spLocks noChangeArrowheads="1"/>
          </p:cNvSpPr>
          <p:nvPr/>
        </p:nvSpPr>
        <p:spPr bwMode="auto">
          <a:xfrm>
            <a:off x="6386513" y="18859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c)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50" name="Text Box 122"/>
          <p:cNvSpPr txBox="1">
            <a:spLocks noChangeArrowheads="1"/>
          </p:cNvSpPr>
          <p:nvPr/>
        </p:nvSpPr>
        <p:spPr bwMode="auto">
          <a:xfrm>
            <a:off x="5127625" y="44323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e)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51" name="Text Box 123"/>
          <p:cNvSpPr txBox="1">
            <a:spLocks noChangeArrowheads="1"/>
          </p:cNvSpPr>
          <p:nvPr/>
        </p:nvSpPr>
        <p:spPr bwMode="auto">
          <a:xfrm>
            <a:off x="3162300" y="19050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b)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2652" name="Text Box 124"/>
          <p:cNvSpPr txBox="1">
            <a:spLocks noChangeArrowheads="1"/>
          </p:cNvSpPr>
          <p:nvPr/>
        </p:nvSpPr>
        <p:spPr bwMode="auto">
          <a:xfrm>
            <a:off x="8585200" y="3313112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22653" name="Text Box 125"/>
          <p:cNvSpPr txBox="1">
            <a:spLocks noChangeArrowheads="1"/>
          </p:cNvSpPr>
          <p:nvPr/>
        </p:nvSpPr>
        <p:spPr bwMode="auto">
          <a:xfrm>
            <a:off x="5641975" y="3890962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86" name="Freeform 126"/>
          <p:cNvSpPr>
            <a:spLocks/>
          </p:cNvSpPr>
          <p:nvPr/>
        </p:nvSpPr>
        <p:spPr bwMode="auto">
          <a:xfrm>
            <a:off x="3748088" y="2746375"/>
            <a:ext cx="1117600" cy="1135062"/>
          </a:xfrm>
          <a:custGeom>
            <a:avLst/>
            <a:gdLst>
              <a:gd name="T0" fmla="*/ 2147483647 w 704"/>
              <a:gd name="T1" fmla="*/ 0 h 715"/>
              <a:gd name="T2" fmla="*/ 2147483647 w 704"/>
              <a:gd name="T3" fmla="*/ 2147483647 h 715"/>
              <a:gd name="T4" fmla="*/ 2147483647 w 704"/>
              <a:gd name="T5" fmla="*/ 2147483647 h 715"/>
              <a:gd name="T6" fmla="*/ 2147483647 w 704"/>
              <a:gd name="T7" fmla="*/ 2147483647 h 715"/>
              <a:gd name="T8" fmla="*/ 2147483647 w 704"/>
              <a:gd name="T9" fmla="*/ 2147483647 h 715"/>
              <a:gd name="T10" fmla="*/ 2147483647 w 704"/>
              <a:gd name="T11" fmla="*/ 2147483647 h 715"/>
              <a:gd name="T12" fmla="*/ 2147483647 w 704"/>
              <a:gd name="T13" fmla="*/ 2147483647 h 715"/>
              <a:gd name="T14" fmla="*/ 0 w 704"/>
              <a:gd name="T15" fmla="*/ 2147483647 h 7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4" h="715">
                <a:moveTo>
                  <a:pt x="704" y="0"/>
                </a:moveTo>
                <a:cubicBezTo>
                  <a:pt x="677" y="4"/>
                  <a:pt x="598" y="7"/>
                  <a:pt x="542" y="21"/>
                </a:cubicBezTo>
                <a:cubicBezTo>
                  <a:pt x="486" y="35"/>
                  <a:pt x="422" y="56"/>
                  <a:pt x="366" y="87"/>
                </a:cubicBezTo>
                <a:cubicBezTo>
                  <a:pt x="310" y="118"/>
                  <a:pt x="252" y="161"/>
                  <a:pt x="206" y="207"/>
                </a:cubicBezTo>
                <a:cubicBezTo>
                  <a:pt x="160" y="253"/>
                  <a:pt x="121" y="311"/>
                  <a:pt x="92" y="362"/>
                </a:cubicBezTo>
                <a:cubicBezTo>
                  <a:pt x="63" y="413"/>
                  <a:pt x="47" y="461"/>
                  <a:pt x="33" y="515"/>
                </a:cubicBezTo>
                <a:cubicBezTo>
                  <a:pt x="19" y="569"/>
                  <a:pt x="11" y="653"/>
                  <a:pt x="6" y="684"/>
                </a:cubicBezTo>
                <a:cubicBezTo>
                  <a:pt x="1" y="715"/>
                  <a:pt x="1" y="697"/>
                  <a:pt x="0" y="70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87" name="Line 127"/>
          <p:cNvSpPr>
            <a:spLocks noChangeShapeType="1"/>
          </p:cNvSpPr>
          <p:nvPr/>
        </p:nvSpPr>
        <p:spPr bwMode="auto">
          <a:xfrm>
            <a:off x="4387850" y="2741612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88" name="Line 128"/>
          <p:cNvSpPr>
            <a:spLocks noChangeShapeType="1"/>
          </p:cNvSpPr>
          <p:nvPr/>
        </p:nvSpPr>
        <p:spPr bwMode="auto">
          <a:xfrm>
            <a:off x="1219200" y="3770312"/>
            <a:ext cx="336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89" name="Freeform 129"/>
          <p:cNvSpPr>
            <a:spLocks/>
          </p:cNvSpPr>
          <p:nvPr/>
        </p:nvSpPr>
        <p:spPr bwMode="auto">
          <a:xfrm>
            <a:off x="7280275" y="2560637"/>
            <a:ext cx="704850" cy="720725"/>
          </a:xfrm>
          <a:custGeom>
            <a:avLst/>
            <a:gdLst>
              <a:gd name="T0" fmla="*/ 2147483647 w 444"/>
              <a:gd name="T1" fmla="*/ 0 h 454"/>
              <a:gd name="T2" fmla="*/ 2147483647 w 444"/>
              <a:gd name="T3" fmla="*/ 2147483647 h 454"/>
              <a:gd name="T4" fmla="*/ 2147483647 w 444"/>
              <a:gd name="T5" fmla="*/ 2147483647 h 454"/>
              <a:gd name="T6" fmla="*/ 2147483647 w 444"/>
              <a:gd name="T7" fmla="*/ 2147483647 h 454"/>
              <a:gd name="T8" fmla="*/ 2147483647 w 444"/>
              <a:gd name="T9" fmla="*/ 2147483647 h 454"/>
              <a:gd name="T10" fmla="*/ 2147483647 w 444"/>
              <a:gd name="T11" fmla="*/ 2147483647 h 454"/>
              <a:gd name="T12" fmla="*/ 0 w 444"/>
              <a:gd name="T13" fmla="*/ 2147483647 h 4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4" h="454">
                <a:moveTo>
                  <a:pt x="444" y="0"/>
                </a:moveTo>
                <a:cubicBezTo>
                  <a:pt x="424" y="2"/>
                  <a:pt x="368" y="4"/>
                  <a:pt x="330" y="14"/>
                </a:cubicBezTo>
                <a:cubicBezTo>
                  <a:pt x="292" y="24"/>
                  <a:pt x="251" y="38"/>
                  <a:pt x="216" y="58"/>
                </a:cubicBezTo>
                <a:cubicBezTo>
                  <a:pt x="181" y="78"/>
                  <a:pt x="146" y="109"/>
                  <a:pt x="120" y="136"/>
                </a:cubicBezTo>
                <a:cubicBezTo>
                  <a:pt x="94" y="163"/>
                  <a:pt x="79" y="187"/>
                  <a:pt x="62" y="218"/>
                </a:cubicBezTo>
                <a:cubicBezTo>
                  <a:pt x="45" y="249"/>
                  <a:pt x="30" y="283"/>
                  <a:pt x="20" y="322"/>
                </a:cubicBezTo>
                <a:cubicBezTo>
                  <a:pt x="10" y="361"/>
                  <a:pt x="4" y="427"/>
                  <a:pt x="0" y="45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0" name="Line 130"/>
          <p:cNvSpPr>
            <a:spLocks noChangeShapeType="1"/>
          </p:cNvSpPr>
          <p:nvPr/>
        </p:nvSpPr>
        <p:spPr bwMode="auto">
          <a:xfrm>
            <a:off x="7461250" y="2560637"/>
            <a:ext cx="530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1" name="Freeform 131"/>
          <p:cNvSpPr>
            <a:spLocks/>
          </p:cNvSpPr>
          <p:nvPr/>
        </p:nvSpPr>
        <p:spPr bwMode="auto">
          <a:xfrm>
            <a:off x="2551113" y="5035550"/>
            <a:ext cx="1012825" cy="990600"/>
          </a:xfrm>
          <a:custGeom>
            <a:avLst/>
            <a:gdLst>
              <a:gd name="T0" fmla="*/ 0 w 638"/>
              <a:gd name="T1" fmla="*/ 2147483647 h 624"/>
              <a:gd name="T2" fmla="*/ 2147483647 w 638"/>
              <a:gd name="T3" fmla="*/ 2147483647 h 624"/>
              <a:gd name="T4" fmla="*/ 2147483647 w 638"/>
              <a:gd name="T5" fmla="*/ 2147483647 h 624"/>
              <a:gd name="T6" fmla="*/ 2147483647 w 638"/>
              <a:gd name="T7" fmla="*/ 2147483647 h 624"/>
              <a:gd name="T8" fmla="*/ 2147483647 w 638"/>
              <a:gd name="T9" fmla="*/ 2147483647 h 624"/>
              <a:gd name="T10" fmla="*/ 2147483647 w 638"/>
              <a:gd name="T11" fmla="*/ 2147483647 h 624"/>
              <a:gd name="T12" fmla="*/ 2147483647 w 638"/>
              <a:gd name="T13" fmla="*/ 0 h 6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38" h="624">
                <a:moveTo>
                  <a:pt x="0" y="624"/>
                </a:moveTo>
                <a:cubicBezTo>
                  <a:pt x="22" y="622"/>
                  <a:pt x="86" y="622"/>
                  <a:pt x="132" y="612"/>
                </a:cubicBezTo>
                <a:cubicBezTo>
                  <a:pt x="178" y="602"/>
                  <a:pt x="231" y="585"/>
                  <a:pt x="278" y="562"/>
                </a:cubicBezTo>
                <a:cubicBezTo>
                  <a:pt x="325" y="539"/>
                  <a:pt x="371" y="510"/>
                  <a:pt x="414" y="472"/>
                </a:cubicBezTo>
                <a:cubicBezTo>
                  <a:pt x="457" y="434"/>
                  <a:pt x="505" y="384"/>
                  <a:pt x="538" y="336"/>
                </a:cubicBezTo>
                <a:cubicBezTo>
                  <a:pt x="571" y="288"/>
                  <a:pt x="595" y="238"/>
                  <a:pt x="612" y="182"/>
                </a:cubicBezTo>
                <a:cubicBezTo>
                  <a:pt x="629" y="126"/>
                  <a:pt x="633" y="38"/>
                  <a:pt x="638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2" name="Line 132"/>
          <p:cNvSpPr>
            <a:spLocks noChangeShapeType="1"/>
          </p:cNvSpPr>
          <p:nvPr/>
        </p:nvSpPr>
        <p:spPr bwMode="auto">
          <a:xfrm>
            <a:off x="2284413" y="6026150"/>
            <a:ext cx="285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3" name="Freeform 133"/>
          <p:cNvSpPr>
            <a:spLocks/>
          </p:cNvSpPr>
          <p:nvPr/>
        </p:nvSpPr>
        <p:spPr bwMode="auto">
          <a:xfrm>
            <a:off x="5851525" y="5037138"/>
            <a:ext cx="1117600" cy="1135062"/>
          </a:xfrm>
          <a:custGeom>
            <a:avLst/>
            <a:gdLst>
              <a:gd name="T0" fmla="*/ 2147483647 w 704"/>
              <a:gd name="T1" fmla="*/ 0 h 715"/>
              <a:gd name="T2" fmla="*/ 2147483647 w 704"/>
              <a:gd name="T3" fmla="*/ 2147483647 h 715"/>
              <a:gd name="T4" fmla="*/ 2147483647 w 704"/>
              <a:gd name="T5" fmla="*/ 2147483647 h 715"/>
              <a:gd name="T6" fmla="*/ 2147483647 w 704"/>
              <a:gd name="T7" fmla="*/ 2147483647 h 715"/>
              <a:gd name="T8" fmla="*/ 2147483647 w 704"/>
              <a:gd name="T9" fmla="*/ 2147483647 h 715"/>
              <a:gd name="T10" fmla="*/ 2147483647 w 704"/>
              <a:gd name="T11" fmla="*/ 2147483647 h 715"/>
              <a:gd name="T12" fmla="*/ 2147483647 w 704"/>
              <a:gd name="T13" fmla="*/ 2147483647 h 715"/>
              <a:gd name="T14" fmla="*/ 0 w 704"/>
              <a:gd name="T15" fmla="*/ 2147483647 h 7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4" h="715">
                <a:moveTo>
                  <a:pt x="704" y="0"/>
                </a:moveTo>
                <a:cubicBezTo>
                  <a:pt x="677" y="4"/>
                  <a:pt x="598" y="7"/>
                  <a:pt x="542" y="21"/>
                </a:cubicBezTo>
                <a:cubicBezTo>
                  <a:pt x="486" y="35"/>
                  <a:pt x="422" y="56"/>
                  <a:pt x="366" y="87"/>
                </a:cubicBezTo>
                <a:cubicBezTo>
                  <a:pt x="310" y="118"/>
                  <a:pt x="252" y="161"/>
                  <a:pt x="206" y="207"/>
                </a:cubicBezTo>
                <a:cubicBezTo>
                  <a:pt x="160" y="253"/>
                  <a:pt x="121" y="311"/>
                  <a:pt x="92" y="362"/>
                </a:cubicBezTo>
                <a:cubicBezTo>
                  <a:pt x="63" y="413"/>
                  <a:pt x="47" y="461"/>
                  <a:pt x="33" y="515"/>
                </a:cubicBezTo>
                <a:cubicBezTo>
                  <a:pt x="19" y="569"/>
                  <a:pt x="11" y="653"/>
                  <a:pt x="6" y="684"/>
                </a:cubicBezTo>
                <a:cubicBezTo>
                  <a:pt x="1" y="715"/>
                  <a:pt x="1" y="697"/>
                  <a:pt x="0" y="70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4" name="Line 134"/>
          <p:cNvSpPr>
            <a:spLocks noChangeShapeType="1"/>
          </p:cNvSpPr>
          <p:nvPr/>
        </p:nvSpPr>
        <p:spPr bwMode="auto">
          <a:xfrm>
            <a:off x="6497638" y="5032375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695" name="Line 135"/>
          <p:cNvSpPr>
            <a:spLocks noChangeShapeType="1"/>
          </p:cNvSpPr>
          <p:nvPr/>
        </p:nvSpPr>
        <p:spPr bwMode="auto">
          <a:xfrm>
            <a:off x="6083300" y="5027613"/>
            <a:ext cx="4445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64" name="Oval 136"/>
          <p:cNvSpPr>
            <a:spLocks noChangeArrowheads="1"/>
          </p:cNvSpPr>
          <p:nvPr/>
        </p:nvSpPr>
        <p:spPr bwMode="auto">
          <a:xfrm>
            <a:off x="6045200" y="49895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697" name="Oval 137"/>
          <p:cNvSpPr>
            <a:spLocks noChangeArrowheads="1"/>
          </p:cNvSpPr>
          <p:nvPr/>
        </p:nvSpPr>
        <p:spPr bwMode="auto">
          <a:xfrm>
            <a:off x="5810250" y="500062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66" name="Text Box 138"/>
          <p:cNvSpPr txBox="1">
            <a:spLocks noChangeArrowheads="1"/>
          </p:cNvSpPr>
          <p:nvPr/>
        </p:nvSpPr>
        <p:spPr bwMode="auto">
          <a:xfrm>
            <a:off x="7572375" y="5900738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y(+)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2699" name="Text Box 139"/>
          <p:cNvSpPr txBox="1">
            <a:spLocks noChangeArrowheads="1"/>
          </p:cNvSpPr>
          <p:nvPr/>
        </p:nvSpPr>
        <p:spPr bwMode="auto">
          <a:xfrm>
            <a:off x="3538538" y="3871912"/>
            <a:ext cx="3683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22668" name="Oval 140"/>
          <p:cNvSpPr>
            <a:spLocks noChangeArrowheads="1"/>
          </p:cNvSpPr>
          <p:nvPr/>
        </p:nvSpPr>
        <p:spPr bwMode="auto">
          <a:xfrm>
            <a:off x="944563" y="32162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1" name="Oval 141"/>
          <p:cNvSpPr>
            <a:spLocks noChangeArrowheads="1"/>
          </p:cNvSpPr>
          <p:nvPr/>
        </p:nvSpPr>
        <p:spPr bwMode="auto">
          <a:xfrm>
            <a:off x="1516063" y="37306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2" name="Oval 142"/>
          <p:cNvSpPr>
            <a:spLocks noChangeArrowheads="1"/>
          </p:cNvSpPr>
          <p:nvPr/>
        </p:nvSpPr>
        <p:spPr bwMode="auto">
          <a:xfrm>
            <a:off x="2049463" y="32162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3" name="Oval 143"/>
          <p:cNvSpPr>
            <a:spLocks noChangeArrowheads="1"/>
          </p:cNvSpPr>
          <p:nvPr/>
        </p:nvSpPr>
        <p:spPr bwMode="auto">
          <a:xfrm>
            <a:off x="1516063" y="23336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4" name="Oval 144"/>
          <p:cNvSpPr>
            <a:spLocks noChangeArrowheads="1"/>
          </p:cNvSpPr>
          <p:nvPr/>
        </p:nvSpPr>
        <p:spPr bwMode="auto">
          <a:xfrm>
            <a:off x="3713163" y="38004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5" name="Oval 145"/>
          <p:cNvSpPr>
            <a:spLocks noChangeArrowheads="1"/>
          </p:cNvSpPr>
          <p:nvPr/>
        </p:nvSpPr>
        <p:spPr bwMode="auto">
          <a:xfrm>
            <a:off x="4824413" y="27019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6" name="Oval 146"/>
          <p:cNvSpPr>
            <a:spLocks noChangeArrowheads="1"/>
          </p:cNvSpPr>
          <p:nvPr/>
        </p:nvSpPr>
        <p:spPr bwMode="auto">
          <a:xfrm>
            <a:off x="4824413" y="23717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7" name="Oval 147"/>
          <p:cNvSpPr>
            <a:spLocks noChangeArrowheads="1"/>
          </p:cNvSpPr>
          <p:nvPr/>
        </p:nvSpPr>
        <p:spPr bwMode="auto">
          <a:xfrm>
            <a:off x="7956550" y="25209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8" name="Oval 148"/>
          <p:cNvSpPr>
            <a:spLocks noChangeArrowheads="1"/>
          </p:cNvSpPr>
          <p:nvPr/>
        </p:nvSpPr>
        <p:spPr bwMode="auto">
          <a:xfrm>
            <a:off x="7245350" y="32258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09" name="Oval 149"/>
          <p:cNvSpPr>
            <a:spLocks noChangeArrowheads="1"/>
          </p:cNvSpPr>
          <p:nvPr/>
        </p:nvSpPr>
        <p:spPr bwMode="auto">
          <a:xfrm>
            <a:off x="7962900" y="37338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78" name="Oval 150"/>
          <p:cNvSpPr>
            <a:spLocks noChangeArrowheads="1"/>
          </p:cNvSpPr>
          <p:nvPr/>
        </p:nvSpPr>
        <p:spPr bwMode="auto">
          <a:xfrm>
            <a:off x="1949450" y="49974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1" name="Oval 151"/>
          <p:cNvSpPr>
            <a:spLocks noChangeArrowheads="1"/>
          </p:cNvSpPr>
          <p:nvPr/>
        </p:nvSpPr>
        <p:spPr bwMode="auto">
          <a:xfrm>
            <a:off x="2520950" y="59817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2" name="Oval 152"/>
          <p:cNvSpPr>
            <a:spLocks noChangeArrowheads="1"/>
          </p:cNvSpPr>
          <p:nvPr/>
        </p:nvSpPr>
        <p:spPr bwMode="auto">
          <a:xfrm>
            <a:off x="3524250" y="49847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3" name="Oval 153"/>
          <p:cNvSpPr>
            <a:spLocks noChangeArrowheads="1"/>
          </p:cNvSpPr>
          <p:nvPr/>
        </p:nvSpPr>
        <p:spPr bwMode="auto">
          <a:xfrm>
            <a:off x="2514600" y="56134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4" name="Oval 154"/>
          <p:cNvSpPr>
            <a:spLocks noChangeArrowheads="1"/>
          </p:cNvSpPr>
          <p:nvPr/>
        </p:nvSpPr>
        <p:spPr bwMode="auto">
          <a:xfrm>
            <a:off x="6934200" y="49895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5" name="Oval 155"/>
          <p:cNvSpPr>
            <a:spLocks noChangeArrowheads="1"/>
          </p:cNvSpPr>
          <p:nvPr/>
        </p:nvSpPr>
        <p:spPr bwMode="auto">
          <a:xfrm>
            <a:off x="5810250" y="61198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16" name="Text Box 156"/>
          <p:cNvSpPr txBox="1">
            <a:spLocks noChangeArrowheads="1"/>
          </p:cNvSpPr>
          <p:nvPr/>
        </p:nvSpPr>
        <p:spPr bwMode="auto">
          <a:xfrm>
            <a:off x="5722938" y="6245225"/>
            <a:ext cx="304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y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latin typeface="Times New Roman" pitchFamily="18" charset="0"/>
            </a:endParaRPr>
          </a:p>
        </p:txBody>
      </p:sp>
      <p:sp>
        <p:nvSpPr>
          <p:cNvPr id="22685" name="Oval 157"/>
          <p:cNvSpPr>
            <a:spLocks noChangeArrowheads="1"/>
          </p:cNvSpPr>
          <p:nvPr/>
        </p:nvSpPr>
        <p:spPr bwMode="auto">
          <a:xfrm>
            <a:off x="6040438" y="61245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9" name="Picture 15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39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2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22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22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32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2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3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4" dur="500"/>
                                        <p:tgtEl>
                                          <p:spTgt spid="3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8" dur="500"/>
                                        <p:tgtEl>
                                          <p:spTgt spid="32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3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3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3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3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32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3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3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322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32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32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322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32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32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8" dur="500"/>
                                        <p:tgtEl>
                                          <p:spTgt spid="3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2" dur="500"/>
                                        <p:tgtEl>
                                          <p:spTgt spid="3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3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500"/>
                                        <p:tgtEl>
                                          <p:spTgt spid="3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6" dur="500"/>
                                        <p:tgtEl>
                                          <p:spTgt spid="32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500"/>
                                        <p:tgtEl>
                                          <p:spTgt spid="32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"/>
                                        <p:tgtEl>
                                          <p:spTgt spid="32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32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500"/>
                                        <p:tgtEl>
                                          <p:spTgt spid="32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500"/>
                                        <p:tgtEl>
                                          <p:spTgt spid="3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500"/>
                                        <p:tgtEl>
                                          <p:spTgt spid="32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"/>
                                        <p:tgtEl>
                                          <p:spTgt spid="32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500"/>
                                        <p:tgtEl>
                                          <p:spTgt spid="32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5" dur="500"/>
                                        <p:tgtEl>
                                          <p:spTgt spid="322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9" dur="500"/>
                                        <p:tgtEl>
                                          <p:spTgt spid="32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32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322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500"/>
                                        <p:tgtEl>
                                          <p:spTgt spid="322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7" dur="500"/>
                                        <p:tgtEl>
                                          <p:spTgt spid="32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1" dur="500"/>
                                        <p:tgtEl>
                                          <p:spTgt spid="322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6" dur="500"/>
                                        <p:tgtEl>
                                          <p:spTgt spid="32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0" dur="500"/>
                                        <p:tgtEl>
                                          <p:spTgt spid="32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500"/>
                                        <p:tgtEl>
                                          <p:spTgt spid="32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9" dur="500"/>
                                        <p:tgtEl>
                                          <p:spTgt spid="32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3" dur="500"/>
                                        <p:tgtEl>
                                          <p:spTgt spid="322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7" dur="500"/>
                                        <p:tgtEl>
                                          <p:spTgt spid="32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1" dur="500"/>
                                        <p:tgtEl>
                                          <p:spTgt spid="32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6" dur="500"/>
                                        <p:tgtEl>
                                          <p:spTgt spid="32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0" dur="500"/>
                                        <p:tgtEl>
                                          <p:spTgt spid="32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4" dur="500"/>
                                        <p:tgtEl>
                                          <p:spTgt spid="32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9" dur="500"/>
                                        <p:tgtEl>
                                          <p:spTgt spid="32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3" dur="500"/>
                                        <p:tgtEl>
                                          <p:spTgt spid="32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8" dur="500"/>
                                        <p:tgtEl>
                                          <p:spTgt spid="32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2" dur="500"/>
                                        <p:tgtEl>
                                          <p:spTgt spid="32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7" dur="500"/>
                                        <p:tgtEl>
                                          <p:spTgt spid="32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"/>
                                        <p:tgtEl>
                                          <p:spTgt spid="32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5" dur="500"/>
                                        <p:tgtEl>
                                          <p:spTgt spid="32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0" dur="500"/>
                                        <p:tgtEl>
                                          <p:spTgt spid="32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4" dur="500"/>
                                        <p:tgtEl>
                                          <p:spTgt spid="32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8" dur="500"/>
                                        <p:tgtEl>
                                          <p:spTgt spid="32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3" dur="500"/>
                                        <p:tgtEl>
                                          <p:spTgt spid="32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7" dur="500"/>
                                        <p:tgtEl>
                                          <p:spTgt spid="32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1" dur="500"/>
                                        <p:tgtEl>
                                          <p:spTgt spid="32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6" dur="500"/>
                                        <p:tgtEl>
                                          <p:spTgt spid="32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9" dur="500"/>
                                        <p:tgtEl>
                                          <p:spTgt spid="32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4" dur="500"/>
                                        <p:tgtEl>
                                          <p:spTgt spid="322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8" dur="500"/>
                                        <p:tgtEl>
                                          <p:spTgt spid="322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8" grpId="0" animBg="1"/>
      <p:bldP spid="322571" grpId="0" animBg="1"/>
      <p:bldP spid="322572" grpId="0" animBg="1"/>
      <p:bldP spid="322573" grpId="0"/>
      <p:bldP spid="322577" grpId="0"/>
      <p:bldP spid="322578" grpId="0"/>
      <p:bldP spid="322579" grpId="0"/>
      <p:bldP spid="322580" grpId="0" animBg="1"/>
      <p:bldP spid="322585" grpId="0" animBg="1"/>
      <p:bldP spid="322586" grpId="0"/>
      <p:bldP spid="322587" grpId="0"/>
      <p:bldP spid="322593" grpId="0" animBg="1"/>
      <p:bldP spid="322596" grpId="0" animBg="1"/>
      <p:bldP spid="322597" grpId="0" animBg="1"/>
      <p:bldP spid="322598" grpId="0"/>
      <p:bldP spid="322602" grpId="0"/>
      <p:bldP spid="322603" grpId="0"/>
      <p:bldP spid="322605" grpId="0" animBg="1"/>
      <p:bldP spid="322610" grpId="0"/>
      <p:bldP spid="322611" grpId="0"/>
      <p:bldP spid="322617" grpId="0" animBg="1"/>
      <p:bldP spid="322620" grpId="0" animBg="1"/>
      <p:bldP spid="322621" grpId="0" animBg="1"/>
      <p:bldP spid="322622" grpId="0"/>
      <p:bldP spid="322626" grpId="0"/>
      <p:bldP spid="322627" grpId="0"/>
      <p:bldP spid="322628" grpId="0"/>
      <p:bldP spid="322629" grpId="0" animBg="1"/>
      <p:bldP spid="322634" grpId="0"/>
      <p:bldP spid="322635" grpId="0"/>
      <p:bldP spid="322641" grpId="0" animBg="1"/>
      <p:bldP spid="322644" grpId="0" animBg="1"/>
      <p:bldP spid="322645" grpId="0" animBg="1"/>
      <p:bldP spid="322646" grpId="0"/>
      <p:bldP spid="322651" grpId="0"/>
      <p:bldP spid="322652" grpId="0"/>
      <p:bldP spid="322653" grpId="0" animBg="1"/>
      <p:bldP spid="322658" grpId="0"/>
      <p:bldP spid="322659" grpId="0"/>
      <p:bldP spid="322667" grpId="0" animBg="1"/>
      <p:bldP spid="322668" grpId="0" animBg="1"/>
      <p:bldP spid="322669" grpId="0"/>
      <p:bldP spid="322674" grpId="0"/>
      <p:bldP spid="322677" grpId="0"/>
      <p:bldP spid="322678" grpId="0"/>
      <p:bldP spid="322686" grpId="0" animBg="1"/>
      <p:bldP spid="322687" grpId="0" animBg="1"/>
      <p:bldP spid="322688" grpId="0" animBg="1"/>
      <p:bldP spid="322689" grpId="0" animBg="1"/>
      <p:bldP spid="322690" grpId="0" animBg="1"/>
      <p:bldP spid="322691" grpId="0" animBg="1"/>
      <p:bldP spid="322692" grpId="0" animBg="1"/>
      <p:bldP spid="322693" grpId="0" animBg="1"/>
      <p:bldP spid="322694" grpId="0" animBg="1"/>
      <p:bldP spid="322695" grpId="0" animBg="1"/>
      <p:bldP spid="322697" grpId="0" animBg="1"/>
      <p:bldP spid="322699" grpId="0"/>
      <p:bldP spid="322701" grpId="0" animBg="1"/>
      <p:bldP spid="322702" grpId="0" animBg="1"/>
      <p:bldP spid="322703" grpId="0" animBg="1"/>
      <p:bldP spid="322703" grpId="1" animBg="1"/>
      <p:bldP spid="322704" grpId="0" animBg="1"/>
      <p:bldP spid="322705" grpId="0" animBg="1"/>
      <p:bldP spid="322706" grpId="0" animBg="1"/>
      <p:bldP spid="322707" grpId="0" animBg="1"/>
      <p:bldP spid="322708" grpId="0" animBg="1"/>
      <p:bldP spid="322709" grpId="0" animBg="1"/>
      <p:bldP spid="322711" grpId="0" animBg="1"/>
      <p:bldP spid="322712" grpId="0" animBg="1"/>
      <p:bldP spid="322713" grpId="0" animBg="1"/>
      <p:bldP spid="322714" grpId="0" animBg="1"/>
      <p:bldP spid="322715" grpId="0" animBg="1"/>
      <p:bldP spid="3227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949325" y="2057400"/>
            <a:ext cx="7483475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5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5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BIỂU DIỄN ĐIỂM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8816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ChangeArrowheads="1"/>
          </p:cNvSpPr>
          <p:nvPr/>
        </p:nvSpPr>
        <p:spPr bwMode="auto">
          <a:xfrm>
            <a:off x="77788" y="1141412"/>
            <a:ext cx="5502275" cy="533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2.1 –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 marL="342900" indent="-342900">
              <a:spcBef>
                <a:spcPct val="20000"/>
              </a:spcBef>
            </a:pP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(x = 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∩P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758532" y="6145213"/>
            <a:ext cx="4462462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1600" i="1">
                <a:latin typeface="Times New Roman" pitchFamily="18" charset="0"/>
                <a:cs typeface="Times New Roman" pitchFamily="18" charset="0"/>
              </a:rPr>
              <a:t> hình biểu diễn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084763" y="102076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cs typeface="Arial" charset="0"/>
              </a:rPr>
              <a:t>a)</a:t>
            </a:r>
            <a:endParaRPr lang="el-GR" b="1" baseline="-25000" dirty="0">
              <a:cs typeface="Arial" charset="0"/>
            </a:endParaRPr>
          </a:p>
        </p:txBody>
      </p:sp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5287963" y="34115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cs typeface="Arial" charset="0"/>
              </a:rPr>
              <a:t>b)</a:t>
            </a:r>
            <a:endParaRPr lang="el-GR" b="1" baseline="-25000">
              <a:cs typeface="Arial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 flipH="1">
            <a:off x="4972050" y="1846263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791200" y="2284413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791200" y="1150938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 flipH="1">
            <a:off x="5791200" y="2298700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30" name="Line 10"/>
          <p:cNvSpPr>
            <a:spLocks noChangeShapeType="1"/>
          </p:cNvSpPr>
          <p:nvPr/>
        </p:nvSpPr>
        <p:spPr bwMode="auto">
          <a:xfrm>
            <a:off x="7061200" y="2293938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1" name="Line 11"/>
          <p:cNvSpPr>
            <a:spLocks noChangeShapeType="1"/>
          </p:cNvSpPr>
          <p:nvPr/>
        </p:nvSpPr>
        <p:spPr bwMode="auto">
          <a:xfrm flipV="1">
            <a:off x="7594600" y="176053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2" name="Line 12"/>
          <p:cNvSpPr>
            <a:spLocks noChangeShapeType="1"/>
          </p:cNvSpPr>
          <p:nvPr/>
        </p:nvSpPr>
        <p:spPr bwMode="auto">
          <a:xfrm flipV="1">
            <a:off x="7067550" y="145573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3" name="Line 13"/>
          <p:cNvSpPr>
            <a:spLocks noChangeShapeType="1"/>
          </p:cNvSpPr>
          <p:nvPr/>
        </p:nvSpPr>
        <p:spPr bwMode="auto">
          <a:xfrm>
            <a:off x="7065963" y="1458913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7696200" y="1608138"/>
            <a:ext cx="22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312335" name="Text Box 15"/>
          <p:cNvSpPr txBox="1">
            <a:spLocks noChangeArrowheads="1"/>
          </p:cNvSpPr>
          <p:nvPr/>
        </p:nvSpPr>
        <p:spPr bwMode="auto">
          <a:xfrm>
            <a:off x="6705600" y="13033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12336" name="Text Box 16"/>
          <p:cNvSpPr txBox="1">
            <a:spLocks noChangeArrowheads="1"/>
          </p:cNvSpPr>
          <p:nvPr/>
        </p:nvSpPr>
        <p:spPr bwMode="auto">
          <a:xfrm>
            <a:off x="7772400" y="24463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12337" name="Text Box 17"/>
          <p:cNvSpPr txBox="1">
            <a:spLocks noChangeArrowheads="1"/>
          </p:cNvSpPr>
          <p:nvPr/>
        </p:nvSpPr>
        <p:spPr bwMode="auto">
          <a:xfrm>
            <a:off x="7086600" y="19891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5867400" y="19891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7556500" y="17287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0" name="Oval 20"/>
          <p:cNvSpPr>
            <a:spLocks noChangeArrowheads="1"/>
          </p:cNvSpPr>
          <p:nvPr/>
        </p:nvSpPr>
        <p:spPr bwMode="auto">
          <a:xfrm>
            <a:off x="7042150" y="14366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1" name="Oval 21"/>
          <p:cNvSpPr>
            <a:spLocks noChangeArrowheads="1"/>
          </p:cNvSpPr>
          <p:nvPr/>
        </p:nvSpPr>
        <p:spPr bwMode="auto">
          <a:xfrm>
            <a:off x="7556500" y="25415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2" name="Oval 22"/>
          <p:cNvSpPr>
            <a:spLocks noChangeArrowheads="1"/>
          </p:cNvSpPr>
          <p:nvPr/>
        </p:nvSpPr>
        <p:spPr bwMode="auto">
          <a:xfrm>
            <a:off x="7035800" y="22621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3" name="Freeform 23"/>
          <p:cNvSpPr>
            <a:spLocks/>
          </p:cNvSpPr>
          <p:nvPr/>
        </p:nvSpPr>
        <p:spPr bwMode="auto">
          <a:xfrm>
            <a:off x="5791200" y="2751138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4" name="Freeform 24"/>
          <p:cNvSpPr>
            <a:spLocks/>
          </p:cNvSpPr>
          <p:nvPr/>
        </p:nvSpPr>
        <p:spPr bwMode="auto">
          <a:xfrm>
            <a:off x="4972050" y="1150938"/>
            <a:ext cx="819150" cy="676275"/>
          </a:xfrm>
          <a:custGeom>
            <a:avLst/>
            <a:gdLst>
              <a:gd name="T0" fmla="*/ 0 w 516"/>
              <a:gd name="T1" fmla="*/ 2147483647 h 426"/>
              <a:gd name="T2" fmla="*/ 2147483647 w 516"/>
              <a:gd name="T3" fmla="*/ 2147483647 h 426"/>
              <a:gd name="T4" fmla="*/ 2147483647 w 516"/>
              <a:gd name="T5" fmla="*/ 2147483647 h 426"/>
              <a:gd name="T6" fmla="*/ 2147483647 w 516"/>
              <a:gd name="T7" fmla="*/ 2147483647 h 426"/>
              <a:gd name="T8" fmla="*/ 2147483647 w 516"/>
              <a:gd name="T9" fmla="*/ 0 h 4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6" h="426">
                <a:moveTo>
                  <a:pt x="0" y="426"/>
                </a:moveTo>
                <a:cubicBezTo>
                  <a:pt x="8" y="401"/>
                  <a:pt x="21" y="329"/>
                  <a:pt x="48" y="277"/>
                </a:cubicBezTo>
                <a:cubicBezTo>
                  <a:pt x="75" y="225"/>
                  <a:pt x="115" y="156"/>
                  <a:pt x="160" y="113"/>
                </a:cubicBezTo>
                <a:cubicBezTo>
                  <a:pt x="205" y="70"/>
                  <a:pt x="257" y="40"/>
                  <a:pt x="316" y="21"/>
                </a:cubicBezTo>
                <a:cubicBezTo>
                  <a:pt x="375" y="2"/>
                  <a:pt x="474" y="4"/>
                  <a:pt x="5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5" name="Freeform 25"/>
          <p:cNvSpPr>
            <a:spLocks/>
          </p:cNvSpPr>
          <p:nvPr/>
        </p:nvSpPr>
        <p:spPr bwMode="auto">
          <a:xfrm>
            <a:off x="8305800" y="2743200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6" name="Text Box 26"/>
          <p:cNvSpPr txBox="1">
            <a:spLocks noChangeArrowheads="1"/>
          </p:cNvSpPr>
          <p:nvPr/>
        </p:nvSpPr>
        <p:spPr bwMode="auto">
          <a:xfrm>
            <a:off x="7334250" y="3905250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12347" name="Oval 27"/>
          <p:cNvSpPr>
            <a:spLocks noChangeArrowheads="1"/>
          </p:cNvSpPr>
          <p:nvPr/>
        </p:nvSpPr>
        <p:spPr bwMode="auto">
          <a:xfrm>
            <a:off x="7183438" y="40259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8" name="Rectangle 28"/>
          <p:cNvSpPr>
            <a:spLocks noChangeArrowheads="1"/>
          </p:cNvSpPr>
          <p:nvPr/>
        </p:nvSpPr>
        <p:spPr bwMode="auto">
          <a:xfrm>
            <a:off x="5810250" y="3752850"/>
            <a:ext cx="2505075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9" name="Text Box 29"/>
          <p:cNvSpPr txBox="1">
            <a:spLocks noChangeArrowheads="1"/>
          </p:cNvSpPr>
          <p:nvPr/>
        </p:nvSpPr>
        <p:spPr bwMode="auto">
          <a:xfrm>
            <a:off x="7105650" y="39052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312350" name="Text Box 30"/>
          <p:cNvSpPr txBox="1">
            <a:spLocks noChangeArrowheads="1"/>
          </p:cNvSpPr>
          <p:nvPr/>
        </p:nvSpPr>
        <p:spPr bwMode="auto">
          <a:xfrm>
            <a:off x="5886450" y="37528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12351" name="Text Box 31"/>
          <p:cNvSpPr txBox="1">
            <a:spLocks noChangeArrowheads="1"/>
          </p:cNvSpPr>
          <p:nvPr/>
        </p:nvSpPr>
        <p:spPr bwMode="auto">
          <a:xfrm>
            <a:off x="5915025" y="45910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12352" name="Text Box 32"/>
          <p:cNvSpPr txBox="1">
            <a:spLocks noChangeArrowheads="1"/>
          </p:cNvSpPr>
          <p:nvPr/>
        </p:nvSpPr>
        <p:spPr bwMode="auto">
          <a:xfrm>
            <a:off x="7105650" y="46212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x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5857875" y="11811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6572250" y="24574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12355" name="Rectangle 35"/>
          <p:cNvSpPr>
            <a:spLocks noChangeArrowheads="1"/>
          </p:cNvSpPr>
          <p:nvPr/>
        </p:nvSpPr>
        <p:spPr bwMode="auto">
          <a:xfrm>
            <a:off x="5811838" y="4897438"/>
            <a:ext cx="2500312" cy="11223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56" name="Line 36"/>
          <p:cNvSpPr>
            <a:spLocks noChangeShapeType="1"/>
          </p:cNvSpPr>
          <p:nvPr/>
        </p:nvSpPr>
        <p:spPr bwMode="auto">
          <a:xfrm flipV="1">
            <a:off x="7029450" y="405765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57" name="Text Box 37"/>
          <p:cNvSpPr txBox="1">
            <a:spLocks noChangeArrowheads="1"/>
          </p:cNvSpPr>
          <p:nvPr/>
        </p:nvSpPr>
        <p:spPr bwMode="auto">
          <a:xfrm>
            <a:off x="7258050" y="53530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12358" name="Text Box 38"/>
          <p:cNvSpPr txBox="1">
            <a:spLocks noChangeArrowheads="1"/>
          </p:cNvSpPr>
          <p:nvPr/>
        </p:nvSpPr>
        <p:spPr bwMode="auto">
          <a:xfrm>
            <a:off x="5867400" y="57023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12359" name="Oval 39"/>
          <p:cNvSpPr>
            <a:spLocks noChangeArrowheads="1"/>
          </p:cNvSpPr>
          <p:nvPr/>
        </p:nvSpPr>
        <p:spPr bwMode="auto">
          <a:xfrm>
            <a:off x="7000875" y="40195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60" name="Oval 40"/>
          <p:cNvSpPr>
            <a:spLocks noChangeArrowheads="1"/>
          </p:cNvSpPr>
          <p:nvPr/>
        </p:nvSpPr>
        <p:spPr bwMode="auto">
          <a:xfrm>
            <a:off x="6992938" y="54292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61" name="Oval 41"/>
          <p:cNvSpPr>
            <a:spLocks noChangeArrowheads="1"/>
          </p:cNvSpPr>
          <p:nvPr/>
        </p:nvSpPr>
        <p:spPr bwMode="auto">
          <a:xfrm>
            <a:off x="6989763" y="48434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132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2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12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12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12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12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12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12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3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5" grpId="0"/>
      <p:bldP spid="312330" grpId="0" animBg="1"/>
      <p:bldP spid="312331" grpId="0" animBg="1"/>
      <p:bldP spid="312332" grpId="0" animBg="1"/>
      <p:bldP spid="312333" grpId="0" animBg="1"/>
      <p:bldP spid="312335" grpId="0"/>
      <p:bldP spid="312337" grpId="0"/>
      <p:bldP spid="312340" grpId="0" animBg="1"/>
      <p:bldP spid="312341" grpId="0" animBg="1"/>
      <p:bldP spid="312342" grpId="0" animBg="1"/>
      <p:bldP spid="312343" grpId="0" animBg="1"/>
      <p:bldP spid="312344" grpId="0" animBg="1"/>
      <p:bldP spid="312345" grpId="0" animBg="1"/>
      <p:bldP spid="312346" grpId="0"/>
      <p:bldP spid="312347" grpId="0" animBg="1"/>
      <p:bldP spid="312348" grpId="0" animBg="1"/>
      <p:bldP spid="312349" grpId="0"/>
      <p:bldP spid="312350" grpId="0"/>
      <p:bldP spid="312351" grpId="0"/>
      <p:bldP spid="312352" grpId="0"/>
      <p:bldP spid="312355" grpId="0" animBg="1"/>
      <p:bldP spid="312356" grpId="0" animBg="1"/>
      <p:bldP spid="312357" grpId="0"/>
      <p:bldP spid="312358" grpId="0"/>
      <p:bldP spid="312359" grpId="0" animBg="1"/>
      <p:bldP spid="312360" grpId="0" animBg="1"/>
      <p:bldP spid="3123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ChangeArrowheads="1"/>
          </p:cNvSpPr>
          <p:nvPr/>
        </p:nvSpPr>
        <p:spPr bwMode="auto">
          <a:xfrm>
            <a:off x="-190500" y="1144587"/>
            <a:ext cx="5276850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*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chất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đứng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x 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- A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- A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972050" y="6164262"/>
            <a:ext cx="4005263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1600" i="1">
                <a:latin typeface="Times New Roman" pitchFamily="18" charset="0"/>
                <a:cs typeface="Times New Roman" pitchFamily="18" charset="0"/>
              </a:rPr>
              <a:t> hình biểu diễn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068888" y="10969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a)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324475" y="384016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b)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 flipH="1">
            <a:off x="4972050" y="1905000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791200" y="2343150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791200" y="1209675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 flipH="1">
            <a:off x="5791200" y="2339975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7061200" y="2352675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7594600" y="181927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7067550" y="151447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7065963" y="151765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696200" y="1666875"/>
            <a:ext cx="22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705600" y="136207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7772400" y="250507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086600" y="204787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867400" y="204787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4355" name="Oval 19"/>
          <p:cNvSpPr>
            <a:spLocks noChangeArrowheads="1"/>
          </p:cNvSpPr>
          <p:nvPr/>
        </p:nvSpPr>
        <p:spPr bwMode="auto">
          <a:xfrm>
            <a:off x="7556500" y="17875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20"/>
          <p:cNvSpPr>
            <a:spLocks noChangeArrowheads="1"/>
          </p:cNvSpPr>
          <p:nvPr/>
        </p:nvSpPr>
        <p:spPr bwMode="auto">
          <a:xfrm>
            <a:off x="7042150" y="14954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7556500" y="26003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22"/>
          <p:cNvSpPr>
            <a:spLocks noChangeArrowheads="1"/>
          </p:cNvSpPr>
          <p:nvPr/>
        </p:nvSpPr>
        <p:spPr bwMode="auto">
          <a:xfrm>
            <a:off x="7035800" y="23209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Freeform 23"/>
          <p:cNvSpPr>
            <a:spLocks/>
          </p:cNvSpPr>
          <p:nvPr/>
        </p:nvSpPr>
        <p:spPr bwMode="auto">
          <a:xfrm>
            <a:off x="5791200" y="2809875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Freeform 24"/>
          <p:cNvSpPr>
            <a:spLocks/>
          </p:cNvSpPr>
          <p:nvPr/>
        </p:nvSpPr>
        <p:spPr bwMode="auto">
          <a:xfrm>
            <a:off x="4972050" y="1209675"/>
            <a:ext cx="819150" cy="676275"/>
          </a:xfrm>
          <a:custGeom>
            <a:avLst/>
            <a:gdLst>
              <a:gd name="T0" fmla="*/ 0 w 516"/>
              <a:gd name="T1" fmla="*/ 2147483647 h 426"/>
              <a:gd name="T2" fmla="*/ 2147483647 w 516"/>
              <a:gd name="T3" fmla="*/ 2147483647 h 426"/>
              <a:gd name="T4" fmla="*/ 2147483647 w 516"/>
              <a:gd name="T5" fmla="*/ 2147483647 h 426"/>
              <a:gd name="T6" fmla="*/ 2147483647 w 516"/>
              <a:gd name="T7" fmla="*/ 2147483647 h 426"/>
              <a:gd name="T8" fmla="*/ 2147483647 w 516"/>
              <a:gd name="T9" fmla="*/ 0 h 4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6" h="426">
                <a:moveTo>
                  <a:pt x="0" y="426"/>
                </a:moveTo>
                <a:cubicBezTo>
                  <a:pt x="8" y="401"/>
                  <a:pt x="21" y="329"/>
                  <a:pt x="48" y="277"/>
                </a:cubicBezTo>
                <a:cubicBezTo>
                  <a:pt x="75" y="225"/>
                  <a:pt x="115" y="156"/>
                  <a:pt x="160" y="113"/>
                </a:cubicBezTo>
                <a:cubicBezTo>
                  <a:pt x="205" y="70"/>
                  <a:pt x="257" y="40"/>
                  <a:pt x="316" y="21"/>
                </a:cubicBezTo>
                <a:cubicBezTo>
                  <a:pt x="375" y="2"/>
                  <a:pt x="474" y="4"/>
                  <a:pt x="5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Freeform 25"/>
          <p:cNvSpPr>
            <a:spLocks/>
          </p:cNvSpPr>
          <p:nvPr/>
        </p:nvSpPr>
        <p:spPr bwMode="auto">
          <a:xfrm>
            <a:off x="8305800" y="2797175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7334250" y="3963987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>
            <a:off x="7183438" y="408463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5810250" y="3811587"/>
            <a:ext cx="2505075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7105650" y="39639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5886450" y="38115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5915025" y="46497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7105650" y="46799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x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5857875" y="123983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6572250" y="25161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5811838" y="4956175"/>
            <a:ext cx="2500312" cy="11223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 flipV="1">
            <a:off x="7029450" y="4116387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7258050" y="54117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5867400" y="576103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14375" name="Oval 39"/>
          <p:cNvSpPr>
            <a:spLocks noChangeArrowheads="1"/>
          </p:cNvSpPr>
          <p:nvPr/>
        </p:nvSpPr>
        <p:spPr bwMode="auto">
          <a:xfrm>
            <a:off x="7000875" y="4078287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6" name="Oval 40"/>
          <p:cNvSpPr>
            <a:spLocks noChangeArrowheads="1"/>
          </p:cNvSpPr>
          <p:nvPr/>
        </p:nvSpPr>
        <p:spPr bwMode="auto">
          <a:xfrm>
            <a:off x="6992938" y="548798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Oval 41"/>
          <p:cNvSpPr>
            <a:spLocks noChangeArrowheads="1"/>
          </p:cNvSpPr>
          <p:nvPr/>
        </p:nvSpPr>
        <p:spPr bwMode="auto">
          <a:xfrm>
            <a:off x="6989763" y="49022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88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3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1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13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13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13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13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ChangeArrowheads="1"/>
          </p:cNvSpPr>
          <p:nvPr/>
        </p:nvSpPr>
        <p:spPr bwMode="auto">
          <a:xfrm>
            <a:off x="0" y="820737"/>
            <a:ext cx="4892675" cy="590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- 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	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pPr marL="342900" indent="-342900">
              <a:spcBef>
                <a:spcPct val="20000"/>
              </a:spcBef>
            </a:pP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976813" y="6256337"/>
            <a:ext cx="4167187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1600" i="1">
                <a:latin typeface="Times New Roman" pitchFamily="18" charset="0"/>
                <a:cs typeface="Times New Roman" pitchFamily="18" charset="0"/>
              </a:rPr>
              <a:t> hình biểu diễn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724525" y="3848100"/>
            <a:ext cx="2505075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829300" y="46863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019925" y="46624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x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26113" y="4992687"/>
            <a:ext cx="2500312" cy="11223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6943725" y="4152900"/>
            <a:ext cx="1588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024688" y="54213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781675" y="57975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graphicFrame>
        <p:nvGraphicFramePr>
          <p:cNvPr id="315403" name="Object 1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352293"/>
              </p:ext>
            </p:extLst>
          </p:nvPr>
        </p:nvGraphicFramePr>
        <p:xfrm>
          <a:off x="1312863" y="1463675"/>
          <a:ext cx="1358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3" imgW="748975" imgH="203112" progId="Equation.3">
                  <p:embed/>
                </p:oleObj>
              </mc:Choice>
              <mc:Fallback>
                <p:oleObj name="Equation" r:id="rId3" imgW="74897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1463675"/>
                        <a:ext cx="13589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6937375" y="4981575"/>
            <a:ext cx="0" cy="6032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6896100" y="55499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918075" y="110807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 flipH="1">
            <a:off x="4886325" y="1924050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705475" y="2362200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705475" y="1228725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AutoShape 18"/>
          <p:cNvSpPr>
            <a:spLocks noChangeArrowheads="1"/>
          </p:cNvSpPr>
          <p:nvPr/>
        </p:nvSpPr>
        <p:spPr bwMode="auto">
          <a:xfrm flipH="1">
            <a:off x="5705475" y="2371725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6975475" y="2371725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7508875" y="18383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6981825" y="15335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6980238" y="15367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7610475" y="1685925"/>
            <a:ext cx="22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619875" y="13811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7686675" y="25241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7000875" y="20669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781675" y="20669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5705475" y="2828925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4886325" y="1228725"/>
            <a:ext cx="819150" cy="676275"/>
          </a:xfrm>
          <a:custGeom>
            <a:avLst/>
            <a:gdLst>
              <a:gd name="T0" fmla="*/ 0 w 516"/>
              <a:gd name="T1" fmla="*/ 2147483647 h 426"/>
              <a:gd name="T2" fmla="*/ 2147483647 w 516"/>
              <a:gd name="T3" fmla="*/ 2147483647 h 426"/>
              <a:gd name="T4" fmla="*/ 2147483647 w 516"/>
              <a:gd name="T5" fmla="*/ 2147483647 h 426"/>
              <a:gd name="T6" fmla="*/ 2147483647 w 516"/>
              <a:gd name="T7" fmla="*/ 2147483647 h 426"/>
              <a:gd name="T8" fmla="*/ 2147483647 w 516"/>
              <a:gd name="T9" fmla="*/ 0 h 4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6" h="426">
                <a:moveTo>
                  <a:pt x="0" y="426"/>
                </a:moveTo>
                <a:cubicBezTo>
                  <a:pt x="8" y="401"/>
                  <a:pt x="21" y="329"/>
                  <a:pt x="48" y="277"/>
                </a:cubicBezTo>
                <a:cubicBezTo>
                  <a:pt x="75" y="225"/>
                  <a:pt x="115" y="156"/>
                  <a:pt x="160" y="113"/>
                </a:cubicBezTo>
                <a:cubicBezTo>
                  <a:pt x="205" y="70"/>
                  <a:pt x="257" y="40"/>
                  <a:pt x="316" y="21"/>
                </a:cubicBezTo>
                <a:cubicBezTo>
                  <a:pt x="375" y="2"/>
                  <a:pt x="474" y="4"/>
                  <a:pt x="5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>
            <a:off x="8220075" y="2816225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5772150" y="125888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6486525" y="2535237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4976813" y="36941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b)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7015163" y="39941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5395" name="Oval 35"/>
          <p:cNvSpPr>
            <a:spLocks noChangeArrowheads="1"/>
          </p:cNvSpPr>
          <p:nvPr/>
        </p:nvSpPr>
        <p:spPr bwMode="auto">
          <a:xfrm>
            <a:off x="6908800" y="407987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Oval 36"/>
          <p:cNvSpPr>
            <a:spLocks noChangeArrowheads="1"/>
          </p:cNvSpPr>
          <p:nvPr/>
        </p:nvSpPr>
        <p:spPr bwMode="auto">
          <a:xfrm>
            <a:off x="6911975" y="494347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 flipH="1" flipV="1">
            <a:off x="6978650" y="2370137"/>
            <a:ext cx="5334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 flipH="1" flipV="1">
            <a:off x="6978650" y="1531937"/>
            <a:ext cx="52705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9" name="Oval 39"/>
          <p:cNvSpPr>
            <a:spLocks noChangeArrowheads="1"/>
          </p:cNvSpPr>
          <p:nvPr/>
        </p:nvSpPr>
        <p:spPr bwMode="auto">
          <a:xfrm>
            <a:off x="6950075" y="14954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Oval 40"/>
          <p:cNvSpPr>
            <a:spLocks noChangeArrowheads="1"/>
          </p:cNvSpPr>
          <p:nvPr/>
        </p:nvSpPr>
        <p:spPr bwMode="auto">
          <a:xfrm>
            <a:off x="7464425" y="17938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Oval 41"/>
          <p:cNvSpPr>
            <a:spLocks noChangeArrowheads="1"/>
          </p:cNvSpPr>
          <p:nvPr/>
        </p:nvSpPr>
        <p:spPr bwMode="auto">
          <a:xfrm>
            <a:off x="7464425" y="26320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Oval 42"/>
          <p:cNvSpPr>
            <a:spLocks noChangeArrowheads="1"/>
          </p:cNvSpPr>
          <p:nvPr/>
        </p:nvSpPr>
        <p:spPr bwMode="auto">
          <a:xfrm>
            <a:off x="6943725" y="23336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Text Box 32"/>
          <p:cNvSpPr txBox="1">
            <a:spLocks noChangeArrowheads="1"/>
          </p:cNvSpPr>
          <p:nvPr/>
        </p:nvSpPr>
        <p:spPr bwMode="auto">
          <a:xfrm>
            <a:off x="5781675" y="38957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210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315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15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15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ChangeArrowheads="1"/>
          </p:cNvSpPr>
          <p:nvPr/>
        </p:nvSpPr>
        <p:spPr bwMode="auto">
          <a:xfrm>
            <a:off x="0" y="1242219"/>
            <a:ext cx="4962525" cy="5615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- 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	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pPr marL="342900" indent="-342900">
              <a:spcBef>
                <a:spcPct val="20000"/>
              </a:spcBef>
            </a:pP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766469" y="6185797"/>
            <a:ext cx="4462462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1600" i="1">
                <a:latin typeface="Times New Roman" pitchFamily="18" charset="0"/>
                <a:cs typeface="Times New Roman" pitchFamily="18" charset="0"/>
              </a:rPr>
              <a:t> hình biểu diễn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940300" y="1066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076825" y="35956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b)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 flipH="1">
            <a:off x="4908550" y="1882775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727700" y="2320925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727700" y="1187450"/>
            <a:ext cx="2514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 flipH="1">
            <a:off x="5727700" y="2330450"/>
            <a:ext cx="3352800" cy="457200"/>
          </a:xfrm>
          <a:prstGeom prst="parallelogram">
            <a:avLst>
              <a:gd name="adj" fmla="val 183333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997700" y="233045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7531100" y="179705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7004050" y="149225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7002463" y="1495425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7632700" y="164465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6642100" y="13398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7708900" y="24828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023100" y="20256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5803900" y="20256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5727700" y="2787650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Freeform 20"/>
          <p:cNvSpPr>
            <a:spLocks/>
          </p:cNvSpPr>
          <p:nvPr/>
        </p:nvSpPr>
        <p:spPr bwMode="auto">
          <a:xfrm>
            <a:off x="4908550" y="1187450"/>
            <a:ext cx="819150" cy="676275"/>
          </a:xfrm>
          <a:custGeom>
            <a:avLst/>
            <a:gdLst>
              <a:gd name="T0" fmla="*/ 0 w 516"/>
              <a:gd name="T1" fmla="*/ 2147483647 h 426"/>
              <a:gd name="T2" fmla="*/ 2147483647 w 516"/>
              <a:gd name="T3" fmla="*/ 2147483647 h 426"/>
              <a:gd name="T4" fmla="*/ 2147483647 w 516"/>
              <a:gd name="T5" fmla="*/ 2147483647 h 426"/>
              <a:gd name="T6" fmla="*/ 2147483647 w 516"/>
              <a:gd name="T7" fmla="*/ 2147483647 h 426"/>
              <a:gd name="T8" fmla="*/ 2147483647 w 516"/>
              <a:gd name="T9" fmla="*/ 0 h 4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6" h="426">
                <a:moveTo>
                  <a:pt x="0" y="426"/>
                </a:moveTo>
                <a:cubicBezTo>
                  <a:pt x="8" y="401"/>
                  <a:pt x="21" y="329"/>
                  <a:pt x="48" y="277"/>
                </a:cubicBezTo>
                <a:cubicBezTo>
                  <a:pt x="75" y="225"/>
                  <a:pt x="115" y="156"/>
                  <a:pt x="160" y="113"/>
                </a:cubicBezTo>
                <a:cubicBezTo>
                  <a:pt x="205" y="70"/>
                  <a:pt x="257" y="40"/>
                  <a:pt x="316" y="21"/>
                </a:cubicBezTo>
                <a:cubicBezTo>
                  <a:pt x="375" y="2"/>
                  <a:pt x="474" y="4"/>
                  <a:pt x="5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Freeform 21"/>
          <p:cNvSpPr>
            <a:spLocks/>
          </p:cNvSpPr>
          <p:nvPr/>
        </p:nvSpPr>
        <p:spPr bwMode="auto">
          <a:xfrm>
            <a:off x="8242300" y="2774950"/>
            <a:ext cx="838200" cy="685800"/>
          </a:xfrm>
          <a:custGeom>
            <a:avLst/>
            <a:gdLst>
              <a:gd name="T0" fmla="*/ 2147483647 w 528"/>
              <a:gd name="T1" fmla="*/ 0 h 432"/>
              <a:gd name="T2" fmla="*/ 2147483647 w 528"/>
              <a:gd name="T3" fmla="*/ 2147483647 h 432"/>
              <a:gd name="T4" fmla="*/ 2147483647 w 528"/>
              <a:gd name="T5" fmla="*/ 2147483647 h 432"/>
              <a:gd name="T6" fmla="*/ 2147483647 w 528"/>
              <a:gd name="T7" fmla="*/ 2147483647 h 432"/>
              <a:gd name="T8" fmla="*/ 0 w 528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432">
                <a:moveTo>
                  <a:pt x="528" y="0"/>
                </a:moveTo>
                <a:cubicBezTo>
                  <a:pt x="518" y="25"/>
                  <a:pt x="497" y="102"/>
                  <a:pt x="468" y="149"/>
                </a:cubicBezTo>
                <a:cubicBezTo>
                  <a:pt x="439" y="196"/>
                  <a:pt x="397" y="244"/>
                  <a:pt x="352" y="281"/>
                </a:cubicBezTo>
                <a:cubicBezTo>
                  <a:pt x="307" y="318"/>
                  <a:pt x="255" y="348"/>
                  <a:pt x="196" y="373"/>
                </a:cubicBezTo>
                <a:cubicBezTo>
                  <a:pt x="137" y="398"/>
                  <a:pt x="41" y="420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7270750" y="3941763"/>
            <a:ext cx="215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7119938" y="406241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5746750" y="3789363"/>
            <a:ext cx="2505075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7042150" y="39417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5822950" y="37893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5851525" y="46275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7042150" y="46037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x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5794375" y="12176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6508750" y="24939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5748338" y="4933950"/>
            <a:ext cx="2500312" cy="11223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V="1">
            <a:off x="6965950" y="4094163"/>
            <a:ext cx="1588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7046913" y="53625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5803900" y="57388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6929438" y="54657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 flipV="1">
            <a:off x="7531100" y="1784350"/>
            <a:ext cx="0" cy="838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 flipV="1">
            <a:off x="7004050" y="1492250"/>
            <a:ext cx="0" cy="838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6965950" y="1473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7486650" y="1752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7493000" y="25781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6965950" y="22923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 flipV="1">
            <a:off x="6965950" y="4103688"/>
            <a:ext cx="0" cy="8255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Oval 43"/>
          <p:cNvSpPr>
            <a:spLocks noChangeArrowheads="1"/>
          </p:cNvSpPr>
          <p:nvPr/>
        </p:nvSpPr>
        <p:spPr bwMode="auto">
          <a:xfrm>
            <a:off x="6927850" y="40560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8" name="Oval 44"/>
          <p:cNvSpPr>
            <a:spLocks noChangeArrowheads="1"/>
          </p:cNvSpPr>
          <p:nvPr/>
        </p:nvSpPr>
        <p:spPr bwMode="auto">
          <a:xfrm>
            <a:off x="6927850" y="4884738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4413" name="Object 4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854400"/>
              </p:ext>
            </p:extLst>
          </p:nvPr>
        </p:nvGraphicFramePr>
        <p:xfrm>
          <a:off x="1222374" y="1612179"/>
          <a:ext cx="1258888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Equation" r:id="rId3" imgW="761669" imgH="203112" progId="Equation.3">
                  <p:embed/>
                </p:oleObj>
              </mc:Choice>
              <mc:Fallback>
                <p:oleObj name="Equation" r:id="rId3" imgW="76166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4" y="1612179"/>
                        <a:ext cx="1258888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8" name="Picture 4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093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314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14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14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ChangeArrowheads="1"/>
          </p:cNvSpPr>
          <p:nvPr/>
        </p:nvSpPr>
        <p:spPr bwMode="auto">
          <a:xfrm>
            <a:off x="100013" y="1074738"/>
            <a:ext cx="9498012" cy="189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tư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hình biểu diễn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A, B, C, 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I, II, III, IV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836613" y="6094412"/>
            <a:ext cx="52355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I, II, III, IV</a:t>
            </a: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497263" y="481330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0485" name="Freeform 5"/>
          <p:cNvSpPr>
            <a:spLocks/>
          </p:cNvSpPr>
          <p:nvPr/>
        </p:nvSpPr>
        <p:spPr bwMode="auto">
          <a:xfrm>
            <a:off x="933450" y="4057650"/>
            <a:ext cx="2628900" cy="577850"/>
          </a:xfrm>
          <a:custGeom>
            <a:avLst/>
            <a:gdLst>
              <a:gd name="T0" fmla="*/ 2147483647 w 1656"/>
              <a:gd name="T1" fmla="*/ 2147483647 h 364"/>
              <a:gd name="T2" fmla="*/ 2147483647 w 1656"/>
              <a:gd name="T3" fmla="*/ 0 h 364"/>
              <a:gd name="T4" fmla="*/ 0 w 1656"/>
              <a:gd name="T5" fmla="*/ 2147483647 h 364"/>
              <a:gd name="T6" fmla="*/ 2147483647 w 1656"/>
              <a:gd name="T7" fmla="*/ 2147483647 h 364"/>
              <a:gd name="T8" fmla="*/ 2147483647 w 1656"/>
              <a:gd name="T9" fmla="*/ 2147483647 h 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56" h="364">
                <a:moveTo>
                  <a:pt x="1656" y="360"/>
                </a:moveTo>
                <a:lnTo>
                  <a:pt x="1036" y="0"/>
                </a:lnTo>
                <a:lnTo>
                  <a:pt x="0" y="4"/>
                </a:lnTo>
                <a:lnTo>
                  <a:pt x="526" y="364"/>
                </a:lnTo>
                <a:lnTo>
                  <a:pt x="1656" y="36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801813" y="4640262"/>
            <a:ext cx="178435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1801813" y="4637087"/>
            <a:ext cx="2795587" cy="657225"/>
          </a:xfrm>
          <a:custGeom>
            <a:avLst/>
            <a:gdLst>
              <a:gd name="T0" fmla="*/ 2147483647 w 1756"/>
              <a:gd name="T1" fmla="*/ 2147483647 h 400"/>
              <a:gd name="T2" fmla="*/ 2147483647 w 1756"/>
              <a:gd name="T3" fmla="*/ 0 h 400"/>
              <a:gd name="T4" fmla="*/ 0 w 1756"/>
              <a:gd name="T5" fmla="*/ 0 h 400"/>
              <a:gd name="T6" fmla="*/ 2147483647 w 1756"/>
              <a:gd name="T7" fmla="*/ 2147483647 h 400"/>
              <a:gd name="T8" fmla="*/ 2147483647 w 1756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6" h="400">
                <a:moveTo>
                  <a:pt x="1756" y="392"/>
                </a:moveTo>
                <a:lnTo>
                  <a:pt x="1116" y="0"/>
                </a:lnTo>
                <a:lnTo>
                  <a:pt x="0" y="0"/>
                </a:lnTo>
                <a:lnTo>
                  <a:pt x="584" y="400"/>
                </a:lnTo>
                <a:lnTo>
                  <a:pt x="1756" y="39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801813" y="3498850"/>
            <a:ext cx="1771650" cy="11366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797050" y="4635500"/>
            <a:ext cx="1771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22" name="Freeform 10"/>
          <p:cNvSpPr>
            <a:spLocks/>
          </p:cNvSpPr>
          <p:nvPr/>
        </p:nvSpPr>
        <p:spPr bwMode="auto">
          <a:xfrm>
            <a:off x="1801813" y="3473450"/>
            <a:ext cx="3027362" cy="1804987"/>
          </a:xfrm>
          <a:custGeom>
            <a:avLst/>
            <a:gdLst>
              <a:gd name="T0" fmla="*/ 0 w 1907"/>
              <a:gd name="T1" fmla="*/ 21 h 1137"/>
              <a:gd name="T2" fmla="*/ 4 w 1907"/>
              <a:gd name="T3" fmla="*/ 749 h 1137"/>
              <a:gd name="T4" fmla="*/ 588 w 1907"/>
              <a:gd name="T5" fmla="*/ 1137 h 1137"/>
              <a:gd name="T6" fmla="*/ 1756 w 1907"/>
              <a:gd name="T7" fmla="*/ 1129 h 1137"/>
              <a:gd name="T8" fmla="*/ 1824 w 1907"/>
              <a:gd name="T9" fmla="*/ 825 h 1137"/>
              <a:gd name="T10" fmla="*/ 1800 w 1907"/>
              <a:gd name="T11" fmla="*/ 785 h 1137"/>
              <a:gd name="T12" fmla="*/ 1720 w 1907"/>
              <a:gd name="T13" fmla="*/ 645 h 1137"/>
              <a:gd name="T14" fmla="*/ 1712 w 1907"/>
              <a:gd name="T15" fmla="*/ 629 h 1137"/>
              <a:gd name="T16" fmla="*/ 1688 w 1907"/>
              <a:gd name="T17" fmla="*/ 605 h 1137"/>
              <a:gd name="T18" fmla="*/ 1676 w 1907"/>
              <a:gd name="T19" fmla="*/ 593 h 1137"/>
              <a:gd name="T20" fmla="*/ 1680 w 1907"/>
              <a:gd name="T21" fmla="*/ 425 h 1137"/>
              <a:gd name="T22" fmla="*/ 1656 w 1907"/>
              <a:gd name="T23" fmla="*/ 401 h 1137"/>
              <a:gd name="T24" fmla="*/ 1580 w 1907"/>
              <a:gd name="T25" fmla="*/ 345 h 1137"/>
              <a:gd name="T26" fmla="*/ 1548 w 1907"/>
              <a:gd name="T27" fmla="*/ 313 h 1137"/>
              <a:gd name="T28" fmla="*/ 1504 w 1907"/>
              <a:gd name="T29" fmla="*/ 261 h 1137"/>
              <a:gd name="T30" fmla="*/ 1484 w 1907"/>
              <a:gd name="T31" fmla="*/ 221 h 1137"/>
              <a:gd name="T32" fmla="*/ 1460 w 1907"/>
              <a:gd name="T33" fmla="*/ 157 h 1137"/>
              <a:gd name="T34" fmla="*/ 1324 w 1907"/>
              <a:gd name="T35" fmla="*/ 85 h 1137"/>
              <a:gd name="T36" fmla="*/ 1244 w 1907"/>
              <a:gd name="T37" fmla="*/ 49 h 1137"/>
              <a:gd name="T38" fmla="*/ 1196 w 1907"/>
              <a:gd name="T39" fmla="*/ 29 h 1137"/>
              <a:gd name="T40" fmla="*/ 1164 w 1907"/>
              <a:gd name="T41" fmla="*/ 1 h 1137"/>
              <a:gd name="T42" fmla="*/ 1116 w 1907"/>
              <a:gd name="T43" fmla="*/ 17 h 1137"/>
              <a:gd name="T44" fmla="*/ 0 w 1907"/>
              <a:gd name="T45" fmla="*/ 21 h 1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907" h="1137">
                <a:moveTo>
                  <a:pt x="0" y="21"/>
                </a:moveTo>
                <a:lnTo>
                  <a:pt x="4" y="749"/>
                </a:lnTo>
                <a:lnTo>
                  <a:pt x="588" y="1137"/>
                </a:lnTo>
                <a:lnTo>
                  <a:pt x="1756" y="1129"/>
                </a:lnTo>
                <a:cubicBezTo>
                  <a:pt x="1780" y="1071"/>
                  <a:pt x="1907" y="908"/>
                  <a:pt x="1824" y="825"/>
                </a:cubicBezTo>
                <a:cubicBezTo>
                  <a:pt x="1816" y="806"/>
                  <a:pt x="1816" y="796"/>
                  <a:pt x="1800" y="785"/>
                </a:cubicBezTo>
                <a:cubicBezTo>
                  <a:pt x="1782" y="731"/>
                  <a:pt x="1761" y="686"/>
                  <a:pt x="1720" y="645"/>
                </a:cubicBezTo>
                <a:cubicBezTo>
                  <a:pt x="1716" y="641"/>
                  <a:pt x="1716" y="634"/>
                  <a:pt x="1712" y="629"/>
                </a:cubicBezTo>
                <a:cubicBezTo>
                  <a:pt x="1705" y="620"/>
                  <a:pt x="1696" y="613"/>
                  <a:pt x="1688" y="605"/>
                </a:cubicBezTo>
                <a:cubicBezTo>
                  <a:pt x="1684" y="601"/>
                  <a:pt x="1676" y="593"/>
                  <a:pt x="1676" y="593"/>
                </a:cubicBezTo>
                <a:cubicBezTo>
                  <a:pt x="1680" y="537"/>
                  <a:pt x="1693" y="482"/>
                  <a:pt x="1680" y="425"/>
                </a:cubicBezTo>
                <a:cubicBezTo>
                  <a:pt x="1678" y="414"/>
                  <a:pt x="1662" y="410"/>
                  <a:pt x="1656" y="401"/>
                </a:cubicBezTo>
                <a:cubicBezTo>
                  <a:pt x="1640" y="377"/>
                  <a:pt x="1608" y="354"/>
                  <a:pt x="1580" y="345"/>
                </a:cubicBezTo>
                <a:cubicBezTo>
                  <a:pt x="1567" y="332"/>
                  <a:pt x="1565" y="319"/>
                  <a:pt x="1548" y="313"/>
                </a:cubicBezTo>
                <a:cubicBezTo>
                  <a:pt x="1536" y="294"/>
                  <a:pt x="1520" y="277"/>
                  <a:pt x="1504" y="261"/>
                </a:cubicBezTo>
                <a:cubicBezTo>
                  <a:pt x="1499" y="246"/>
                  <a:pt x="1493" y="234"/>
                  <a:pt x="1484" y="221"/>
                </a:cubicBezTo>
                <a:cubicBezTo>
                  <a:pt x="1481" y="208"/>
                  <a:pt x="1468" y="168"/>
                  <a:pt x="1460" y="157"/>
                </a:cubicBezTo>
                <a:cubicBezTo>
                  <a:pt x="1442" y="130"/>
                  <a:pt x="1354" y="92"/>
                  <a:pt x="1324" y="85"/>
                </a:cubicBezTo>
                <a:cubicBezTo>
                  <a:pt x="1301" y="68"/>
                  <a:pt x="1271" y="59"/>
                  <a:pt x="1244" y="49"/>
                </a:cubicBezTo>
                <a:cubicBezTo>
                  <a:pt x="1228" y="43"/>
                  <a:pt x="1196" y="29"/>
                  <a:pt x="1196" y="29"/>
                </a:cubicBezTo>
                <a:cubicBezTo>
                  <a:pt x="1185" y="13"/>
                  <a:pt x="1175" y="17"/>
                  <a:pt x="1164" y="1"/>
                </a:cubicBezTo>
                <a:cubicBezTo>
                  <a:pt x="1147" y="3"/>
                  <a:pt x="1125" y="0"/>
                  <a:pt x="1116" y="17"/>
                </a:cubicBezTo>
                <a:lnTo>
                  <a:pt x="0" y="21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gamma/>
                  <a:shade val="75294"/>
                  <a:invGamma/>
                </a:srgbClr>
              </a:gs>
              <a:gs pos="50000">
                <a:srgbClr val="FFF643">
                  <a:alpha val="46001"/>
                </a:srgbClr>
              </a:gs>
              <a:gs pos="100000">
                <a:srgbClr val="FFF643">
                  <a:gamma/>
                  <a:shade val="75294"/>
                  <a:invGamma/>
                </a:srgbClr>
              </a:gs>
            </a:gsLst>
            <a:lin ang="5400000" scaled="1"/>
          </a:gradFill>
          <a:ln w="9525">
            <a:solidFill>
              <a:srgbClr val="FFFF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0523" name="Freeform 11"/>
          <p:cNvSpPr>
            <a:spLocks/>
          </p:cNvSpPr>
          <p:nvPr/>
        </p:nvSpPr>
        <p:spPr bwMode="auto">
          <a:xfrm>
            <a:off x="1776413" y="4667250"/>
            <a:ext cx="2822575" cy="1485900"/>
          </a:xfrm>
          <a:custGeom>
            <a:avLst/>
            <a:gdLst>
              <a:gd name="T0" fmla="*/ 0 w 1778"/>
              <a:gd name="T1" fmla="*/ 0 h 936"/>
              <a:gd name="T2" fmla="*/ 2147483647 w 1778"/>
              <a:gd name="T3" fmla="*/ 2147483647 h 936"/>
              <a:gd name="T4" fmla="*/ 2147483647 w 1778"/>
              <a:gd name="T5" fmla="*/ 2147483647 h 936"/>
              <a:gd name="T6" fmla="*/ 2147483647 w 1778"/>
              <a:gd name="T7" fmla="*/ 2147483647 h 936"/>
              <a:gd name="T8" fmla="*/ 2147483647 w 1778"/>
              <a:gd name="T9" fmla="*/ 2147483647 h 936"/>
              <a:gd name="T10" fmla="*/ 2147483647 w 1778"/>
              <a:gd name="T11" fmla="*/ 2147483647 h 936"/>
              <a:gd name="T12" fmla="*/ 2147483647 w 1778"/>
              <a:gd name="T13" fmla="*/ 2147483647 h 936"/>
              <a:gd name="T14" fmla="*/ 2147483647 w 1778"/>
              <a:gd name="T15" fmla="*/ 2147483647 h 936"/>
              <a:gd name="T16" fmla="*/ 2147483647 w 1778"/>
              <a:gd name="T17" fmla="*/ 2147483647 h 936"/>
              <a:gd name="T18" fmla="*/ 2147483647 w 1778"/>
              <a:gd name="T19" fmla="*/ 2147483647 h 936"/>
              <a:gd name="T20" fmla="*/ 2147483647 w 1778"/>
              <a:gd name="T21" fmla="*/ 2147483647 h 936"/>
              <a:gd name="T22" fmla="*/ 2147483647 w 1778"/>
              <a:gd name="T23" fmla="*/ 2147483647 h 936"/>
              <a:gd name="T24" fmla="*/ 2147483647 w 1778"/>
              <a:gd name="T25" fmla="*/ 2147483647 h 936"/>
              <a:gd name="T26" fmla="*/ 2147483647 w 1778"/>
              <a:gd name="T27" fmla="*/ 2147483647 h 936"/>
              <a:gd name="T28" fmla="*/ 2147483647 w 1778"/>
              <a:gd name="T29" fmla="*/ 2147483647 h 936"/>
              <a:gd name="T30" fmla="*/ 2147483647 w 1778"/>
              <a:gd name="T31" fmla="*/ 2147483647 h 936"/>
              <a:gd name="T32" fmla="*/ 2147483647 w 1778"/>
              <a:gd name="T33" fmla="*/ 2147483647 h 936"/>
              <a:gd name="T34" fmla="*/ 2147483647 w 1778"/>
              <a:gd name="T35" fmla="*/ 2147483647 h 936"/>
              <a:gd name="T36" fmla="*/ 2147483647 w 1778"/>
              <a:gd name="T37" fmla="*/ 2147483647 h 936"/>
              <a:gd name="T38" fmla="*/ 2147483647 w 1778"/>
              <a:gd name="T39" fmla="*/ 2147483647 h 936"/>
              <a:gd name="T40" fmla="*/ 2147483647 w 1778"/>
              <a:gd name="T41" fmla="*/ 2147483647 h 936"/>
              <a:gd name="T42" fmla="*/ 2147483647 w 1778"/>
              <a:gd name="T43" fmla="*/ 2147483647 h 936"/>
              <a:gd name="T44" fmla="*/ 2147483647 w 1778"/>
              <a:gd name="T45" fmla="*/ 2147483647 h 936"/>
              <a:gd name="T46" fmla="*/ 0 w 1778"/>
              <a:gd name="T47" fmla="*/ 0 h 9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778" h="936">
                <a:moveTo>
                  <a:pt x="0" y="0"/>
                </a:moveTo>
                <a:lnTo>
                  <a:pt x="4" y="720"/>
                </a:lnTo>
                <a:cubicBezTo>
                  <a:pt x="86" y="812"/>
                  <a:pt x="61" y="822"/>
                  <a:pt x="131" y="836"/>
                </a:cubicBezTo>
                <a:cubicBezTo>
                  <a:pt x="159" y="850"/>
                  <a:pt x="192" y="854"/>
                  <a:pt x="223" y="860"/>
                </a:cubicBezTo>
                <a:cubicBezTo>
                  <a:pt x="270" y="869"/>
                  <a:pt x="315" y="882"/>
                  <a:pt x="362" y="888"/>
                </a:cubicBezTo>
                <a:cubicBezTo>
                  <a:pt x="389" y="897"/>
                  <a:pt x="415" y="900"/>
                  <a:pt x="442" y="908"/>
                </a:cubicBezTo>
                <a:cubicBezTo>
                  <a:pt x="474" y="918"/>
                  <a:pt x="493" y="932"/>
                  <a:pt x="526" y="936"/>
                </a:cubicBezTo>
                <a:cubicBezTo>
                  <a:pt x="559" y="935"/>
                  <a:pt x="592" y="935"/>
                  <a:pt x="625" y="932"/>
                </a:cubicBezTo>
                <a:cubicBezTo>
                  <a:pt x="656" y="929"/>
                  <a:pt x="687" y="913"/>
                  <a:pt x="717" y="908"/>
                </a:cubicBezTo>
                <a:cubicBezTo>
                  <a:pt x="766" y="900"/>
                  <a:pt x="813" y="890"/>
                  <a:pt x="860" y="876"/>
                </a:cubicBezTo>
                <a:cubicBezTo>
                  <a:pt x="910" y="861"/>
                  <a:pt x="953" y="834"/>
                  <a:pt x="1004" y="824"/>
                </a:cubicBezTo>
                <a:cubicBezTo>
                  <a:pt x="1083" y="784"/>
                  <a:pt x="1110" y="791"/>
                  <a:pt x="1215" y="788"/>
                </a:cubicBezTo>
                <a:cubicBezTo>
                  <a:pt x="1284" y="765"/>
                  <a:pt x="1356" y="729"/>
                  <a:pt x="1422" y="696"/>
                </a:cubicBezTo>
                <a:cubicBezTo>
                  <a:pt x="1433" y="679"/>
                  <a:pt x="1449" y="679"/>
                  <a:pt x="1465" y="668"/>
                </a:cubicBezTo>
                <a:cubicBezTo>
                  <a:pt x="1486" y="636"/>
                  <a:pt x="1602" y="635"/>
                  <a:pt x="1633" y="632"/>
                </a:cubicBezTo>
                <a:cubicBezTo>
                  <a:pt x="1665" y="624"/>
                  <a:pt x="1696" y="620"/>
                  <a:pt x="1728" y="612"/>
                </a:cubicBezTo>
                <a:cubicBezTo>
                  <a:pt x="1736" y="581"/>
                  <a:pt x="1741" y="580"/>
                  <a:pt x="1744" y="540"/>
                </a:cubicBezTo>
                <a:cubicBezTo>
                  <a:pt x="1746" y="512"/>
                  <a:pt x="1736" y="479"/>
                  <a:pt x="1752" y="456"/>
                </a:cubicBezTo>
                <a:cubicBezTo>
                  <a:pt x="1754" y="452"/>
                  <a:pt x="1760" y="454"/>
                  <a:pt x="1764" y="452"/>
                </a:cubicBezTo>
                <a:cubicBezTo>
                  <a:pt x="1775" y="447"/>
                  <a:pt x="1755" y="470"/>
                  <a:pt x="1755" y="470"/>
                </a:cubicBezTo>
                <a:cubicBezTo>
                  <a:pt x="1749" y="453"/>
                  <a:pt x="1778" y="418"/>
                  <a:pt x="1764" y="408"/>
                </a:cubicBezTo>
                <a:cubicBezTo>
                  <a:pt x="1760" y="400"/>
                  <a:pt x="1756" y="392"/>
                  <a:pt x="1752" y="384"/>
                </a:cubicBezTo>
                <a:lnTo>
                  <a:pt x="577" y="38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761800"/>
              </a:gs>
              <a:gs pos="100000">
                <a:srgbClr val="FF3300">
                  <a:alpha val="0"/>
                </a:srgbClr>
              </a:gs>
            </a:gsLst>
            <a:lin ang="5400000" scaled="1"/>
          </a:gradFill>
          <a:ln w="3175" cmpd="sng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24" name="Freeform 12"/>
          <p:cNvSpPr>
            <a:spLocks/>
          </p:cNvSpPr>
          <p:nvPr/>
        </p:nvSpPr>
        <p:spPr bwMode="auto">
          <a:xfrm>
            <a:off x="811213" y="3048000"/>
            <a:ext cx="2747962" cy="1604962"/>
          </a:xfrm>
          <a:custGeom>
            <a:avLst/>
            <a:gdLst>
              <a:gd name="T0" fmla="*/ 2147483647 w 1731"/>
              <a:gd name="T1" fmla="*/ 2147483647 h 1011"/>
              <a:gd name="T2" fmla="*/ 2147483647 w 1731"/>
              <a:gd name="T3" fmla="*/ 2147483647 h 1011"/>
              <a:gd name="T4" fmla="*/ 2147483647 w 1731"/>
              <a:gd name="T5" fmla="*/ 2147483647 h 1011"/>
              <a:gd name="T6" fmla="*/ 2147483647 w 1731"/>
              <a:gd name="T7" fmla="*/ 2147483647 h 1011"/>
              <a:gd name="T8" fmla="*/ 2147483647 w 1731"/>
              <a:gd name="T9" fmla="*/ 2147483647 h 1011"/>
              <a:gd name="T10" fmla="*/ 2147483647 w 1731"/>
              <a:gd name="T11" fmla="*/ 2147483647 h 1011"/>
              <a:gd name="T12" fmla="*/ 2147483647 w 1731"/>
              <a:gd name="T13" fmla="*/ 2147483647 h 1011"/>
              <a:gd name="T14" fmla="*/ 2147483647 w 1731"/>
              <a:gd name="T15" fmla="*/ 2147483647 h 1011"/>
              <a:gd name="T16" fmla="*/ 2147483647 w 1731"/>
              <a:gd name="T17" fmla="*/ 2147483647 h 1011"/>
              <a:gd name="T18" fmla="*/ 2147483647 w 1731"/>
              <a:gd name="T19" fmla="*/ 0 h 1011"/>
              <a:gd name="T20" fmla="*/ 2147483647 w 1731"/>
              <a:gd name="T21" fmla="*/ 2147483647 h 1011"/>
              <a:gd name="T22" fmla="*/ 2147483647 w 1731"/>
              <a:gd name="T23" fmla="*/ 2147483647 h 1011"/>
              <a:gd name="T24" fmla="*/ 2147483647 w 1731"/>
              <a:gd name="T25" fmla="*/ 2147483647 h 1011"/>
              <a:gd name="T26" fmla="*/ 2147483647 w 1731"/>
              <a:gd name="T27" fmla="*/ 2147483647 h 1011"/>
              <a:gd name="T28" fmla="*/ 2147483647 w 1731"/>
              <a:gd name="T29" fmla="*/ 2147483647 h 1011"/>
              <a:gd name="T30" fmla="*/ 2147483647 w 1731"/>
              <a:gd name="T31" fmla="*/ 2147483647 h 1011"/>
              <a:gd name="T32" fmla="*/ 2147483647 w 1731"/>
              <a:gd name="T33" fmla="*/ 2147483647 h 1011"/>
              <a:gd name="T34" fmla="*/ 2147483647 w 1731"/>
              <a:gd name="T35" fmla="*/ 2147483647 h 1011"/>
              <a:gd name="T36" fmla="*/ 2147483647 w 1731"/>
              <a:gd name="T37" fmla="*/ 2147483647 h 1011"/>
              <a:gd name="T38" fmla="*/ 2147483647 w 1731"/>
              <a:gd name="T39" fmla="*/ 2147483647 h 1011"/>
              <a:gd name="T40" fmla="*/ 2147483647 w 1731"/>
              <a:gd name="T41" fmla="*/ 2147483647 h 1011"/>
              <a:gd name="T42" fmla="*/ 2147483647 w 1731"/>
              <a:gd name="T43" fmla="*/ 2147483647 h 1011"/>
              <a:gd name="T44" fmla="*/ 2147483647 w 1731"/>
              <a:gd name="T45" fmla="*/ 2147483647 h 1011"/>
              <a:gd name="T46" fmla="*/ 2147483647 w 1731"/>
              <a:gd name="T47" fmla="*/ 2147483647 h 1011"/>
              <a:gd name="T48" fmla="*/ 2147483647 w 1731"/>
              <a:gd name="T49" fmla="*/ 2147483647 h 101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31" h="1011">
                <a:moveTo>
                  <a:pt x="617" y="1011"/>
                </a:moveTo>
                <a:lnTo>
                  <a:pt x="632" y="285"/>
                </a:lnTo>
                <a:lnTo>
                  <a:pt x="1731" y="285"/>
                </a:lnTo>
                <a:cubicBezTo>
                  <a:pt x="1721" y="265"/>
                  <a:pt x="1715" y="242"/>
                  <a:pt x="1701" y="225"/>
                </a:cubicBezTo>
                <a:cubicBezTo>
                  <a:pt x="1691" y="212"/>
                  <a:pt x="1624" y="196"/>
                  <a:pt x="1619" y="195"/>
                </a:cubicBezTo>
                <a:cubicBezTo>
                  <a:pt x="1547" y="172"/>
                  <a:pt x="1476" y="145"/>
                  <a:pt x="1402" y="128"/>
                </a:cubicBezTo>
                <a:cubicBezTo>
                  <a:pt x="1365" y="100"/>
                  <a:pt x="1328" y="91"/>
                  <a:pt x="1282" y="83"/>
                </a:cubicBezTo>
                <a:cubicBezTo>
                  <a:pt x="1275" y="78"/>
                  <a:pt x="1268" y="72"/>
                  <a:pt x="1260" y="68"/>
                </a:cubicBezTo>
                <a:cubicBezTo>
                  <a:pt x="1246" y="62"/>
                  <a:pt x="1215" y="53"/>
                  <a:pt x="1215" y="53"/>
                </a:cubicBezTo>
                <a:cubicBezTo>
                  <a:pt x="1173" y="25"/>
                  <a:pt x="1114" y="13"/>
                  <a:pt x="1065" y="0"/>
                </a:cubicBezTo>
                <a:cubicBezTo>
                  <a:pt x="967" y="6"/>
                  <a:pt x="897" y="17"/>
                  <a:pt x="804" y="38"/>
                </a:cubicBezTo>
                <a:cubicBezTo>
                  <a:pt x="745" y="51"/>
                  <a:pt x="684" y="43"/>
                  <a:pt x="624" y="45"/>
                </a:cubicBezTo>
                <a:cubicBezTo>
                  <a:pt x="614" y="48"/>
                  <a:pt x="604" y="52"/>
                  <a:pt x="594" y="53"/>
                </a:cubicBezTo>
                <a:cubicBezTo>
                  <a:pt x="567" y="57"/>
                  <a:pt x="539" y="53"/>
                  <a:pt x="512" y="60"/>
                </a:cubicBezTo>
                <a:cubicBezTo>
                  <a:pt x="490" y="66"/>
                  <a:pt x="473" y="82"/>
                  <a:pt x="452" y="90"/>
                </a:cubicBezTo>
                <a:cubicBezTo>
                  <a:pt x="419" y="102"/>
                  <a:pt x="387" y="112"/>
                  <a:pt x="355" y="128"/>
                </a:cubicBezTo>
                <a:cubicBezTo>
                  <a:pt x="347" y="138"/>
                  <a:pt x="340" y="148"/>
                  <a:pt x="332" y="158"/>
                </a:cubicBezTo>
                <a:cubicBezTo>
                  <a:pt x="325" y="166"/>
                  <a:pt x="316" y="172"/>
                  <a:pt x="310" y="180"/>
                </a:cubicBezTo>
                <a:cubicBezTo>
                  <a:pt x="284" y="214"/>
                  <a:pt x="277" y="239"/>
                  <a:pt x="243" y="262"/>
                </a:cubicBezTo>
                <a:cubicBezTo>
                  <a:pt x="222" y="294"/>
                  <a:pt x="216" y="322"/>
                  <a:pt x="183" y="345"/>
                </a:cubicBezTo>
                <a:cubicBezTo>
                  <a:pt x="165" y="372"/>
                  <a:pt x="142" y="393"/>
                  <a:pt x="123" y="419"/>
                </a:cubicBezTo>
                <a:cubicBezTo>
                  <a:pt x="120" y="427"/>
                  <a:pt x="116" y="434"/>
                  <a:pt x="115" y="442"/>
                </a:cubicBezTo>
                <a:cubicBezTo>
                  <a:pt x="111" y="489"/>
                  <a:pt x="106" y="525"/>
                  <a:pt x="97" y="571"/>
                </a:cubicBezTo>
                <a:cubicBezTo>
                  <a:pt x="83" y="642"/>
                  <a:pt x="0" y="588"/>
                  <a:pt x="85" y="659"/>
                </a:cubicBezTo>
                <a:lnTo>
                  <a:pt x="617" y="1011"/>
                </a:lnTo>
                <a:close/>
              </a:path>
            </a:pathLst>
          </a:custGeom>
          <a:gradFill rotWithShape="1">
            <a:gsLst>
              <a:gs pos="0">
                <a:srgbClr val="33CC33">
                  <a:alpha val="0"/>
                </a:srgbClr>
              </a:gs>
              <a:gs pos="100000">
                <a:srgbClr val="185E18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25" name="Freeform 13"/>
          <p:cNvSpPr>
            <a:spLocks/>
          </p:cNvSpPr>
          <p:nvPr/>
        </p:nvSpPr>
        <p:spPr bwMode="auto">
          <a:xfrm>
            <a:off x="819150" y="4098925"/>
            <a:ext cx="985838" cy="1673225"/>
          </a:xfrm>
          <a:custGeom>
            <a:avLst/>
            <a:gdLst>
              <a:gd name="T0" fmla="*/ 2147483647 w 614"/>
              <a:gd name="T1" fmla="*/ 2147483647 h 1039"/>
              <a:gd name="T2" fmla="*/ 2147483647 w 614"/>
              <a:gd name="T3" fmla="*/ 0 h 1039"/>
              <a:gd name="T4" fmla="*/ 2147483647 w 614"/>
              <a:gd name="T5" fmla="*/ 2147483647 h 1039"/>
              <a:gd name="T6" fmla="*/ 0 w 614"/>
              <a:gd name="T7" fmla="*/ 2147483647 h 1039"/>
              <a:gd name="T8" fmla="*/ 2147483647 w 614"/>
              <a:gd name="T9" fmla="*/ 2147483647 h 1039"/>
              <a:gd name="T10" fmla="*/ 2147483647 w 614"/>
              <a:gd name="T11" fmla="*/ 2147483647 h 1039"/>
              <a:gd name="T12" fmla="*/ 2147483647 w 614"/>
              <a:gd name="T13" fmla="*/ 2147483647 h 1039"/>
              <a:gd name="T14" fmla="*/ 2147483647 w 614"/>
              <a:gd name="T15" fmla="*/ 2147483647 h 1039"/>
              <a:gd name="T16" fmla="*/ 2147483647 w 614"/>
              <a:gd name="T17" fmla="*/ 2147483647 h 1039"/>
              <a:gd name="T18" fmla="*/ 2147483647 w 614"/>
              <a:gd name="T19" fmla="*/ 2147483647 h 1039"/>
              <a:gd name="T20" fmla="*/ 2147483647 w 614"/>
              <a:gd name="T21" fmla="*/ 2147483647 h 1039"/>
              <a:gd name="T22" fmla="*/ 2147483647 w 614"/>
              <a:gd name="T23" fmla="*/ 2147483647 h 1039"/>
              <a:gd name="T24" fmla="*/ 2147483647 w 614"/>
              <a:gd name="T25" fmla="*/ 2147483647 h 10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14" h="1039">
                <a:moveTo>
                  <a:pt x="614" y="351"/>
                </a:moveTo>
                <a:lnTo>
                  <a:pt x="75" y="0"/>
                </a:lnTo>
                <a:cubicBezTo>
                  <a:pt x="51" y="57"/>
                  <a:pt x="34" y="92"/>
                  <a:pt x="23" y="149"/>
                </a:cubicBezTo>
                <a:cubicBezTo>
                  <a:pt x="18" y="211"/>
                  <a:pt x="12" y="244"/>
                  <a:pt x="0" y="299"/>
                </a:cubicBezTo>
                <a:cubicBezTo>
                  <a:pt x="3" y="336"/>
                  <a:pt x="1" y="434"/>
                  <a:pt x="30" y="478"/>
                </a:cubicBezTo>
                <a:cubicBezTo>
                  <a:pt x="48" y="506"/>
                  <a:pt x="53" y="496"/>
                  <a:pt x="75" y="516"/>
                </a:cubicBezTo>
                <a:cubicBezTo>
                  <a:pt x="135" y="569"/>
                  <a:pt x="96" y="554"/>
                  <a:pt x="142" y="568"/>
                </a:cubicBezTo>
                <a:cubicBezTo>
                  <a:pt x="187" y="637"/>
                  <a:pt x="184" y="724"/>
                  <a:pt x="210" y="800"/>
                </a:cubicBezTo>
                <a:cubicBezTo>
                  <a:pt x="218" y="822"/>
                  <a:pt x="219" y="847"/>
                  <a:pt x="232" y="867"/>
                </a:cubicBezTo>
                <a:cubicBezTo>
                  <a:pt x="262" y="913"/>
                  <a:pt x="343" y="970"/>
                  <a:pt x="397" y="987"/>
                </a:cubicBezTo>
                <a:cubicBezTo>
                  <a:pt x="438" y="1015"/>
                  <a:pt x="483" y="1005"/>
                  <a:pt x="524" y="1039"/>
                </a:cubicBezTo>
                <a:lnTo>
                  <a:pt x="606" y="1039"/>
                </a:lnTo>
                <a:lnTo>
                  <a:pt x="614" y="351"/>
                </a:lnTo>
                <a:close/>
              </a:path>
            </a:pathLst>
          </a:custGeom>
          <a:gradFill rotWithShape="1">
            <a:gsLst>
              <a:gs pos="0">
                <a:srgbClr val="0000F2">
                  <a:alpha val="0"/>
                </a:srgbClr>
              </a:gs>
              <a:gs pos="100000">
                <a:srgbClr val="000070"/>
              </a:gs>
            </a:gsLst>
            <a:lin ang="189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Text Box 14"/>
          <p:cNvSpPr txBox="1">
            <a:spLocks noChangeArrowheads="1"/>
          </p:cNvSpPr>
          <p:nvPr/>
        </p:nvSpPr>
        <p:spPr bwMode="auto">
          <a:xfrm>
            <a:off x="1833563" y="34766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P</a:t>
            </a:r>
            <a:r>
              <a:rPr lang="en-US" sz="1600" b="1" baseline="-25000">
                <a:latin typeface="Times New Roman" pitchFamily="18" charset="0"/>
                <a:cs typeface="Arial" charset="0"/>
              </a:rPr>
              <a:t>2</a:t>
            </a:r>
            <a:endParaRPr lang="el-GR" sz="1600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0497" name="Text Box 15"/>
          <p:cNvSpPr txBox="1">
            <a:spLocks noChangeArrowheads="1"/>
          </p:cNvSpPr>
          <p:nvPr/>
        </p:nvSpPr>
        <p:spPr bwMode="auto">
          <a:xfrm>
            <a:off x="2679700" y="49530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P</a:t>
            </a:r>
            <a:r>
              <a:rPr lang="en-US" sz="1600" b="1" baseline="-25000">
                <a:latin typeface="Times New Roman" pitchFamily="18" charset="0"/>
                <a:cs typeface="Arial" charset="0"/>
              </a:rPr>
              <a:t>1</a:t>
            </a:r>
            <a:endParaRPr lang="el-GR" sz="1600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0498" name="Line 16"/>
          <p:cNvSpPr>
            <a:spLocks noChangeShapeType="1"/>
          </p:cNvSpPr>
          <p:nvPr/>
        </p:nvSpPr>
        <p:spPr bwMode="auto">
          <a:xfrm flipH="1">
            <a:off x="2719388" y="5291137"/>
            <a:ext cx="184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7"/>
          <p:cNvSpPr>
            <a:spLocks noChangeShapeType="1"/>
          </p:cNvSpPr>
          <p:nvPr/>
        </p:nvSpPr>
        <p:spPr bwMode="auto">
          <a:xfrm flipH="1" flipV="1">
            <a:off x="900113" y="4065587"/>
            <a:ext cx="1808162" cy="1220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8"/>
          <p:cNvSpPr>
            <a:spLocks noChangeShapeType="1"/>
          </p:cNvSpPr>
          <p:nvPr/>
        </p:nvSpPr>
        <p:spPr bwMode="auto">
          <a:xfrm>
            <a:off x="1790700" y="3500437"/>
            <a:ext cx="0" cy="2279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Freeform 19"/>
          <p:cNvSpPr>
            <a:spLocks/>
          </p:cNvSpPr>
          <p:nvPr/>
        </p:nvSpPr>
        <p:spPr bwMode="auto">
          <a:xfrm>
            <a:off x="1760538" y="4635500"/>
            <a:ext cx="1803400" cy="11112"/>
          </a:xfrm>
          <a:custGeom>
            <a:avLst/>
            <a:gdLst>
              <a:gd name="T0" fmla="*/ 0 w 1136"/>
              <a:gd name="T1" fmla="*/ 0 h 7"/>
              <a:gd name="T2" fmla="*/ 2147483647 w 1136"/>
              <a:gd name="T3" fmla="*/ 2147483647 h 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6" h="7">
                <a:moveTo>
                  <a:pt x="0" y="0"/>
                </a:moveTo>
                <a:lnTo>
                  <a:pt x="1136" y="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0"/>
          <p:cNvSpPr>
            <a:spLocks noChangeShapeType="1"/>
          </p:cNvSpPr>
          <p:nvPr/>
        </p:nvSpPr>
        <p:spPr bwMode="auto">
          <a:xfrm>
            <a:off x="1781175" y="3494087"/>
            <a:ext cx="1793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1"/>
          <p:cNvSpPr>
            <a:spLocks noChangeShapeType="1"/>
          </p:cNvSpPr>
          <p:nvPr/>
        </p:nvSpPr>
        <p:spPr bwMode="auto">
          <a:xfrm>
            <a:off x="3575050" y="3492500"/>
            <a:ext cx="0" cy="1136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2"/>
          <p:cNvSpPr>
            <a:spLocks noChangeShapeType="1"/>
          </p:cNvSpPr>
          <p:nvPr/>
        </p:nvSpPr>
        <p:spPr bwMode="auto">
          <a:xfrm>
            <a:off x="3586163" y="4645025"/>
            <a:ext cx="1004887" cy="63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23"/>
          <p:cNvSpPr>
            <a:spLocks noChangeShapeType="1"/>
          </p:cNvSpPr>
          <p:nvPr/>
        </p:nvSpPr>
        <p:spPr bwMode="auto">
          <a:xfrm>
            <a:off x="925513" y="406717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36" name="Text Box 24"/>
          <p:cNvSpPr txBox="1">
            <a:spLocks noChangeArrowheads="1"/>
          </p:cNvSpPr>
          <p:nvPr/>
        </p:nvSpPr>
        <p:spPr bwMode="auto">
          <a:xfrm>
            <a:off x="2730500" y="3941762"/>
            <a:ext cx="450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0537" name="Text Box 25"/>
          <p:cNvSpPr txBox="1">
            <a:spLocks noChangeArrowheads="1"/>
          </p:cNvSpPr>
          <p:nvPr/>
        </p:nvSpPr>
        <p:spPr bwMode="auto">
          <a:xfrm>
            <a:off x="2668588" y="5453062"/>
            <a:ext cx="647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IV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0538" name="Text Box 26"/>
          <p:cNvSpPr txBox="1">
            <a:spLocks noChangeArrowheads="1"/>
          </p:cNvSpPr>
          <p:nvPr/>
        </p:nvSpPr>
        <p:spPr bwMode="auto">
          <a:xfrm>
            <a:off x="1123950" y="4767262"/>
            <a:ext cx="679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III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0539" name="Text Box 27"/>
          <p:cNvSpPr txBox="1">
            <a:spLocks noChangeArrowheads="1"/>
          </p:cNvSpPr>
          <p:nvPr/>
        </p:nvSpPr>
        <p:spPr bwMode="auto">
          <a:xfrm>
            <a:off x="1238250" y="3541712"/>
            <a:ext cx="450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II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0540" name="Rectangle 28"/>
          <p:cNvSpPr>
            <a:spLocks noChangeArrowheads="1"/>
          </p:cNvSpPr>
          <p:nvPr/>
        </p:nvSpPr>
        <p:spPr bwMode="auto">
          <a:xfrm>
            <a:off x="5351463" y="3270250"/>
            <a:ext cx="3240087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41" name="Text Box 29"/>
          <p:cNvSpPr txBox="1">
            <a:spLocks noChangeArrowheads="1"/>
          </p:cNvSpPr>
          <p:nvPr/>
        </p:nvSpPr>
        <p:spPr bwMode="auto">
          <a:xfrm>
            <a:off x="5456238" y="410845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20542" name="Rectangle 30"/>
          <p:cNvSpPr>
            <a:spLocks noChangeArrowheads="1"/>
          </p:cNvSpPr>
          <p:nvPr/>
        </p:nvSpPr>
        <p:spPr bwMode="auto">
          <a:xfrm>
            <a:off x="5346700" y="4414837"/>
            <a:ext cx="3248025" cy="11144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0543" name="Line 31"/>
          <p:cNvSpPr>
            <a:spLocks noChangeShapeType="1"/>
          </p:cNvSpPr>
          <p:nvPr/>
        </p:nvSpPr>
        <p:spPr bwMode="auto">
          <a:xfrm flipV="1">
            <a:off x="5961063" y="3575050"/>
            <a:ext cx="1587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44" name="Text Box 32"/>
          <p:cNvSpPr txBox="1">
            <a:spLocks noChangeArrowheads="1"/>
          </p:cNvSpPr>
          <p:nvPr/>
        </p:nvSpPr>
        <p:spPr bwMode="auto">
          <a:xfrm>
            <a:off x="6042025" y="48434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0545" name="Oval 33"/>
          <p:cNvSpPr>
            <a:spLocks noChangeArrowheads="1"/>
          </p:cNvSpPr>
          <p:nvPr/>
        </p:nvSpPr>
        <p:spPr bwMode="auto">
          <a:xfrm>
            <a:off x="5913438" y="49720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46" name="Text Box 34"/>
          <p:cNvSpPr txBox="1">
            <a:spLocks noChangeArrowheads="1"/>
          </p:cNvSpPr>
          <p:nvPr/>
        </p:nvSpPr>
        <p:spPr bwMode="auto">
          <a:xfrm>
            <a:off x="6032500" y="34163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0547" name="Oval 35"/>
          <p:cNvSpPr>
            <a:spLocks noChangeArrowheads="1"/>
          </p:cNvSpPr>
          <p:nvPr/>
        </p:nvSpPr>
        <p:spPr bwMode="auto">
          <a:xfrm>
            <a:off x="5926138" y="35020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48" name="Text Box 36"/>
          <p:cNvSpPr txBox="1">
            <a:spLocks noChangeArrowheads="1"/>
          </p:cNvSpPr>
          <p:nvPr/>
        </p:nvSpPr>
        <p:spPr bwMode="auto">
          <a:xfrm>
            <a:off x="5383213" y="52609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P</a:t>
            </a:r>
            <a:r>
              <a:rPr lang="en-US" sz="1600" b="1" baseline="-25000" dirty="0">
                <a:latin typeface="Times New Roman" pitchFamily="18" charset="0"/>
                <a:cs typeface="Arial" charset="0"/>
              </a:rPr>
              <a:t>1</a:t>
            </a:r>
            <a:endParaRPr lang="el-GR" sz="1600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0549" name="Text Box 37"/>
          <p:cNvSpPr txBox="1">
            <a:spLocks noChangeArrowheads="1"/>
          </p:cNvSpPr>
          <p:nvPr/>
        </p:nvSpPr>
        <p:spPr bwMode="auto">
          <a:xfrm>
            <a:off x="5380038" y="33115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P</a:t>
            </a:r>
            <a:r>
              <a:rPr lang="en-US" sz="1600" b="1" baseline="-25000" dirty="0">
                <a:latin typeface="Times New Roman" pitchFamily="18" charset="0"/>
                <a:cs typeface="Arial" charset="0"/>
              </a:rPr>
              <a:t>2</a:t>
            </a:r>
            <a:endParaRPr lang="el-GR" sz="1600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0520" name="Rectangle 38"/>
          <p:cNvSpPr>
            <a:spLocks noChangeArrowheads="1"/>
          </p:cNvSpPr>
          <p:nvPr/>
        </p:nvSpPr>
        <p:spPr bwMode="auto">
          <a:xfrm>
            <a:off x="5251450" y="5654675"/>
            <a:ext cx="3598863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8.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A,B,C,D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I, II, III, IV</a:t>
            </a:r>
          </a:p>
          <a:p>
            <a:pPr marL="342900" indent="-342900">
              <a:spcBef>
                <a:spcPct val="20000"/>
              </a:spcBef>
            </a:pP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551" name="Line 39"/>
          <p:cNvSpPr>
            <a:spLocks noChangeShapeType="1"/>
          </p:cNvSpPr>
          <p:nvPr/>
        </p:nvSpPr>
        <p:spPr bwMode="auto">
          <a:xfrm flipV="1">
            <a:off x="6557963" y="3448050"/>
            <a:ext cx="1587" cy="96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52" name="Text Box 40"/>
          <p:cNvSpPr txBox="1">
            <a:spLocks noChangeArrowheads="1"/>
          </p:cNvSpPr>
          <p:nvPr/>
        </p:nvSpPr>
        <p:spPr bwMode="auto">
          <a:xfrm>
            <a:off x="6600825" y="39290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0553" name="Oval 41"/>
          <p:cNvSpPr>
            <a:spLocks noChangeArrowheads="1"/>
          </p:cNvSpPr>
          <p:nvPr/>
        </p:nvSpPr>
        <p:spPr bwMode="auto">
          <a:xfrm>
            <a:off x="6516688" y="39941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54" name="Text Box 42"/>
          <p:cNvSpPr txBox="1">
            <a:spLocks noChangeArrowheads="1"/>
          </p:cNvSpPr>
          <p:nvPr/>
        </p:nvSpPr>
        <p:spPr bwMode="auto">
          <a:xfrm>
            <a:off x="6629400" y="32639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20555" name="Oval 43"/>
          <p:cNvSpPr>
            <a:spLocks noChangeArrowheads="1"/>
          </p:cNvSpPr>
          <p:nvPr/>
        </p:nvSpPr>
        <p:spPr bwMode="auto">
          <a:xfrm>
            <a:off x="6523038" y="33813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56" name="Line 44"/>
          <p:cNvSpPr>
            <a:spLocks noChangeShapeType="1"/>
          </p:cNvSpPr>
          <p:nvPr/>
        </p:nvSpPr>
        <p:spPr bwMode="auto">
          <a:xfrm flipV="1">
            <a:off x="7186613" y="3676650"/>
            <a:ext cx="1587" cy="1149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57" name="Text Box 45"/>
          <p:cNvSpPr txBox="1">
            <a:spLocks noChangeArrowheads="1"/>
          </p:cNvSpPr>
          <p:nvPr/>
        </p:nvSpPr>
        <p:spPr bwMode="auto">
          <a:xfrm>
            <a:off x="7254875" y="47164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0558" name="Oval 46"/>
          <p:cNvSpPr>
            <a:spLocks noChangeArrowheads="1"/>
          </p:cNvSpPr>
          <p:nvPr/>
        </p:nvSpPr>
        <p:spPr bwMode="auto">
          <a:xfrm>
            <a:off x="7145338" y="480695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59" name="Text Box 47"/>
          <p:cNvSpPr txBox="1">
            <a:spLocks noChangeArrowheads="1"/>
          </p:cNvSpPr>
          <p:nvPr/>
        </p:nvSpPr>
        <p:spPr bwMode="auto">
          <a:xfrm>
            <a:off x="7258050" y="35179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0560" name="Oval 48"/>
          <p:cNvSpPr>
            <a:spLocks noChangeArrowheads="1"/>
          </p:cNvSpPr>
          <p:nvPr/>
        </p:nvSpPr>
        <p:spPr bwMode="auto">
          <a:xfrm>
            <a:off x="7151688" y="36036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61" name="Line 49"/>
          <p:cNvSpPr>
            <a:spLocks noChangeShapeType="1"/>
          </p:cNvSpPr>
          <p:nvPr/>
        </p:nvSpPr>
        <p:spPr bwMode="auto">
          <a:xfrm flipV="1">
            <a:off x="7815263" y="4413250"/>
            <a:ext cx="1587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62" name="Text Box 50"/>
          <p:cNvSpPr txBox="1">
            <a:spLocks noChangeArrowheads="1"/>
          </p:cNvSpPr>
          <p:nvPr/>
        </p:nvSpPr>
        <p:spPr bwMode="auto">
          <a:xfrm>
            <a:off x="7889875" y="51863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0563" name="Oval 51"/>
          <p:cNvSpPr>
            <a:spLocks noChangeArrowheads="1"/>
          </p:cNvSpPr>
          <p:nvPr/>
        </p:nvSpPr>
        <p:spPr bwMode="auto">
          <a:xfrm>
            <a:off x="7773988" y="53467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64" name="Text Box 52"/>
          <p:cNvSpPr txBox="1">
            <a:spLocks noChangeArrowheads="1"/>
          </p:cNvSpPr>
          <p:nvPr/>
        </p:nvSpPr>
        <p:spPr bwMode="auto">
          <a:xfrm>
            <a:off x="7880350" y="47307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0565" name="Oval 53"/>
          <p:cNvSpPr>
            <a:spLocks noChangeArrowheads="1"/>
          </p:cNvSpPr>
          <p:nvPr/>
        </p:nvSpPr>
        <p:spPr bwMode="auto">
          <a:xfrm>
            <a:off x="7780338" y="47910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1119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20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500"/>
                                        <p:tgtEl>
                                          <p:spTgt spid="3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2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320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320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3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2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32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32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32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3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3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32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3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32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5" dur="500"/>
                                        <p:tgtEl>
                                          <p:spTgt spid="3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9" dur="500"/>
                                        <p:tgtEl>
                                          <p:spTgt spid="32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3" dur="500"/>
                                        <p:tgtEl>
                                          <p:spTgt spid="320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7" dur="500"/>
                                        <p:tgtEl>
                                          <p:spTgt spid="32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1" dur="500"/>
                                        <p:tgtEl>
                                          <p:spTgt spid="3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6" dur="500"/>
                                        <p:tgtEl>
                                          <p:spTgt spid="32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32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4" dur="500"/>
                                        <p:tgtEl>
                                          <p:spTgt spid="320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8" dur="500"/>
                                        <p:tgtEl>
                                          <p:spTgt spid="320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2" dur="500"/>
                                        <p:tgtEl>
                                          <p:spTgt spid="320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23" grpId="0" animBg="1"/>
      <p:bldP spid="320524" grpId="0" animBg="1"/>
      <p:bldP spid="320525" grpId="0" animBg="1"/>
      <p:bldP spid="320536" grpId="0"/>
      <p:bldP spid="320538" grpId="0"/>
      <p:bldP spid="320539" grpId="0"/>
      <p:bldP spid="320540" grpId="0" animBg="1"/>
      <p:bldP spid="320541" grpId="0"/>
      <p:bldP spid="320542" grpId="0" animBg="1"/>
      <p:bldP spid="320543" grpId="0" animBg="1"/>
      <p:bldP spid="320544" grpId="0"/>
      <p:bldP spid="320545" grpId="0" animBg="1"/>
      <p:bldP spid="320546" grpId="0"/>
      <p:bldP spid="320547" grpId="0" animBg="1"/>
      <p:bldP spid="320548" grpId="0"/>
      <p:bldP spid="320549" grpId="0"/>
      <p:bldP spid="320551" grpId="0" animBg="1"/>
      <p:bldP spid="320552" grpId="0"/>
      <p:bldP spid="320553" grpId="0" animBg="1"/>
      <p:bldP spid="320554" grpId="0"/>
      <p:bldP spid="320555" grpId="0" animBg="1"/>
      <p:bldP spid="320556" grpId="0" animBg="1"/>
      <p:bldP spid="320557" grpId="0"/>
      <p:bldP spid="320558" grpId="0" animBg="1"/>
      <p:bldP spid="320559" grpId="0"/>
      <p:bldP spid="320560" grpId="0" animBg="1"/>
      <p:bldP spid="320561" grpId="0" animBg="1"/>
      <p:bldP spid="320562" grpId="0"/>
      <p:bldP spid="320563" grpId="0" animBg="1"/>
      <p:bldP spid="320564" grpId="0"/>
      <p:bldP spid="3205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-25399" y="990601"/>
            <a:ext cx="9017000" cy="134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hình biểu diễn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I; C, 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II,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(I), 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(III), C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(II), 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(IV)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92125" y="5637212"/>
            <a:ext cx="52355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9.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II</a:t>
            </a: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497263" y="43640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933450" y="3608388"/>
            <a:ext cx="2628900" cy="571500"/>
          </a:xfrm>
          <a:custGeom>
            <a:avLst/>
            <a:gdLst>
              <a:gd name="T0" fmla="*/ 2147483647 w 1656"/>
              <a:gd name="T1" fmla="*/ 2147483647 h 360"/>
              <a:gd name="T2" fmla="*/ 2147483647 w 1656"/>
              <a:gd name="T3" fmla="*/ 0 h 360"/>
              <a:gd name="T4" fmla="*/ 0 w 1656"/>
              <a:gd name="T5" fmla="*/ 2147483647 h 360"/>
              <a:gd name="T6" fmla="*/ 2147483647 w 1656"/>
              <a:gd name="T7" fmla="*/ 2147483647 h 360"/>
              <a:gd name="T8" fmla="*/ 2147483647 w 1656"/>
              <a:gd name="T9" fmla="*/ 2147483647 h 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56" h="360">
                <a:moveTo>
                  <a:pt x="1656" y="360"/>
                </a:moveTo>
                <a:lnTo>
                  <a:pt x="1036" y="0"/>
                </a:lnTo>
                <a:lnTo>
                  <a:pt x="0" y="4"/>
                </a:lnTo>
                <a:lnTo>
                  <a:pt x="548" y="360"/>
                </a:lnTo>
                <a:lnTo>
                  <a:pt x="1656" y="36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01813" y="4191000"/>
            <a:ext cx="178435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Freeform 7"/>
          <p:cNvSpPr>
            <a:spLocks/>
          </p:cNvSpPr>
          <p:nvPr/>
        </p:nvSpPr>
        <p:spPr bwMode="auto">
          <a:xfrm>
            <a:off x="1801813" y="4187825"/>
            <a:ext cx="2787650" cy="635000"/>
          </a:xfrm>
          <a:custGeom>
            <a:avLst/>
            <a:gdLst>
              <a:gd name="T0" fmla="*/ 2147483647 w 1756"/>
              <a:gd name="T1" fmla="*/ 2147483647 h 400"/>
              <a:gd name="T2" fmla="*/ 2147483647 w 1756"/>
              <a:gd name="T3" fmla="*/ 0 h 400"/>
              <a:gd name="T4" fmla="*/ 0 w 1756"/>
              <a:gd name="T5" fmla="*/ 0 h 400"/>
              <a:gd name="T6" fmla="*/ 2147483647 w 1756"/>
              <a:gd name="T7" fmla="*/ 2147483647 h 400"/>
              <a:gd name="T8" fmla="*/ 2147483647 w 1756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6" h="400">
                <a:moveTo>
                  <a:pt x="1756" y="392"/>
                </a:moveTo>
                <a:lnTo>
                  <a:pt x="1116" y="0"/>
                </a:lnTo>
                <a:lnTo>
                  <a:pt x="0" y="0"/>
                </a:lnTo>
                <a:lnTo>
                  <a:pt x="584" y="400"/>
                </a:lnTo>
                <a:lnTo>
                  <a:pt x="1756" y="39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801813" y="3049588"/>
            <a:ext cx="1771650" cy="11366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1797050" y="4186238"/>
            <a:ext cx="1771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46" name="Freeform 10"/>
          <p:cNvSpPr>
            <a:spLocks/>
          </p:cNvSpPr>
          <p:nvPr/>
        </p:nvSpPr>
        <p:spPr bwMode="auto">
          <a:xfrm>
            <a:off x="1797050" y="3014663"/>
            <a:ext cx="3027363" cy="1804987"/>
          </a:xfrm>
          <a:custGeom>
            <a:avLst/>
            <a:gdLst>
              <a:gd name="T0" fmla="*/ 0 w 1907"/>
              <a:gd name="T1" fmla="*/ 21 h 1137"/>
              <a:gd name="T2" fmla="*/ 4 w 1907"/>
              <a:gd name="T3" fmla="*/ 749 h 1137"/>
              <a:gd name="T4" fmla="*/ 588 w 1907"/>
              <a:gd name="T5" fmla="*/ 1137 h 1137"/>
              <a:gd name="T6" fmla="*/ 1756 w 1907"/>
              <a:gd name="T7" fmla="*/ 1129 h 1137"/>
              <a:gd name="T8" fmla="*/ 1824 w 1907"/>
              <a:gd name="T9" fmla="*/ 825 h 1137"/>
              <a:gd name="T10" fmla="*/ 1800 w 1907"/>
              <a:gd name="T11" fmla="*/ 785 h 1137"/>
              <a:gd name="T12" fmla="*/ 1720 w 1907"/>
              <a:gd name="T13" fmla="*/ 645 h 1137"/>
              <a:gd name="T14" fmla="*/ 1712 w 1907"/>
              <a:gd name="T15" fmla="*/ 629 h 1137"/>
              <a:gd name="T16" fmla="*/ 1688 w 1907"/>
              <a:gd name="T17" fmla="*/ 605 h 1137"/>
              <a:gd name="T18" fmla="*/ 1676 w 1907"/>
              <a:gd name="T19" fmla="*/ 593 h 1137"/>
              <a:gd name="T20" fmla="*/ 1680 w 1907"/>
              <a:gd name="T21" fmla="*/ 425 h 1137"/>
              <a:gd name="T22" fmla="*/ 1656 w 1907"/>
              <a:gd name="T23" fmla="*/ 401 h 1137"/>
              <a:gd name="T24" fmla="*/ 1580 w 1907"/>
              <a:gd name="T25" fmla="*/ 345 h 1137"/>
              <a:gd name="T26" fmla="*/ 1548 w 1907"/>
              <a:gd name="T27" fmla="*/ 313 h 1137"/>
              <a:gd name="T28" fmla="*/ 1504 w 1907"/>
              <a:gd name="T29" fmla="*/ 261 h 1137"/>
              <a:gd name="T30" fmla="*/ 1484 w 1907"/>
              <a:gd name="T31" fmla="*/ 221 h 1137"/>
              <a:gd name="T32" fmla="*/ 1460 w 1907"/>
              <a:gd name="T33" fmla="*/ 157 h 1137"/>
              <a:gd name="T34" fmla="*/ 1324 w 1907"/>
              <a:gd name="T35" fmla="*/ 85 h 1137"/>
              <a:gd name="T36" fmla="*/ 1244 w 1907"/>
              <a:gd name="T37" fmla="*/ 49 h 1137"/>
              <a:gd name="T38" fmla="*/ 1196 w 1907"/>
              <a:gd name="T39" fmla="*/ 29 h 1137"/>
              <a:gd name="T40" fmla="*/ 1164 w 1907"/>
              <a:gd name="T41" fmla="*/ 1 h 1137"/>
              <a:gd name="T42" fmla="*/ 1116 w 1907"/>
              <a:gd name="T43" fmla="*/ 17 h 1137"/>
              <a:gd name="T44" fmla="*/ 0 w 1907"/>
              <a:gd name="T45" fmla="*/ 21 h 1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907" h="1137">
                <a:moveTo>
                  <a:pt x="0" y="21"/>
                </a:moveTo>
                <a:lnTo>
                  <a:pt x="4" y="749"/>
                </a:lnTo>
                <a:lnTo>
                  <a:pt x="588" y="1137"/>
                </a:lnTo>
                <a:lnTo>
                  <a:pt x="1756" y="1129"/>
                </a:lnTo>
                <a:cubicBezTo>
                  <a:pt x="1780" y="1071"/>
                  <a:pt x="1907" y="908"/>
                  <a:pt x="1824" y="825"/>
                </a:cubicBezTo>
                <a:cubicBezTo>
                  <a:pt x="1816" y="806"/>
                  <a:pt x="1816" y="796"/>
                  <a:pt x="1800" y="785"/>
                </a:cubicBezTo>
                <a:cubicBezTo>
                  <a:pt x="1782" y="731"/>
                  <a:pt x="1761" y="686"/>
                  <a:pt x="1720" y="645"/>
                </a:cubicBezTo>
                <a:cubicBezTo>
                  <a:pt x="1716" y="641"/>
                  <a:pt x="1716" y="634"/>
                  <a:pt x="1712" y="629"/>
                </a:cubicBezTo>
                <a:cubicBezTo>
                  <a:pt x="1705" y="620"/>
                  <a:pt x="1696" y="613"/>
                  <a:pt x="1688" y="605"/>
                </a:cubicBezTo>
                <a:cubicBezTo>
                  <a:pt x="1684" y="601"/>
                  <a:pt x="1676" y="593"/>
                  <a:pt x="1676" y="593"/>
                </a:cubicBezTo>
                <a:cubicBezTo>
                  <a:pt x="1680" y="537"/>
                  <a:pt x="1693" y="482"/>
                  <a:pt x="1680" y="425"/>
                </a:cubicBezTo>
                <a:cubicBezTo>
                  <a:pt x="1678" y="414"/>
                  <a:pt x="1662" y="410"/>
                  <a:pt x="1656" y="401"/>
                </a:cubicBezTo>
                <a:cubicBezTo>
                  <a:pt x="1640" y="377"/>
                  <a:pt x="1608" y="354"/>
                  <a:pt x="1580" y="345"/>
                </a:cubicBezTo>
                <a:cubicBezTo>
                  <a:pt x="1567" y="332"/>
                  <a:pt x="1565" y="319"/>
                  <a:pt x="1548" y="313"/>
                </a:cubicBezTo>
                <a:cubicBezTo>
                  <a:pt x="1536" y="294"/>
                  <a:pt x="1520" y="277"/>
                  <a:pt x="1504" y="261"/>
                </a:cubicBezTo>
                <a:cubicBezTo>
                  <a:pt x="1499" y="246"/>
                  <a:pt x="1493" y="234"/>
                  <a:pt x="1484" y="221"/>
                </a:cubicBezTo>
                <a:cubicBezTo>
                  <a:pt x="1481" y="208"/>
                  <a:pt x="1468" y="168"/>
                  <a:pt x="1460" y="157"/>
                </a:cubicBezTo>
                <a:cubicBezTo>
                  <a:pt x="1442" y="130"/>
                  <a:pt x="1354" y="92"/>
                  <a:pt x="1324" y="85"/>
                </a:cubicBezTo>
                <a:cubicBezTo>
                  <a:pt x="1301" y="68"/>
                  <a:pt x="1271" y="59"/>
                  <a:pt x="1244" y="49"/>
                </a:cubicBezTo>
                <a:cubicBezTo>
                  <a:pt x="1228" y="43"/>
                  <a:pt x="1196" y="29"/>
                  <a:pt x="1196" y="29"/>
                </a:cubicBezTo>
                <a:cubicBezTo>
                  <a:pt x="1185" y="13"/>
                  <a:pt x="1175" y="17"/>
                  <a:pt x="1164" y="1"/>
                </a:cubicBezTo>
                <a:cubicBezTo>
                  <a:pt x="1147" y="3"/>
                  <a:pt x="1125" y="0"/>
                  <a:pt x="1116" y="17"/>
                </a:cubicBezTo>
                <a:lnTo>
                  <a:pt x="0" y="21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gamma/>
                  <a:shade val="75294"/>
                  <a:invGamma/>
                </a:srgbClr>
              </a:gs>
              <a:gs pos="50000">
                <a:srgbClr val="FFF643">
                  <a:alpha val="46001"/>
                </a:srgbClr>
              </a:gs>
              <a:gs pos="100000">
                <a:srgbClr val="FFF643">
                  <a:gamma/>
                  <a:shade val="75294"/>
                  <a:invGamma/>
                </a:srgbClr>
              </a:gs>
            </a:gsLst>
            <a:lin ang="5400000" scaled="1"/>
          </a:gradFill>
          <a:ln w="9525">
            <a:solidFill>
              <a:srgbClr val="FFFF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17" name="Freeform 11"/>
          <p:cNvSpPr>
            <a:spLocks/>
          </p:cNvSpPr>
          <p:nvPr/>
        </p:nvSpPr>
        <p:spPr bwMode="auto">
          <a:xfrm>
            <a:off x="1776413" y="4217988"/>
            <a:ext cx="2822575" cy="1485900"/>
          </a:xfrm>
          <a:custGeom>
            <a:avLst/>
            <a:gdLst>
              <a:gd name="T0" fmla="*/ 0 w 1778"/>
              <a:gd name="T1" fmla="*/ 0 h 936"/>
              <a:gd name="T2" fmla="*/ 2147483647 w 1778"/>
              <a:gd name="T3" fmla="*/ 2147483647 h 936"/>
              <a:gd name="T4" fmla="*/ 2147483647 w 1778"/>
              <a:gd name="T5" fmla="*/ 2147483647 h 936"/>
              <a:gd name="T6" fmla="*/ 2147483647 w 1778"/>
              <a:gd name="T7" fmla="*/ 2147483647 h 936"/>
              <a:gd name="T8" fmla="*/ 2147483647 w 1778"/>
              <a:gd name="T9" fmla="*/ 2147483647 h 936"/>
              <a:gd name="T10" fmla="*/ 2147483647 w 1778"/>
              <a:gd name="T11" fmla="*/ 2147483647 h 936"/>
              <a:gd name="T12" fmla="*/ 2147483647 w 1778"/>
              <a:gd name="T13" fmla="*/ 2147483647 h 936"/>
              <a:gd name="T14" fmla="*/ 2147483647 w 1778"/>
              <a:gd name="T15" fmla="*/ 2147483647 h 936"/>
              <a:gd name="T16" fmla="*/ 2147483647 w 1778"/>
              <a:gd name="T17" fmla="*/ 2147483647 h 936"/>
              <a:gd name="T18" fmla="*/ 2147483647 w 1778"/>
              <a:gd name="T19" fmla="*/ 2147483647 h 936"/>
              <a:gd name="T20" fmla="*/ 2147483647 w 1778"/>
              <a:gd name="T21" fmla="*/ 2147483647 h 936"/>
              <a:gd name="T22" fmla="*/ 2147483647 w 1778"/>
              <a:gd name="T23" fmla="*/ 2147483647 h 936"/>
              <a:gd name="T24" fmla="*/ 2147483647 w 1778"/>
              <a:gd name="T25" fmla="*/ 2147483647 h 936"/>
              <a:gd name="T26" fmla="*/ 2147483647 w 1778"/>
              <a:gd name="T27" fmla="*/ 2147483647 h 936"/>
              <a:gd name="T28" fmla="*/ 2147483647 w 1778"/>
              <a:gd name="T29" fmla="*/ 2147483647 h 936"/>
              <a:gd name="T30" fmla="*/ 2147483647 w 1778"/>
              <a:gd name="T31" fmla="*/ 2147483647 h 936"/>
              <a:gd name="T32" fmla="*/ 2147483647 w 1778"/>
              <a:gd name="T33" fmla="*/ 2147483647 h 936"/>
              <a:gd name="T34" fmla="*/ 2147483647 w 1778"/>
              <a:gd name="T35" fmla="*/ 2147483647 h 936"/>
              <a:gd name="T36" fmla="*/ 2147483647 w 1778"/>
              <a:gd name="T37" fmla="*/ 2147483647 h 936"/>
              <a:gd name="T38" fmla="*/ 2147483647 w 1778"/>
              <a:gd name="T39" fmla="*/ 2147483647 h 936"/>
              <a:gd name="T40" fmla="*/ 2147483647 w 1778"/>
              <a:gd name="T41" fmla="*/ 2147483647 h 936"/>
              <a:gd name="T42" fmla="*/ 2147483647 w 1778"/>
              <a:gd name="T43" fmla="*/ 2147483647 h 936"/>
              <a:gd name="T44" fmla="*/ 2147483647 w 1778"/>
              <a:gd name="T45" fmla="*/ 2147483647 h 936"/>
              <a:gd name="T46" fmla="*/ 0 w 1778"/>
              <a:gd name="T47" fmla="*/ 0 h 9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778" h="936">
                <a:moveTo>
                  <a:pt x="0" y="0"/>
                </a:moveTo>
                <a:lnTo>
                  <a:pt x="4" y="720"/>
                </a:lnTo>
                <a:cubicBezTo>
                  <a:pt x="86" y="812"/>
                  <a:pt x="61" y="822"/>
                  <a:pt x="131" y="836"/>
                </a:cubicBezTo>
                <a:cubicBezTo>
                  <a:pt x="159" y="850"/>
                  <a:pt x="192" y="854"/>
                  <a:pt x="223" y="860"/>
                </a:cubicBezTo>
                <a:cubicBezTo>
                  <a:pt x="270" y="869"/>
                  <a:pt x="315" y="882"/>
                  <a:pt x="362" y="888"/>
                </a:cubicBezTo>
                <a:cubicBezTo>
                  <a:pt x="389" y="897"/>
                  <a:pt x="415" y="900"/>
                  <a:pt x="442" y="908"/>
                </a:cubicBezTo>
                <a:cubicBezTo>
                  <a:pt x="474" y="918"/>
                  <a:pt x="493" y="932"/>
                  <a:pt x="526" y="936"/>
                </a:cubicBezTo>
                <a:cubicBezTo>
                  <a:pt x="559" y="935"/>
                  <a:pt x="592" y="935"/>
                  <a:pt x="625" y="932"/>
                </a:cubicBezTo>
                <a:cubicBezTo>
                  <a:pt x="656" y="929"/>
                  <a:pt x="687" y="913"/>
                  <a:pt x="717" y="908"/>
                </a:cubicBezTo>
                <a:cubicBezTo>
                  <a:pt x="766" y="900"/>
                  <a:pt x="813" y="890"/>
                  <a:pt x="860" y="876"/>
                </a:cubicBezTo>
                <a:cubicBezTo>
                  <a:pt x="910" y="861"/>
                  <a:pt x="953" y="834"/>
                  <a:pt x="1004" y="824"/>
                </a:cubicBezTo>
                <a:cubicBezTo>
                  <a:pt x="1083" y="784"/>
                  <a:pt x="1110" y="791"/>
                  <a:pt x="1215" y="788"/>
                </a:cubicBezTo>
                <a:cubicBezTo>
                  <a:pt x="1284" y="765"/>
                  <a:pt x="1356" y="729"/>
                  <a:pt x="1422" y="696"/>
                </a:cubicBezTo>
                <a:cubicBezTo>
                  <a:pt x="1433" y="679"/>
                  <a:pt x="1449" y="679"/>
                  <a:pt x="1465" y="668"/>
                </a:cubicBezTo>
                <a:cubicBezTo>
                  <a:pt x="1486" y="636"/>
                  <a:pt x="1602" y="635"/>
                  <a:pt x="1633" y="632"/>
                </a:cubicBezTo>
                <a:cubicBezTo>
                  <a:pt x="1665" y="624"/>
                  <a:pt x="1696" y="620"/>
                  <a:pt x="1728" y="612"/>
                </a:cubicBezTo>
                <a:cubicBezTo>
                  <a:pt x="1736" y="581"/>
                  <a:pt x="1741" y="580"/>
                  <a:pt x="1744" y="540"/>
                </a:cubicBezTo>
                <a:cubicBezTo>
                  <a:pt x="1746" y="512"/>
                  <a:pt x="1736" y="479"/>
                  <a:pt x="1752" y="456"/>
                </a:cubicBezTo>
                <a:cubicBezTo>
                  <a:pt x="1754" y="452"/>
                  <a:pt x="1760" y="454"/>
                  <a:pt x="1764" y="452"/>
                </a:cubicBezTo>
                <a:cubicBezTo>
                  <a:pt x="1775" y="447"/>
                  <a:pt x="1755" y="470"/>
                  <a:pt x="1755" y="470"/>
                </a:cubicBezTo>
                <a:cubicBezTo>
                  <a:pt x="1749" y="453"/>
                  <a:pt x="1778" y="418"/>
                  <a:pt x="1764" y="408"/>
                </a:cubicBezTo>
                <a:cubicBezTo>
                  <a:pt x="1760" y="400"/>
                  <a:pt x="1756" y="392"/>
                  <a:pt x="1752" y="384"/>
                </a:cubicBezTo>
                <a:lnTo>
                  <a:pt x="577" y="38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761800"/>
              </a:gs>
              <a:gs pos="100000">
                <a:srgbClr val="FF3300">
                  <a:alpha val="0"/>
                </a:srgbClr>
              </a:gs>
            </a:gsLst>
            <a:lin ang="5400000" scaled="1"/>
          </a:gradFill>
          <a:ln w="3175" cmpd="sng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Freeform 12"/>
          <p:cNvSpPr>
            <a:spLocks/>
          </p:cNvSpPr>
          <p:nvPr/>
        </p:nvSpPr>
        <p:spPr bwMode="auto">
          <a:xfrm>
            <a:off x="803275" y="2590800"/>
            <a:ext cx="2747963" cy="1604963"/>
          </a:xfrm>
          <a:custGeom>
            <a:avLst/>
            <a:gdLst>
              <a:gd name="T0" fmla="*/ 2147483647 w 1731"/>
              <a:gd name="T1" fmla="*/ 2147483647 h 1011"/>
              <a:gd name="T2" fmla="*/ 2147483647 w 1731"/>
              <a:gd name="T3" fmla="*/ 2147483647 h 1011"/>
              <a:gd name="T4" fmla="*/ 2147483647 w 1731"/>
              <a:gd name="T5" fmla="*/ 2147483647 h 1011"/>
              <a:gd name="T6" fmla="*/ 2147483647 w 1731"/>
              <a:gd name="T7" fmla="*/ 2147483647 h 1011"/>
              <a:gd name="T8" fmla="*/ 2147483647 w 1731"/>
              <a:gd name="T9" fmla="*/ 2147483647 h 1011"/>
              <a:gd name="T10" fmla="*/ 2147483647 w 1731"/>
              <a:gd name="T11" fmla="*/ 2147483647 h 1011"/>
              <a:gd name="T12" fmla="*/ 2147483647 w 1731"/>
              <a:gd name="T13" fmla="*/ 2147483647 h 1011"/>
              <a:gd name="T14" fmla="*/ 2147483647 w 1731"/>
              <a:gd name="T15" fmla="*/ 2147483647 h 1011"/>
              <a:gd name="T16" fmla="*/ 2147483647 w 1731"/>
              <a:gd name="T17" fmla="*/ 2147483647 h 1011"/>
              <a:gd name="T18" fmla="*/ 2147483647 w 1731"/>
              <a:gd name="T19" fmla="*/ 0 h 1011"/>
              <a:gd name="T20" fmla="*/ 2147483647 w 1731"/>
              <a:gd name="T21" fmla="*/ 2147483647 h 1011"/>
              <a:gd name="T22" fmla="*/ 2147483647 w 1731"/>
              <a:gd name="T23" fmla="*/ 2147483647 h 1011"/>
              <a:gd name="T24" fmla="*/ 2147483647 w 1731"/>
              <a:gd name="T25" fmla="*/ 2147483647 h 1011"/>
              <a:gd name="T26" fmla="*/ 2147483647 w 1731"/>
              <a:gd name="T27" fmla="*/ 2147483647 h 1011"/>
              <a:gd name="T28" fmla="*/ 2147483647 w 1731"/>
              <a:gd name="T29" fmla="*/ 2147483647 h 1011"/>
              <a:gd name="T30" fmla="*/ 2147483647 w 1731"/>
              <a:gd name="T31" fmla="*/ 2147483647 h 1011"/>
              <a:gd name="T32" fmla="*/ 2147483647 w 1731"/>
              <a:gd name="T33" fmla="*/ 2147483647 h 1011"/>
              <a:gd name="T34" fmla="*/ 2147483647 w 1731"/>
              <a:gd name="T35" fmla="*/ 2147483647 h 1011"/>
              <a:gd name="T36" fmla="*/ 2147483647 w 1731"/>
              <a:gd name="T37" fmla="*/ 2147483647 h 1011"/>
              <a:gd name="T38" fmla="*/ 2147483647 w 1731"/>
              <a:gd name="T39" fmla="*/ 2147483647 h 1011"/>
              <a:gd name="T40" fmla="*/ 2147483647 w 1731"/>
              <a:gd name="T41" fmla="*/ 2147483647 h 1011"/>
              <a:gd name="T42" fmla="*/ 2147483647 w 1731"/>
              <a:gd name="T43" fmla="*/ 2147483647 h 1011"/>
              <a:gd name="T44" fmla="*/ 2147483647 w 1731"/>
              <a:gd name="T45" fmla="*/ 2147483647 h 1011"/>
              <a:gd name="T46" fmla="*/ 2147483647 w 1731"/>
              <a:gd name="T47" fmla="*/ 2147483647 h 1011"/>
              <a:gd name="T48" fmla="*/ 2147483647 w 1731"/>
              <a:gd name="T49" fmla="*/ 2147483647 h 101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31" h="1011">
                <a:moveTo>
                  <a:pt x="617" y="1011"/>
                </a:moveTo>
                <a:lnTo>
                  <a:pt x="632" y="285"/>
                </a:lnTo>
                <a:lnTo>
                  <a:pt x="1731" y="285"/>
                </a:lnTo>
                <a:cubicBezTo>
                  <a:pt x="1721" y="265"/>
                  <a:pt x="1715" y="242"/>
                  <a:pt x="1701" y="225"/>
                </a:cubicBezTo>
                <a:cubicBezTo>
                  <a:pt x="1691" y="212"/>
                  <a:pt x="1624" y="196"/>
                  <a:pt x="1619" y="195"/>
                </a:cubicBezTo>
                <a:cubicBezTo>
                  <a:pt x="1547" y="172"/>
                  <a:pt x="1476" y="145"/>
                  <a:pt x="1402" y="128"/>
                </a:cubicBezTo>
                <a:cubicBezTo>
                  <a:pt x="1365" y="100"/>
                  <a:pt x="1328" y="91"/>
                  <a:pt x="1282" y="83"/>
                </a:cubicBezTo>
                <a:cubicBezTo>
                  <a:pt x="1275" y="78"/>
                  <a:pt x="1268" y="72"/>
                  <a:pt x="1260" y="68"/>
                </a:cubicBezTo>
                <a:cubicBezTo>
                  <a:pt x="1246" y="62"/>
                  <a:pt x="1215" y="53"/>
                  <a:pt x="1215" y="53"/>
                </a:cubicBezTo>
                <a:cubicBezTo>
                  <a:pt x="1173" y="25"/>
                  <a:pt x="1114" y="13"/>
                  <a:pt x="1065" y="0"/>
                </a:cubicBezTo>
                <a:cubicBezTo>
                  <a:pt x="967" y="6"/>
                  <a:pt x="897" y="17"/>
                  <a:pt x="804" y="38"/>
                </a:cubicBezTo>
                <a:cubicBezTo>
                  <a:pt x="745" y="51"/>
                  <a:pt x="684" y="43"/>
                  <a:pt x="624" y="45"/>
                </a:cubicBezTo>
                <a:cubicBezTo>
                  <a:pt x="614" y="48"/>
                  <a:pt x="604" y="52"/>
                  <a:pt x="594" y="53"/>
                </a:cubicBezTo>
                <a:cubicBezTo>
                  <a:pt x="567" y="57"/>
                  <a:pt x="539" y="53"/>
                  <a:pt x="512" y="60"/>
                </a:cubicBezTo>
                <a:cubicBezTo>
                  <a:pt x="490" y="66"/>
                  <a:pt x="473" y="82"/>
                  <a:pt x="452" y="90"/>
                </a:cubicBezTo>
                <a:cubicBezTo>
                  <a:pt x="419" y="102"/>
                  <a:pt x="387" y="112"/>
                  <a:pt x="355" y="128"/>
                </a:cubicBezTo>
                <a:cubicBezTo>
                  <a:pt x="347" y="138"/>
                  <a:pt x="340" y="148"/>
                  <a:pt x="332" y="158"/>
                </a:cubicBezTo>
                <a:cubicBezTo>
                  <a:pt x="325" y="166"/>
                  <a:pt x="316" y="172"/>
                  <a:pt x="310" y="180"/>
                </a:cubicBezTo>
                <a:cubicBezTo>
                  <a:pt x="284" y="214"/>
                  <a:pt x="277" y="239"/>
                  <a:pt x="243" y="262"/>
                </a:cubicBezTo>
                <a:cubicBezTo>
                  <a:pt x="222" y="294"/>
                  <a:pt x="216" y="322"/>
                  <a:pt x="183" y="345"/>
                </a:cubicBezTo>
                <a:cubicBezTo>
                  <a:pt x="165" y="372"/>
                  <a:pt x="142" y="393"/>
                  <a:pt x="123" y="419"/>
                </a:cubicBezTo>
                <a:cubicBezTo>
                  <a:pt x="120" y="427"/>
                  <a:pt x="116" y="434"/>
                  <a:pt x="115" y="442"/>
                </a:cubicBezTo>
                <a:cubicBezTo>
                  <a:pt x="111" y="489"/>
                  <a:pt x="106" y="525"/>
                  <a:pt x="97" y="571"/>
                </a:cubicBezTo>
                <a:cubicBezTo>
                  <a:pt x="83" y="642"/>
                  <a:pt x="0" y="588"/>
                  <a:pt x="85" y="659"/>
                </a:cubicBezTo>
                <a:lnTo>
                  <a:pt x="617" y="1011"/>
                </a:lnTo>
                <a:close/>
              </a:path>
            </a:pathLst>
          </a:custGeom>
          <a:gradFill rotWithShape="1">
            <a:gsLst>
              <a:gs pos="0">
                <a:srgbClr val="33CC33">
                  <a:alpha val="0"/>
                </a:srgbClr>
              </a:gs>
              <a:gs pos="100000">
                <a:srgbClr val="185E18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Freeform 13"/>
          <p:cNvSpPr>
            <a:spLocks/>
          </p:cNvSpPr>
          <p:nvPr/>
        </p:nvSpPr>
        <p:spPr bwMode="auto">
          <a:xfrm>
            <a:off x="819150" y="3649663"/>
            <a:ext cx="985838" cy="1673225"/>
          </a:xfrm>
          <a:custGeom>
            <a:avLst/>
            <a:gdLst>
              <a:gd name="T0" fmla="*/ 2147483647 w 614"/>
              <a:gd name="T1" fmla="*/ 2147483647 h 1039"/>
              <a:gd name="T2" fmla="*/ 2147483647 w 614"/>
              <a:gd name="T3" fmla="*/ 0 h 1039"/>
              <a:gd name="T4" fmla="*/ 2147483647 w 614"/>
              <a:gd name="T5" fmla="*/ 2147483647 h 1039"/>
              <a:gd name="T6" fmla="*/ 0 w 614"/>
              <a:gd name="T7" fmla="*/ 2147483647 h 1039"/>
              <a:gd name="T8" fmla="*/ 2147483647 w 614"/>
              <a:gd name="T9" fmla="*/ 2147483647 h 1039"/>
              <a:gd name="T10" fmla="*/ 2147483647 w 614"/>
              <a:gd name="T11" fmla="*/ 2147483647 h 1039"/>
              <a:gd name="T12" fmla="*/ 2147483647 w 614"/>
              <a:gd name="T13" fmla="*/ 2147483647 h 1039"/>
              <a:gd name="T14" fmla="*/ 2147483647 w 614"/>
              <a:gd name="T15" fmla="*/ 2147483647 h 1039"/>
              <a:gd name="T16" fmla="*/ 2147483647 w 614"/>
              <a:gd name="T17" fmla="*/ 2147483647 h 1039"/>
              <a:gd name="T18" fmla="*/ 2147483647 w 614"/>
              <a:gd name="T19" fmla="*/ 2147483647 h 1039"/>
              <a:gd name="T20" fmla="*/ 2147483647 w 614"/>
              <a:gd name="T21" fmla="*/ 2147483647 h 1039"/>
              <a:gd name="T22" fmla="*/ 2147483647 w 614"/>
              <a:gd name="T23" fmla="*/ 2147483647 h 1039"/>
              <a:gd name="T24" fmla="*/ 2147483647 w 614"/>
              <a:gd name="T25" fmla="*/ 2147483647 h 10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14" h="1039">
                <a:moveTo>
                  <a:pt x="614" y="351"/>
                </a:moveTo>
                <a:lnTo>
                  <a:pt x="75" y="0"/>
                </a:lnTo>
                <a:cubicBezTo>
                  <a:pt x="51" y="57"/>
                  <a:pt x="34" y="92"/>
                  <a:pt x="23" y="149"/>
                </a:cubicBezTo>
                <a:cubicBezTo>
                  <a:pt x="18" y="211"/>
                  <a:pt x="12" y="244"/>
                  <a:pt x="0" y="299"/>
                </a:cubicBezTo>
                <a:cubicBezTo>
                  <a:pt x="3" y="336"/>
                  <a:pt x="1" y="434"/>
                  <a:pt x="30" y="478"/>
                </a:cubicBezTo>
                <a:cubicBezTo>
                  <a:pt x="48" y="506"/>
                  <a:pt x="53" y="496"/>
                  <a:pt x="75" y="516"/>
                </a:cubicBezTo>
                <a:cubicBezTo>
                  <a:pt x="135" y="569"/>
                  <a:pt x="96" y="554"/>
                  <a:pt x="142" y="568"/>
                </a:cubicBezTo>
                <a:cubicBezTo>
                  <a:pt x="187" y="637"/>
                  <a:pt x="184" y="724"/>
                  <a:pt x="210" y="800"/>
                </a:cubicBezTo>
                <a:cubicBezTo>
                  <a:pt x="218" y="822"/>
                  <a:pt x="219" y="847"/>
                  <a:pt x="232" y="867"/>
                </a:cubicBezTo>
                <a:cubicBezTo>
                  <a:pt x="262" y="913"/>
                  <a:pt x="343" y="970"/>
                  <a:pt x="397" y="987"/>
                </a:cubicBezTo>
                <a:cubicBezTo>
                  <a:pt x="438" y="1015"/>
                  <a:pt x="483" y="1005"/>
                  <a:pt x="524" y="1039"/>
                </a:cubicBezTo>
                <a:lnTo>
                  <a:pt x="606" y="1039"/>
                </a:lnTo>
                <a:lnTo>
                  <a:pt x="614" y="351"/>
                </a:lnTo>
                <a:close/>
              </a:path>
            </a:pathLst>
          </a:custGeom>
          <a:gradFill rotWithShape="1">
            <a:gsLst>
              <a:gs pos="0">
                <a:srgbClr val="0000F2">
                  <a:alpha val="0"/>
                </a:srgbClr>
              </a:gs>
              <a:gs pos="100000">
                <a:srgbClr val="000070"/>
              </a:gs>
            </a:gsLst>
            <a:lin ang="189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Text Box 14"/>
          <p:cNvSpPr txBox="1">
            <a:spLocks noChangeArrowheads="1"/>
          </p:cNvSpPr>
          <p:nvPr/>
        </p:nvSpPr>
        <p:spPr bwMode="auto">
          <a:xfrm>
            <a:off x="1833563" y="30273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P</a:t>
            </a:r>
            <a:r>
              <a:rPr lang="en-US" sz="1600" b="1" baseline="-25000">
                <a:latin typeface="Times New Roman" pitchFamily="18" charset="0"/>
                <a:cs typeface="Arial" charset="0"/>
              </a:rPr>
              <a:t>2</a:t>
            </a:r>
            <a:endParaRPr lang="el-GR" sz="1600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1521" name="Text Box 15"/>
          <p:cNvSpPr txBox="1">
            <a:spLocks noChangeArrowheads="1"/>
          </p:cNvSpPr>
          <p:nvPr/>
        </p:nvSpPr>
        <p:spPr bwMode="auto">
          <a:xfrm>
            <a:off x="2679700" y="45418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P</a:t>
            </a:r>
            <a:r>
              <a:rPr lang="en-US" sz="1600" b="1" baseline="-25000">
                <a:latin typeface="Times New Roman" pitchFamily="18" charset="0"/>
                <a:cs typeface="Arial" charset="0"/>
              </a:rPr>
              <a:t>1</a:t>
            </a:r>
            <a:endParaRPr lang="el-GR" sz="1600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21522" name="Line 16"/>
          <p:cNvSpPr>
            <a:spLocks noChangeShapeType="1"/>
          </p:cNvSpPr>
          <p:nvPr/>
        </p:nvSpPr>
        <p:spPr bwMode="auto">
          <a:xfrm flipH="1">
            <a:off x="2719388" y="4841875"/>
            <a:ext cx="1841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7"/>
          <p:cNvSpPr>
            <a:spLocks noChangeShapeType="1"/>
          </p:cNvSpPr>
          <p:nvPr/>
        </p:nvSpPr>
        <p:spPr bwMode="auto">
          <a:xfrm flipH="1" flipV="1">
            <a:off x="900113" y="3616325"/>
            <a:ext cx="1808162" cy="1220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18"/>
          <p:cNvSpPr>
            <a:spLocks noChangeShapeType="1"/>
          </p:cNvSpPr>
          <p:nvPr/>
        </p:nvSpPr>
        <p:spPr bwMode="auto">
          <a:xfrm>
            <a:off x="1782763" y="3043238"/>
            <a:ext cx="0" cy="2279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19"/>
          <p:cNvSpPr>
            <a:spLocks noChangeShapeType="1"/>
          </p:cNvSpPr>
          <p:nvPr/>
        </p:nvSpPr>
        <p:spPr bwMode="auto">
          <a:xfrm>
            <a:off x="1793875" y="4195763"/>
            <a:ext cx="1770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0"/>
          <p:cNvSpPr>
            <a:spLocks noChangeShapeType="1"/>
          </p:cNvSpPr>
          <p:nvPr/>
        </p:nvSpPr>
        <p:spPr bwMode="auto">
          <a:xfrm>
            <a:off x="1781175" y="3044825"/>
            <a:ext cx="1793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1"/>
          <p:cNvSpPr>
            <a:spLocks noChangeShapeType="1"/>
          </p:cNvSpPr>
          <p:nvPr/>
        </p:nvSpPr>
        <p:spPr bwMode="auto">
          <a:xfrm>
            <a:off x="3575050" y="3043238"/>
            <a:ext cx="0" cy="1136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2"/>
          <p:cNvSpPr>
            <a:spLocks noChangeShapeType="1"/>
          </p:cNvSpPr>
          <p:nvPr/>
        </p:nvSpPr>
        <p:spPr bwMode="auto">
          <a:xfrm>
            <a:off x="3586163" y="4195763"/>
            <a:ext cx="1020762" cy="588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3"/>
          <p:cNvSpPr>
            <a:spLocks noChangeShapeType="1"/>
          </p:cNvSpPr>
          <p:nvPr/>
        </p:nvSpPr>
        <p:spPr bwMode="auto">
          <a:xfrm>
            <a:off x="925513" y="3617913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4"/>
          <p:cNvSpPr txBox="1">
            <a:spLocks noChangeArrowheads="1"/>
          </p:cNvSpPr>
          <p:nvPr/>
        </p:nvSpPr>
        <p:spPr bwMode="auto">
          <a:xfrm>
            <a:off x="4178300" y="4000500"/>
            <a:ext cx="450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21531" name="Text Box 25"/>
          <p:cNvSpPr txBox="1">
            <a:spLocks noChangeArrowheads="1"/>
          </p:cNvSpPr>
          <p:nvPr/>
        </p:nvSpPr>
        <p:spPr bwMode="auto">
          <a:xfrm>
            <a:off x="4205288" y="4954588"/>
            <a:ext cx="647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IV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21532" name="Text Box 26"/>
          <p:cNvSpPr txBox="1">
            <a:spLocks noChangeArrowheads="1"/>
          </p:cNvSpPr>
          <p:nvPr/>
        </p:nvSpPr>
        <p:spPr bwMode="auto">
          <a:xfrm>
            <a:off x="825500" y="4025900"/>
            <a:ext cx="679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III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21533" name="Text Box 27"/>
          <p:cNvSpPr txBox="1">
            <a:spLocks noChangeArrowheads="1"/>
          </p:cNvSpPr>
          <p:nvPr/>
        </p:nvSpPr>
        <p:spPr bwMode="auto">
          <a:xfrm>
            <a:off x="863600" y="3194050"/>
            <a:ext cx="450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 II )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1564" name="Rectangle 28"/>
          <p:cNvSpPr>
            <a:spLocks noChangeArrowheads="1"/>
          </p:cNvSpPr>
          <p:nvPr/>
        </p:nvSpPr>
        <p:spPr bwMode="auto">
          <a:xfrm>
            <a:off x="5351463" y="2820988"/>
            <a:ext cx="3240087" cy="113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65" name="Text Box 29"/>
          <p:cNvSpPr txBox="1">
            <a:spLocks noChangeArrowheads="1"/>
          </p:cNvSpPr>
          <p:nvPr/>
        </p:nvSpPr>
        <p:spPr bwMode="auto">
          <a:xfrm>
            <a:off x="5456238" y="36591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x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1566" name="Rectangle 30"/>
          <p:cNvSpPr>
            <a:spLocks noChangeArrowheads="1"/>
          </p:cNvSpPr>
          <p:nvPr/>
        </p:nvSpPr>
        <p:spPr bwMode="auto">
          <a:xfrm>
            <a:off x="5353050" y="3965575"/>
            <a:ext cx="3235325" cy="11334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67" name="Line 31"/>
          <p:cNvSpPr>
            <a:spLocks noChangeShapeType="1"/>
          </p:cNvSpPr>
          <p:nvPr/>
        </p:nvSpPr>
        <p:spPr bwMode="auto">
          <a:xfrm flipV="1">
            <a:off x="5961063" y="3341688"/>
            <a:ext cx="1587" cy="127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68" name="Text Box 32"/>
          <p:cNvSpPr txBox="1">
            <a:spLocks noChangeArrowheads="1"/>
          </p:cNvSpPr>
          <p:nvPr/>
        </p:nvSpPr>
        <p:spPr bwMode="auto">
          <a:xfrm>
            <a:off x="6042025" y="4394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1569" name="Oval 33"/>
          <p:cNvSpPr>
            <a:spLocks noChangeArrowheads="1"/>
          </p:cNvSpPr>
          <p:nvPr/>
        </p:nvSpPr>
        <p:spPr bwMode="auto">
          <a:xfrm>
            <a:off x="5926138" y="45799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70" name="Text Box 34"/>
          <p:cNvSpPr txBox="1">
            <a:spLocks noChangeArrowheads="1"/>
          </p:cNvSpPr>
          <p:nvPr/>
        </p:nvSpPr>
        <p:spPr bwMode="auto">
          <a:xfrm>
            <a:off x="6007100" y="30368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1571" name="Oval 35"/>
          <p:cNvSpPr>
            <a:spLocks noChangeArrowheads="1"/>
          </p:cNvSpPr>
          <p:nvPr/>
        </p:nvSpPr>
        <p:spPr bwMode="auto">
          <a:xfrm>
            <a:off x="5926138" y="328771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72" name="Text Box 36"/>
          <p:cNvSpPr txBox="1">
            <a:spLocks noChangeArrowheads="1"/>
          </p:cNvSpPr>
          <p:nvPr/>
        </p:nvSpPr>
        <p:spPr bwMode="auto">
          <a:xfrm>
            <a:off x="5383213" y="481171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P</a:t>
            </a:r>
            <a:r>
              <a:rPr lang="en-US" sz="1600" b="1" baseline="-25000" dirty="0">
                <a:latin typeface="Times New Roman" pitchFamily="18" charset="0"/>
                <a:cs typeface="Arial" charset="0"/>
              </a:rPr>
              <a:t>1</a:t>
            </a:r>
            <a:endParaRPr lang="el-GR" sz="1600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1573" name="Text Box 37"/>
          <p:cNvSpPr txBox="1">
            <a:spLocks noChangeArrowheads="1"/>
          </p:cNvSpPr>
          <p:nvPr/>
        </p:nvSpPr>
        <p:spPr bwMode="auto">
          <a:xfrm>
            <a:off x="5380038" y="28622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P</a:t>
            </a:r>
            <a:r>
              <a:rPr lang="en-US" sz="1600" b="1" baseline="-25000" dirty="0">
                <a:latin typeface="Times New Roman" pitchFamily="18" charset="0"/>
                <a:cs typeface="Arial" charset="0"/>
              </a:rPr>
              <a:t>2</a:t>
            </a:r>
            <a:endParaRPr lang="el-GR" sz="1600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1574" name="Rectangle 38"/>
          <p:cNvSpPr>
            <a:spLocks noChangeArrowheads="1"/>
          </p:cNvSpPr>
          <p:nvPr/>
        </p:nvSpPr>
        <p:spPr bwMode="auto">
          <a:xfrm>
            <a:off x="4913313" y="5262563"/>
            <a:ext cx="4230687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sz="1600" i="1">
                <a:latin typeface="Times New Roman" pitchFamily="18" charset="0"/>
                <a:cs typeface="Times New Roman" pitchFamily="18" charset="0"/>
              </a:rPr>
              <a:t>. Hình biểu diễn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A,B,C,D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(P1)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(P2)</a:t>
            </a:r>
          </a:p>
          <a:p>
            <a:pPr marL="342900" indent="-342900">
              <a:spcBef>
                <a:spcPct val="20000"/>
              </a:spcBef>
            </a:pP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45" name="Line 39"/>
          <p:cNvSpPr>
            <a:spLocks noChangeShapeType="1"/>
          </p:cNvSpPr>
          <p:nvPr/>
        </p:nvSpPr>
        <p:spPr bwMode="auto">
          <a:xfrm flipV="1">
            <a:off x="1778000" y="4187825"/>
            <a:ext cx="1803400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76" name="Freeform 40"/>
          <p:cNvSpPr>
            <a:spLocks/>
          </p:cNvSpPr>
          <p:nvPr/>
        </p:nvSpPr>
        <p:spPr bwMode="auto">
          <a:xfrm>
            <a:off x="1790700" y="3360738"/>
            <a:ext cx="3035300" cy="827087"/>
          </a:xfrm>
          <a:custGeom>
            <a:avLst/>
            <a:gdLst>
              <a:gd name="T0" fmla="*/ 2147483647 w 1912"/>
              <a:gd name="T1" fmla="*/ 2147483647 h 521"/>
              <a:gd name="T2" fmla="*/ 0 w 1912"/>
              <a:gd name="T3" fmla="*/ 2147483647 h 521"/>
              <a:gd name="T4" fmla="*/ 2147483647 w 1912"/>
              <a:gd name="T5" fmla="*/ 0 h 521"/>
              <a:gd name="T6" fmla="*/ 2147483647 w 1912"/>
              <a:gd name="T7" fmla="*/ 2147483647 h 521"/>
              <a:gd name="T8" fmla="*/ 2147483647 w 1912"/>
              <a:gd name="T9" fmla="*/ 2147483647 h 5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2" h="521">
                <a:moveTo>
                  <a:pt x="1128" y="521"/>
                </a:moveTo>
                <a:lnTo>
                  <a:pt x="0" y="521"/>
                </a:lnTo>
                <a:lnTo>
                  <a:pt x="843" y="0"/>
                </a:lnTo>
                <a:lnTo>
                  <a:pt x="1912" y="9"/>
                </a:lnTo>
                <a:lnTo>
                  <a:pt x="1128" y="52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77" name="Freeform 41"/>
          <p:cNvSpPr>
            <a:spLocks/>
          </p:cNvSpPr>
          <p:nvPr/>
        </p:nvSpPr>
        <p:spPr bwMode="auto">
          <a:xfrm>
            <a:off x="614363" y="4194175"/>
            <a:ext cx="1157287" cy="723900"/>
          </a:xfrm>
          <a:custGeom>
            <a:avLst/>
            <a:gdLst>
              <a:gd name="T0" fmla="*/ 2147483647 w 729"/>
              <a:gd name="T1" fmla="*/ 0 h 456"/>
              <a:gd name="T2" fmla="*/ 0 w 729"/>
              <a:gd name="T3" fmla="*/ 2147483647 h 456"/>
              <a:gd name="T4" fmla="*/ 2147483647 w 729"/>
              <a:gd name="T5" fmla="*/ 2147483647 h 456"/>
              <a:gd name="T6" fmla="*/ 2147483647 w 729"/>
              <a:gd name="T7" fmla="*/ 0 h 4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9" h="456">
                <a:moveTo>
                  <a:pt x="729" y="0"/>
                </a:moveTo>
                <a:lnTo>
                  <a:pt x="0" y="456"/>
                </a:lnTo>
                <a:lnTo>
                  <a:pt x="725" y="456"/>
                </a:lnTo>
                <a:lnTo>
                  <a:pt x="7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78" name="Freeform 42"/>
          <p:cNvSpPr>
            <a:spLocks/>
          </p:cNvSpPr>
          <p:nvPr/>
        </p:nvSpPr>
        <p:spPr bwMode="auto">
          <a:xfrm>
            <a:off x="1798638" y="4224338"/>
            <a:ext cx="2451100" cy="1231900"/>
          </a:xfrm>
          <a:custGeom>
            <a:avLst/>
            <a:gdLst>
              <a:gd name="T0" fmla="*/ 0 w 1544"/>
              <a:gd name="T1" fmla="*/ 0 h 776"/>
              <a:gd name="T2" fmla="*/ 2147483647 w 1544"/>
              <a:gd name="T3" fmla="*/ 2147483647 h 776"/>
              <a:gd name="T4" fmla="*/ 2147483647 w 1544"/>
              <a:gd name="T5" fmla="*/ 2147483647 h 776"/>
              <a:gd name="T6" fmla="*/ 2147483647 w 1544"/>
              <a:gd name="T7" fmla="*/ 2147483647 h 776"/>
              <a:gd name="T8" fmla="*/ 2147483647 w 1544"/>
              <a:gd name="T9" fmla="*/ 2147483647 h 776"/>
              <a:gd name="T10" fmla="*/ 0 w 1544"/>
              <a:gd name="T11" fmla="*/ 0 h 7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544" h="776">
                <a:moveTo>
                  <a:pt x="0" y="0"/>
                </a:moveTo>
                <a:lnTo>
                  <a:pt x="404" y="776"/>
                </a:lnTo>
                <a:lnTo>
                  <a:pt x="1544" y="776"/>
                </a:lnTo>
                <a:lnTo>
                  <a:pt x="1324" y="400"/>
                </a:lnTo>
                <a:lnTo>
                  <a:pt x="580" y="40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79" name="Freeform 43"/>
          <p:cNvSpPr>
            <a:spLocks/>
          </p:cNvSpPr>
          <p:nvPr/>
        </p:nvSpPr>
        <p:spPr bwMode="auto">
          <a:xfrm>
            <a:off x="1111250" y="2905125"/>
            <a:ext cx="1917700" cy="1282700"/>
          </a:xfrm>
          <a:custGeom>
            <a:avLst/>
            <a:gdLst>
              <a:gd name="T0" fmla="*/ 2147483647 w 1208"/>
              <a:gd name="T1" fmla="*/ 2147483647 h 808"/>
              <a:gd name="T2" fmla="*/ 0 w 1208"/>
              <a:gd name="T3" fmla="*/ 0 h 808"/>
              <a:gd name="T4" fmla="*/ 2147483647 w 1208"/>
              <a:gd name="T5" fmla="*/ 0 h 808"/>
              <a:gd name="T6" fmla="*/ 2147483647 w 1208"/>
              <a:gd name="T7" fmla="*/ 2147483647 h 808"/>
              <a:gd name="T8" fmla="*/ 2147483647 w 1208"/>
              <a:gd name="T9" fmla="*/ 2147483647 h 808"/>
              <a:gd name="T10" fmla="*/ 2147483647 w 1208"/>
              <a:gd name="T11" fmla="*/ 2147483647 h 8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8" h="808">
                <a:moveTo>
                  <a:pt x="412" y="808"/>
                </a:moveTo>
                <a:lnTo>
                  <a:pt x="0" y="0"/>
                </a:lnTo>
                <a:lnTo>
                  <a:pt x="1156" y="0"/>
                </a:lnTo>
                <a:lnTo>
                  <a:pt x="1208" y="76"/>
                </a:lnTo>
                <a:lnTo>
                  <a:pt x="408" y="76"/>
                </a:lnTo>
                <a:lnTo>
                  <a:pt x="412" y="808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80" name="Freeform 44"/>
          <p:cNvSpPr>
            <a:spLocks/>
          </p:cNvSpPr>
          <p:nvPr/>
        </p:nvSpPr>
        <p:spPr bwMode="auto">
          <a:xfrm>
            <a:off x="1784350" y="3978275"/>
            <a:ext cx="223838" cy="361950"/>
          </a:xfrm>
          <a:custGeom>
            <a:avLst/>
            <a:gdLst>
              <a:gd name="T0" fmla="*/ 0 w 141"/>
              <a:gd name="T1" fmla="*/ 0 h 228"/>
              <a:gd name="T2" fmla="*/ 2147483647 w 141"/>
              <a:gd name="T3" fmla="*/ 2147483647 h 228"/>
              <a:gd name="T4" fmla="*/ 2147483647 w 141"/>
              <a:gd name="T5" fmla="*/ 2147483647 h 228"/>
              <a:gd name="T6" fmla="*/ 2147483647 w 141"/>
              <a:gd name="T7" fmla="*/ 2147483647 h 228"/>
              <a:gd name="T8" fmla="*/ 2147483647 w 141"/>
              <a:gd name="T9" fmla="*/ 2147483647 h 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" h="228">
                <a:moveTo>
                  <a:pt x="0" y="0"/>
                </a:moveTo>
                <a:cubicBezTo>
                  <a:pt x="11" y="4"/>
                  <a:pt x="47" y="8"/>
                  <a:pt x="67" y="22"/>
                </a:cubicBezTo>
                <a:cubicBezTo>
                  <a:pt x="87" y="36"/>
                  <a:pt x="109" y="60"/>
                  <a:pt x="121" y="85"/>
                </a:cubicBezTo>
                <a:cubicBezTo>
                  <a:pt x="133" y="110"/>
                  <a:pt x="137" y="148"/>
                  <a:pt x="139" y="172"/>
                </a:cubicBezTo>
                <a:cubicBezTo>
                  <a:pt x="141" y="196"/>
                  <a:pt x="134" y="216"/>
                  <a:pt x="132" y="22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81" name="Freeform 45"/>
          <p:cNvSpPr>
            <a:spLocks/>
          </p:cNvSpPr>
          <p:nvPr/>
        </p:nvSpPr>
        <p:spPr bwMode="auto">
          <a:xfrm>
            <a:off x="1495425" y="3852863"/>
            <a:ext cx="271463" cy="160337"/>
          </a:xfrm>
          <a:custGeom>
            <a:avLst/>
            <a:gdLst>
              <a:gd name="T0" fmla="*/ 2147483647 w 171"/>
              <a:gd name="T1" fmla="*/ 2147483647 h 101"/>
              <a:gd name="T2" fmla="*/ 2147483647 w 171"/>
              <a:gd name="T3" fmla="*/ 2147483647 h 101"/>
              <a:gd name="T4" fmla="*/ 2147483647 w 171"/>
              <a:gd name="T5" fmla="*/ 2147483647 h 101"/>
              <a:gd name="T6" fmla="*/ 2147483647 w 171"/>
              <a:gd name="T7" fmla="*/ 2147483647 h 101"/>
              <a:gd name="T8" fmla="*/ 0 w 171"/>
              <a:gd name="T9" fmla="*/ 2147483647 h 1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01">
                <a:moveTo>
                  <a:pt x="171" y="2"/>
                </a:moveTo>
                <a:cubicBezTo>
                  <a:pt x="156" y="1"/>
                  <a:pt x="142" y="0"/>
                  <a:pt x="126" y="2"/>
                </a:cubicBezTo>
                <a:cubicBezTo>
                  <a:pt x="110" y="4"/>
                  <a:pt x="91" y="6"/>
                  <a:pt x="75" y="14"/>
                </a:cubicBezTo>
                <a:cubicBezTo>
                  <a:pt x="59" y="22"/>
                  <a:pt x="40" y="35"/>
                  <a:pt x="27" y="50"/>
                </a:cubicBezTo>
                <a:cubicBezTo>
                  <a:pt x="14" y="65"/>
                  <a:pt x="6" y="91"/>
                  <a:pt x="0" y="10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82" name="Line 46"/>
          <p:cNvSpPr>
            <a:spLocks noChangeShapeType="1"/>
          </p:cNvSpPr>
          <p:nvPr/>
        </p:nvSpPr>
        <p:spPr bwMode="auto">
          <a:xfrm>
            <a:off x="1690688" y="3822700"/>
            <a:ext cx="4762" cy="61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83" name="Line 47"/>
          <p:cNvSpPr>
            <a:spLocks noChangeShapeType="1"/>
          </p:cNvSpPr>
          <p:nvPr/>
        </p:nvSpPr>
        <p:spPr bwMode="auto">
          <a:xfrm>
            <a:off x="1514475" y="3908425"/>
            <a:ext cx="47625" cy="42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84" name="Line 48"/>
          <p:cNvSpPr>
            <a:spLocks noChangeShapeType="1"/>
          </p:cNvSpPr>
          <p:nvPr/>
        </p:nvSpPr>
        <p:spPr bwMode="auto">
          <a:xfrm flipH="1">
            <a:off x="1862138" y="3979863"/>
            <a:ext cx="1905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85" name="Line 49"/>
          <p:cNvSpPr>
            <a:spLocks noChangeShapeType="1"/>
          </p:cNvSpPr>
          <p:nvPr/>
        </p:nvSpPr>
        <p:spPr bwMode="auto">
          <a:xfrm flipH="1">
            <a:off x="1871663" y="3989388"/>
            <a:ext cx="23812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86" name="Line 50"/>
          <p:cNvSpPr>
            <a:spLocks noChangeShapeType="1"/>
          </p:cNvSpPr>
          <p:nvPr/>
        </p:nvSpPr>
        <p:spPr bwMode="auto">
          <a:xfrm flipH="1">
            <a:off x="1971675" y="4222750"/>
            <a:ext cx="52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87" name="Line 51"/>
          <p:cNvSpPr>
            <a:spLocks noChangeShapeType="1"/>
          </p:cNvSpPr>
          <p:nvPr/>
        </p:nvSpPr>
        <p:spPr bwMode="auto">
          <a:xfrm flipH="1" flipV="1">
            <a:off x="1971675" y="4237038"/>
            <a:ext cx="47625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88" name="Text Box 52"/>
          <p:cNvSpPr txBox="1">
            <a:spLocks noChangeArrowheads="1"/>
          </p:cNvSpPr>
          <p:nvPr/>
        </p:nvSpPr>
        <p:spPr bwMode="auto">
          <a:xfrm>
            <a:off x="4038600" y="33655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(Pg1) 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1589" name="Text Box 53"/>
          <p:cNvSpPr txBox="1">
            <a:spLocks noChangeArrowheads="1"/>
          </p:cNvSpPr>
          <p:nvPr/>
        </p:nvSpPr>
        <p:spPr bwMode="auto">
          <a:xfrm>
            <a:off x="3587750" y="5149850"/>
            <a:ext cx="711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(Pg2) 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1590" name="Line 54"/>
          <p:cNvSpPr>
            <a:spLocks noChangeShapeType="1"/>
          </p:cNvSpPr>
          <p:nvPr/>
        </p:nvSpPr>
        <p:spPr bwMode="auto">
          <a:xfrm>
            <a:off x="5930900" y="3622675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91" name="Line 55"/>
          <p:cNvSpPr>
            <a:spLocks noChangeShapeType="1"/>
          </p:cNvSpPr>
          <p:nvPr/>
        </p:nvSpPr>
        <p:spPr bwMode="auto">
          <a:xfrm>
            <a:off x="5924550" y="4264025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92" name="Oval 56"/>
          <p:cNvSpPr>
            <a:spLocks noChangeArrowheads="1"/>
          </p:cNvSpPr>
          <p:nvPr/>
        </p:nvSpPr>
        <p:spPr bwMode="auto">
          <a:xfrm>
            <a:off x="5926138" y="39290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93" name="Line 57"/>
          <p:cNvSpPr>
            <a:spLocks noChangeShapeType="1"/>
          </p:cNvSpPr>
          <p:nvPr/>
        </p:nvSpPr>
        <p:spPr bwMode="auto">
          <a:xfrm flipV="1">
            <a:off x="6596063" y="3449638"/>
            <a:ext cx="1587" cy="104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94" name="Text Box 58"/>
          <p:cNvSpPr txBox="1">
            <a:spLocks noChangeArrowheads="1"/>
          </p:cNvSpPr>
          <p:nvPr/>
        </p:nvSpPr>
        <p:spPr bwMode="auto">
          <a:xfrm>
            <a:off x="6677025" y="43878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1595" name="Oval 59"/>
          <p:cNvSpPr>
            <a:spLocks noChangeArrowheads="1"/>
          </p:cNvSpPr>
          <p:nvPr/>
        </p:nvSpPr>
        <p:spPr bwMode="auto">
          <a:xfrm>
            <a:off x="6554788" y="444658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96" name="Text Box 60"/>
          <p:cNvSpPr txBox="1">
            <a:spLocks noChangeArrowheads="1"/>
          </p:cNvSpPr>
          <p:nvPr/>
        </p:nvSpPr>
        <p:spPr bwMode="auto">
          <a:xfrm>
            <a:off x="6680200" y="31956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1597" name="Oval 61"/>
          <p:cNvSpPr>
            <a:spLocks noChangeArrowheads="1"/>
          </p:cNvSpPr>
          <p:nvPr/>
        </p:nvSpPr>
        <p:spPr bwMode="auto">
          <a:xfrm>
            <a:off x="6567488" y="33956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98" name="Line 62"/>
          <p:cNvSpPr>
            <a:spLocks noChangeShapeType="1"/>
          </p:cNvSpPr>
          <p:nvPr/>
        </p:nvSpPr>
        <p:spPr bwMode="auto">
          <a:xfrm>
            <a:off x="6565900" y="3648075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99" name="Line 63"/>
          <p:cNvSpPr>
            <a:spLocks noChangeShapeType="1"/>
          </p:cNvSpPr>
          <p:nvPr/>
        </p:nvSpPr>
        <p:spPr bwMode="auto">
          <a:xfrm>
            <a:off x="6565900" y="4225925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600" name="Oval 64"/>
          <p:cNvSpPr>
            <a:spLocks noChangeArrowheads="1"/>
          </p:cNvSpPr>
          <p:nvPr/>
        </p:nvSpPr>
        <p:spPr bwMode="auto">
          <a:xfrm>
            <a:off x="6561138" y="392271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601" name="Line 65"/>
          <p:cNvSpPr>
            <a:spLocks noChangeShapeType="1"/>
          </p:cNvSpPr>
          <p:nvPr/>
        </p:nvSpPr>
        <p:spPr bwMode="auto">
          <a:xfrm flipV="1">
            <a:off x="7180263" y="3074988"/>
            <a:ext cx="1587" cy="88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602" name="Oval 66"/>
          <p:cNvSpPr>
            <a:spLocks noChangeArrowheads="1"/>
          </p:cNvSpPr>
          <p:nvPr/>
        </p:nvSpPr>
        <p:spPr bwMode="auto">
          <a:xfrm>
            <a:off x="7145338" y="392588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603" name="Text Box 67"/>
          <p:cNvSpPr txBox="1">
            <a:spLocks noChangeArrowheads="1"/>
          </p:cNvSpPr>
          <p:nvPr/>
        </p:nvSpPr>
        <p:spPr bwMode="auto">
          <a:xfrm>
            <a:off x="7232650" y="28336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1  </a:t>
            </a:r>
          </a:p>
        </p:txBody>
      </p:sp>
      <p:sp>
        <p:nvSpPr>
          <p:cNvPr id="321604" name="Oval 68"/>
          <p:cNvSpPr>
            <a:spLocks noChangeArrowheads="1"/>
          </p:cNvSpPr>
          <p:nvPr/>
        </p:nvSpPr>
        <p:spPr bwMode="auto">
          <a:xfrm>
            <a:off x="7145338" y="302101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605" name="Line 69"/>
          <p:cNvSpPr>
            <a:spLocks noChangeShapeType="1"/>
          </p:cNvSpPr>
          <p:nvPr/>
        </p:nvSpPr>
        <p:spPr bwMode="auto">
          <a:xfrm flipV="1">
            <a:off x="7758113" y="3970338"/>
            <a:ext cx="1587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606" name="Text Box 70"/>
          <p:cNvSpPr txBox="1">
            <a:spLocks noChangeArrowheads="1"/>
          </p:cNvSpPr>
          <p:nvPr/>
        </p:nvSpPr>
        <p:spPr bwMode="auto">
          <a:xfrm>
            <a:off x="8048625" y="4502150"/>
            <a:ext cx="6032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=D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1607" name="Oval 71"/>
          <p:cNvSpPr>
            <a:spLocks noChangeArrowheads="1"/>
          </p:cNvSpPr>
          <p:nvPr/>
        </p:nvSpPr>
        <p:spPr bwMode="auto">
          <a:xfrm>
            <a:off x="7723188" y="46942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608" name="Text Box 72"/>
          <p:cNvSpPr txBox="1">
            <a:spLocks noChangeArrowheads="1"/>
          </p:cNvSpPr>
          <p:nvPr/>
        </p:nvSpPr>
        <p:spPr bwMode="auto">
          <a:xfrm>
            <a:off x="7835900" y="45037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1609" name="Oval 73"/>
          <p:cNvSpPr>
            <a:spLocks noChangeArrowheads="1"/>
          </p:cNvSpPr>
          <p:nvPr/>
        </p:nvSpPr>
        <p:spPr bwMode="auto">
          <a:xfrm>
            <a:off x="7723188" y="392271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610" name="Line 74"/>
          <p:cNvSpPr>
            <a:spLocks noChangeShapeType="1"/>
          </p:cNvSpPr>
          <p:nvPr/>
        </p:nvSpPr>
        <p:spPr bwMode="auto">
          <a:xfrm>
            <a:off x="6565900" y="3679825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611" name="Line 75"/>
          <p:cNvSpPr>
            <a:spLocks noChangeShapeType="1"/>
          </p:cNvSpPr>
          <p:nvPr/>
        </p:nvSpPr>
        <p:spPr bwMode="auto">
          <a:xfrm>
            <a:off x="6565900" y="4194175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612" name="Text Box 76"/>
          <p:cNvSpPr txBox="1">
            <a:spLocks noChangeArrowheads="1"/>
          </p:cNvSpPr>
          <p:nvPr/>
        </p:nvSpPr>
        <p:spPr bwMode="auto">
          <a:xfrm>
            <a:off x="7448550" y="2846388"/>
            <a:ext cx="4254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=C</a:t>
            </a:r>
            <a:r>
              <a:rPr lang="en-US" baseline="-25000">
                <a:latin typeface="Times New Roman" pitchFamily="18" charset="0"/>
              </a:rPr>
              <a:t>2  </a:t>
            </a:r>
          </a:p>
        </p:txBody>
      </p:sp>
      <p:sp>
        <p:nvSpPr>
          <p:cNvPr id="21583" name="Text Box 77"/>
          <p:cNvSpPr txBox="1">
            <a:spLocks noChangeArrowheads="1"/>
          </p:cNvSpPr>
          <p:nvPr/>
        </p:nvSpPr>
        <p:spPr bwMode="auto">
          <a:xfrm>
            <a:off x="2122488" y="39258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x</a:t>
            </a:r>
            <a:endParaRPr lang="en-US" sz="1600" b="1" baseline="-25000">
              <a:latin typeface="Times New Roman" pitchFamily="18" charset="0"/>
            </a:endParaRPr>
          </a:p>
        </p:txBody>
      </p:sp>
      <p:sp>
        <p:nvSpPr>
          <p:cNvPr id="321614" name="Text Box 78"/>
          <p:cNvSpPr txBox="1">
            <a:spLocks noChangeArrowheads="1"/>
          </p:cNvSpPr>
          <p:nvPr/>
        </p:nvSpPr>
        <p:spPr bwMode="auto">
          <a:xfrm>
            <a:off x="6000750" y="36798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321615" name="Text Box 79"/>
          <p:cNvSpPr txBox="1">
            <a:spLocks noChangeArrowheads="1"/>
          </p:cNvSpPr>
          <p:nvPr/>
        </p:nvSpPr>
        <p:spPr bwMode="auto">
          <a:xfrm>
            <a:off x="6640513" y="36861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321616" name="Text Box 80"/>
          <p:cNvSpPr txBox="1">
            <a:spLocks noChangeArrowheads="1"/>
          </p:cNvSpPr>
          <p:nvPr/>
        </p:nvSpPr>
        <p:spPr bwMode="auto">
          <a:xfrm>
            <a:off x="7234238" y="36941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321617" name="Text Box 81"/>
          <p:cNvSpPr txBox="1">
            <a:spLocks noChangeArrowheads="1"/>
          </p:cNvSpPr>
          <p:nvPr/>
        </p:nvSpPr>
        <p:spPr bwMode="auto">
          <a:xfrm>
            <a:off x="7799388" y="36877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9748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2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2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2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21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2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321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2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3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32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32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32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32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321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32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32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32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32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4" dur="500"/>
                                        <p:tgtEl>
                                          <p:spTgt spid="3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321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32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500"/>
                                        <p:tgtEl>
                                          <p:spTgt spid="321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500"/>
                                        <p:tgtEl>
                                          <p:spTgt spid="321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"/>
                                        <p:tgtEl>
                                          <p:spTgt spid="32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"/>
                                        <p:tgtEl>
                                          <p:spTgt spid="321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500"/>
                                        <p:tgtEl>
                                          <p:spTgt spid="321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500"/>
                                        <p:tgtEl>
                                          <p:spTgt spid="321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8" dur="500"/>
                                        <p:tgtEl>
                                          <p:spTgt spid="32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32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6" dur="500"/>
                                        <p:tgtEl>
                                          <p:spTgt spid="321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0" dur="500"/>
                                        <p:tgtEl>
                                          <p:spTgt spid="32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3" dur="500"/>
                                        <p:tgtEl>
                                          <p:spTgt spid="321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7" dur="500"/>
                                        <p:tgtEl>
                                          <p:spTgt spid="321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2" dur="500"/>
                                        <p:tgtEl>
                                          <p:spTgt spid="32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6" dur="500"/>
                                        <p:tgtEl>
                                          <p:spTgt spid="321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0" dur="500"/>
                                        <p:tgtEl>
                                          <p:spTgt spid="3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4" dur="500"/>
                                        <p:tgtEl>
                                          <p:spTgt spid="3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7" dur="500"/>
                                        <p:tgtEl>
                                          <p:spTgt spid="321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1" dur="500"/>
                                        <p:tgtEl>
                                          <p:spTgt spid="32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64" grpId="0" animBg="1"/>
      <p:bldP spid="321565" grpId="0"/>
      <p:bldP spid="321566" grpId="0" animBg="1"/>
      <p:bldP spid="321567" grpId="0" animBg="1"/>
      <p:bldP spid="321568" grpId="0"/>
      <p:bldP spid="321569" grpId="0" animBg="1"/>
      <p:bldP spid="321570" grpId="0"/>
      <p:bldP spid="321571" grpId="0" animBg="1"/>
      <p:bldP spid="321572" grpId="0"/>
      <p:bldP spid="321573" grpId="0"/>
      <p:bldP spid="321574" grpId="0"/>
      <p:bldP spid="321576" grpId="0" animBg="1"/>
      <p:bldP spid="321577" grpId="0" animBg="1"/>
      <p:bldP spid="321578" grpId="0" animBg="1"/>
      <p:bldP spid="321579" grpId="0" animBg="1"/>
      <p:bldP spid="321580" grpId="0" animBg="1"/>
      <p:bldP spid="321581" grpId="0" animBg="1"/>
      <p:bldP spid="321582" grpId="0" animBg="1"/>
      <p:bldP spid="321583" grpId="0" animBg="1"/>
      <p:bldP spid="321584" grpId="0" animBg="1"/>
      <p:bldP spid="321585" grpId="0" animBg="1"/>
      <p:bldP spid="321586" grpId="0" animBg="1"/>
      <p:bldP spid="321587" grpId="0" animBg="1"/>
      <p:bldP spid="321588" grpId="0"/>
      <p:bldP spid="321589" grpId="0"/>
      <p:bldP spid="321590" grpId="0" animBg="1"/>
      <p:bldP spid="321591" grpId="0" animBg="1"/>
      <p:bldP spid="321592" grpId="0" animBg="1"/>
      <p:bldP spid="321593" grpId="0" animBg="1"/>
      <p:bldP spid="321594" grpId="0"/>
      <p:bldP spid="321595" grpId="0" animBg="1"/>
      <p:bldP spid="321596" grpId="0"/>
      <p:bldP spid="321597" grpId="0" animBg="1"/>
      <p:bldP spid="321598" grpId="0" animBg="1"/>
      <p:bldP spid="321599" grpId="0" animBg="1"/>
      <p:bldP spid="321600" grpId="0" animBg="1"/>
      <p:bldP spid="321601" grpId="0" animBg="1"/>
      <p:bldP spid="321602" grpId="0" animBg="1"/>
      <p:bldP spid="321603" grpId="0"/>
      <p:bldP spid="321604" grpId="0" animBg="1"/>
      <p:bldP spid="321605" grpId="0" animBg="1"/>
      <p:bldP spid="321606" grpId="0"/>
      <p:bldP spid="321607" grpId="0" animBg="1"/>
      <p:bldP spid="321608" grpId="0"/>
      <p:bldP spid="321609" grpId="0" animBg="1"/>
      <p:bldP spid="321610" grpId="0" animBg="1"/>
      <p:bldP spid="321611" grpId="0" animBg="1"/>
      <p:bldP spid="321612" grpId="0"/>
      <p:bldP spid="321614" grpId="0"/>
      <p:bldP spid="321615" grpId="0"/>
      <p:bldP spid="321616" grpId="0"/>
      <p:bldP spid="3216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-186169" y="974726"/>
            <a:ext cx="5226482" cy="142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2.2 -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1’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,P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từng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	</a:t>
            </a: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419600" y="6145212"/>
            <a:ext cx="4962525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11. </a:t>
            </a:r>
            <a:r>
              <a:rPr lang="en-US" i="1" dirty="0" err="1">
                <a:latin typeface="Times New Roman" pitchFamily="18" charset="0"/>
              </a:rPr>
              <a:t>Xây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err="1">
                <a:latin typeface="Times New Roman" pitchFamily="18" charset="0"/>
              </a:rPr>
              <a:t>dựng</a:t>
            </a:r>
            <a:r>
              <a:rPr lang="en-US" i="1">
                <a:latin typeface="Times New Roman" pitchFamily="18" charset="0"/>
              </a:rPr>
              <a:t> hình biểu diễn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một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trên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hệ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thống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endParaRPr lang="en-US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latin typeface="Times New Roman" pitchFamily="18" charset="0"/>
            </a:endParaRPr>
          </a:p>
        </p:txBody>
      </p:sp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5041900" y="39925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b)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316421" name="Text Box 5"/>
          <p:cNvSpPr txBox="1">
            <a:spLocks noChangeArrowheads="1"/>
          </p:cNvSpPr>
          <p:nvPr/>
        </p:nvSpPr>
        <p:spPr bwMode="auto">
          <a:xfrm>
            <a:off x="6605588" y="4064000"/>
            <a:ext cx="215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16422" name="Oval 6"/>
          <p:cNvSpPr>
            <a:spLocks noChangeArrowheads="1"/>
          </p:cNvSpPr>
          <p:nvPr/>
        </p:nvSpPr>
        <p:spPr bwMode="auto">
          <a:xfrm>
            <a:off x="6454775" y="418465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3" name="Rectangle 7"/>
          <p:cNvSpPr>
            <a:spLocks noChangeArrowheads="1"/>
          </p:cNvSpPr>
          <p:nvPr/>
        </p:nvSpPr>
        <p:spPr bwMode="auto">
          <a:xfrm>
            <a:off x="5494338" y="3905250"/>
            <a:ext cx="1749425" cy="114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4" name="Text Box 8"/>
          <p:cNvSpPr txBox="1">
            <a:spLocks noChangeArrowheads="1"/>
          </p:cNvSpPr>
          <p:nvPr/>
        </p:nvSpPr>
        <p:spPr bwMode="auto">
          <a:xfrm>
            <a:off x="6300788" y="3911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16425" name="Text Box 9"/>
          <p:cNvSpPr txBox="1">
            <a:spLocks noChangeArrowheads="1"/>
          </p:cNvSpPr>
          <p:nvPr/>
        </p:nvSpPr>
        <p:spPr bwMode="auto">
          <a:xfrm>
            <a:off x="5535613" y="47688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26" name="Text Box 10"/>
          <p:cNvSpPr txBox="1">
            <a:spLocks noChangeArrowheads="1"/>
          </p:cNvSpPr>
          <p:nvPr/>
        </p:nvSpPr>
        <p:spPr bwMode="auto">
          <a:xfrm>
            <a:off x="6370638" y="47418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316427" name="Rectangle 11"/>
          <p:cNvSpPr>
            <a:spLocks noChangeArrowheads="1"/>
          </p:cNvSpPr>
          <p:nvPr/>
        </p:nvSpPr>
        <p:spPr bwMode="auto">
          <a:xfrm>
            <a:off x="5495925" y="5059363"/>
            <a:ext cx="1744663" cy="11096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6428" name="Line 12"/>
          <p:cNvSpPr>
            <a:spLocks noChangeShapeType="1"/>
          </p:cNvSpPr>
          <p:nvPr/>
        </p:nvSpPr>
        <p:spPr bwMode="auto">
          <a:xfrm flipV="1">
            <a:off x="6300788" y="4216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29" name="Text Box 13"/>
          <p:cNvSpPr txBox="1">
            <a:spLocks noChangeArrowheads="1"/>
          </p:cNvSpPr>
          <p:nvPr/>
        </p:nvSpPr>
        <p:spPr bwMode="auto">
          <a:xfrm>
            <a:off x="6205538" y="56499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4953000" y="217025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a)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316431" name="Freeform 15"/>
          <p:cNvSpPr>
            <a:spLocks/>
          </p:cNvSpPr>
          <p:nvPr/>
        </p:nvSpPr>
        <p:spPr bwMode="auto">
          <a:xfrm>
            <a:off x="4603750" y="1041400"/>
            <a:ext cx="873125" cy="547688"/>
          </a:xfrm>
          <a:custGeom>
            <a:avLst/>
            <a:gdLst>
              <a:gd name="T0" fmla="*/ 0 w 550"/>
              <a:gd name="T1" fmla="*/ 2147483647 h 345"/>
              <a:gd name="T2" fmla="*/ 2147483647 w 550"/>
              <a:gd name="T3" fmla="*/ 2147483647 h 345"/>
              <a:gd name="T4" fmla="*/ 2147483647 w 550"/>
              <a:gd name="T5" fmla="*/ 2147483647 h 345"/>
              <a:gd name="T6" fmla="*/ 2147483647 w 550"/>
              <a:gd name="T7" fmla="*/ 2147483647 h 345"/>
              <a:gd name="T8" fmla="*/ 2147483647 w 550"/>
              <a:gd name="T9" fmla="*/ 0 h 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0" h="345">
                <a:moveTo>
                  <a:pt x="0" y="345"/>
                </a:moveTo>
                <a:cubicBezTo>
                  <a:pt x="9" y="326"/>
                  <a:pt x="25" y="271"/>
                  <a:pt x="56" y="229"/>
                </a:cubicBezTo>
                <a:cubicBezTo>
                  <a:pt x="87" y="187"/>
                  <a:pt x="139" y="128"/>
                  <a:pt x="188" y="93"/>
                </a:cubicBezTo>
                <a:cubicBezTo>
                  <a:pt x="237" y="58"/>
                  <a:pt x="290" y="36"/>
                  <a:pt x="350" y="21"/>
                </a:cubicBezTo>
                <a:cubicBezTo>
                  <a:pt x="410" y="6"/>
                  <a:pt x="508" y="4"/>
                  <a:pt x="55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7243763" y="2173288"/>
            <a:ext cx="99695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7215188" y="2155825"/>
            <a:ext cx="1971675" cy="625475"/>
          </a:xfrm>
          <a:custGeom>
            <a:avLst/>
            <a:gdLst>
              <a:gd name="T0" fmla="*/ 2147483647 w 1242"/>
              <a:gd name="T1" fmla="*/ 2147483647 h 394"/>
              <a:gd name="T2" fmla="*/ 2147483647 w 1242"/>
              <a:gd name="T3" fmla="*/ 2147483647 h 394"/>
              <a:gd name="T4" fmla="*/ 0 w 1242"/>
              <a:gd name="T5" fmla="*/ 0 h 394"/>
              <a:gd name="T6" fmla="*/ 2147483647 w 1242"/>
              <a:gd name="T7" fmla="*/ 2147483647 h 394"/>
              <a:gd name="T8" fmla="*/ 2147483647 w 1242"/>
              <a:gd name="T9" fmla="*/ 2147483647 h 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2" h="394">
                <a:moveTo>
                  <a:pt x="1242" y="386"/>
                </a:moveTo>
                <a:lnTo>
                  <a:pt x="622" y="2"/>
                </a:lnTo>
                <a:lnTo>
                  <a:pt x="0" y="0"/>
                </a:lnTo>
                <a:lnTo>
                  <a:pt x="630" y="394"/>
                </a:lnTo>
                <a:lnTo>
                  <a:pt x="1242" y="386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7161213" y="23510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4597400" y="1595438"/>
            <a:ext cx="2628900" cy="571500"/>
          </a:xfrm>
          <a:custGeom>
            <a:avLst/>
            <a:gdLst>
              <a:gd name="T0" fmla="*/ 2147483647 w 1656"/>
              <a:gd name="T1" fmla="*/ 2147483647 h 360"/>
              <a:gd name="T2" fmla="*/ 2147483647 w 1656"/>
              <a:gd name="T3" fmla="*/ 0 h 360"/>
              <a:gd name="T4" fmla="*/ 0 w 1656"/>
              <a:gd name="T5" fmla="*/ 2147483647 h 360"/>
              <a:gd name="T6" fmla="*/ 2147483647 w 1656"/>
              <a:gd name="T7" fmla="*/ 2147483647 h 360"/>
              <a:gd name="T8" fmla="*/ 2147483647 w 1656"/>
              <a:gd name="T9" fmla="*/ 2147483647 h 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56" h="360">
                <a:moveTo>
                  <a:pt x="1656" y="360"/>
                </a:moveTo>
                <a:lnTo>
                  <a:pt x="1036" y="0"/>
                </a:lnTo>
                <a:lnTo>
                  <a:pt x="0" y="4"/>
                </a:lnTo>
                <a:lnTo>
                  <a:pt x="548" y="360"/>
                </a:lnTo>
                <a:lnTo>
                  <a:pt x="1656" y="36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 rot="10800000">
            <a:off x="6245225" y="1547813"/>
            <a:ext cx="1971675" cy="625475"/>
          </a:xfrm>
          <a:custGeom>
            <a:avLst/>
            <a:gdLst>
              <a:gd name="T0" fmla="*/ 2147483647 w 1242"/>
              <a:gd name="T1" fmla="*/ 2147483647 h 394"/>
              <a:gd name="T2" fmla="*/ 2147483647 w 1242"/>
              <a:gd name="T3" fmla="*/ 2147483647 h 394"/>
              <a:gd name="T4" fmla="*/ 0 w 1242"/>
              <a:gd name="T5" fmla="*/ 0 h 394"/>
              <a:gd name="T6" fmla="*/ 2147483647 w 1242"/>
              <a:gd name="T7" fmla="*/ 2147483647 h 394"/>
              <a:gd name="T8" fmla="*/ 2147483647 w 1242"/>
              <a:gd name="T9" fmla="*/ 2147483647 h 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2" h="394">
                <a:moveTo>
                  <a:pt x="1242" y="386"/>
                </a:moveTo>
                <a:lnTo>
                  <a:pt x="622" y="2"/>
                </a:lnTo>
                <a:lnTo>
                  <a:pt x="0" y="0"/>
                </a:lnTo>
                <a:lnTo>
                  <a:pt x="630" y="394"/>
                </a:lnTo>
                <a:lnTo>
                  <a:pt x="1242" y="38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>
            <a:off x="6246813" y="523875"/>
            <a:ext cx="1003300" cy="2806700"/>
          </a:xfrm>
          <a:custGeom>
            <a:avLst/>
            <a:gdLst>
              <a:gd name="T0" fmla="*/ 2147483647 w 696"/>
              <a:gd name="T1" fmla="*/ 2147483647 h 1916"/>
              <a:gd name="T2" fmla="*/ 2147483647 w 696"/>
              <a:gd name="T3" fmla="*/ 2147483647 h 1916"/>
              <a:gd name="T4" fmla="*/ 2147483647 w 696"/>
              <a:gd name="T5" fmla="*/ 2147483647 h 1916"/>
              <a:gd name="T6" fmla="*/ 0 w 696"/>
              <a:gd name="T7" fmla="*/ 0 h 1916"/>
              <a:gd name="T8" fmla="*/ 2147483647 w 696"/>
              <a:gd name="T9" fmla="*/ 2147483647 h 19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6" h="1916">
                <a:moveTo>
                  <a:pt x="4" y="1445"/>
                </a:moveTo>
                <a:lnTo>
                  <a:pt x="696" y="1916"/>
                </a:lnTo>
                <a:lnTo>
                  <a:pt x="688" y="352"/>
                </a:lnTo>
                <a:lnTo>
                  <a:pt x="0" y="0"/>
                </a:lnTo>
                <a:lnTo>
                  <a:pt x="4" y="1445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7240588" y="1039813"/>
            <a:ext cx="996950" cy="1130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Freeform 23"/>
          <p:cNvSpPr>
            <a:spLocks/>
          </p:cNvSpPr>
          <p:nvPr/>
        </p:nvSpPr>
        <p:spPr bwMode="auto">
          <a:xfrm>
            <a:off x="7237413" y="1035050"/>
            <a:ext cx="1011237" cy="2744788"/>
          </a:xfrm>
          <a:custGeom>
            <a:avLst/>
            <a:gdLst>
              <a:gd name="T0" fmla="*/ 2147483647 w 637"/>
              <a:gd name="T1" fmla="*/ 2147483647 h 1729"/>
              <a:gd name="T2" fmla="*/ 2147483647 w 637"/>
              <a:gd name="T3" fmla="*/ 2147483647 h 1729"/>
              <a:gd name="T4" fmla="*/ 2147483647 w 637"/>
              <a:gd name="T5" fmla="*/ 2147483647 h 1729"/>
              <a:gd name="T6" fmla="*/ 0 w 637"/>
              <a:gd name="T7" fmla="*/ 0 h 1729"/>
              <a:gd name="T8" fmla="*/ 2147483647 w 637"/>
              <a:gd name="T9" fmla="*/ 2147483647 h 1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7" h="1729">
                <a:moveTo>
                  <a:pt x="4" y="1439"/>
                </a:moveTo>
                <a:lnTo>
                  <a:pt x="625" y="1729"/>
                </a:lnTo>
                <a:lnTo>
                  <a:pt x="637" y="351"/>
                </a:lnTo>
                <a:lnTo>
                  <a:pt x="0" y="0"/>
                </a:lnTo>
                <a:lnTo>
                  <a:pt x="4" y="1439"/>
                </a:lnTo>
                <a:close/>
              </a:path>
            </a:pathLst>
          </a:custGeom>
          <a:solidFill>
            <a:schemeClr val="accent2">
              <a:alpha val="58823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5465763" y="2178050"/>
            <a:ext cx="178435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Freeform 25"/>
          <p:cNvSpPr>
            <a:spLocks/>
          </p:cNvSpPr>
          <p:nvPr/>
        </p:nvSpPr>
        <p:spPr bwMode="auto">
          <a:xfrm>
            <a:off x="5465763" y="2174875"/>
            <a:ext cx="2787650" cy="635000"/>
          </a:xfrm>
          <a:custGeom>
            <a:avLst/>
            <a:gdLst>
              <a:gd name="T0" fmla="*/ 2147483647 w 1756"/>
              <a:gd name="T1" fmla="*/ 2147483647 h 400"/>
              <a:gd name="T2" fmla="*/ 2147483647 w 1756"/>
              <a:gd name="T3" fmla="*/ 0 h 400"/>
              <a:gd name="T4" fmla="*/ 0 w 1756"/>
              <a:gd name="T5" fmla="*/ 0 h 400"/>
              <a:gd name="T6" fmla="*/ 2147483647 w 1756"/>
              <a:gd name="T7" fmla="*/ 2147483647 h 400"/>
              <a:gd name="T8" fmla="*/ 2147483647 w 1756"/>
              <a:gd name="T9" fmla="*/ 2147483647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6" h="400">
                <a:moveTo>
                  <a:pt x="1756" y="392"/>
                </a:moveTo>
                <a:lnTo>
                  <a:pt x="1116" y="0"/>
                </a:lnTo>
                <a:lnTo>
                  <a:pt x="0" y="0"/>
                </a:lnTo>
                <a:lnTo>
                  <a:pt x="584" y="400"/>
                </a:lnTo>
                <a:lnTo>
                  <a:pt x="1756" y="392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16442" name="Freeform 26"/>
          <p:cNvSpPr>
            <a:spLocks/>
          </p:cNvSpPr>
          <p:nvPr/>
        </p:nvSpPr>
        <p:spPr bwMode="auto">
          <a:xfrm>
            <a:off x="5467350" y="2814638"/>
            <a:ext cx="927100" cy="501650"/>
          </a:xfrm>
          <a:custGeom>
            <a:avLst/>
            <a:gdLst>
              <a:gd name="T0" fmla="*/ 2147483647 w 584"/>
              <a:gd name="T1" fmla="*/ 0 h 316"/>
              <a:gd name="T2" fmla="*/ 2147483647 w 584"/>
              <a:gd name="T3" fmla="*/ 2147483647 h 316"/>
              <a:gd name="T4" fmla="*/ 2147483647 w 584"/>
              <a:gd name="T5" fmla="*/ 2147483647 h 316"/>
              <a:gd name="T6" fmla="*/ 2147483647 w 584"/>
              <a:gd name="T7" fmla="*/ 2147483647 h 316"/>
              <a:gd name="T8" fmla="*/ 0 w 584"/>
              <a:gd name="T9" fmla="*/ 2147483647 h 3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84" h="316">
                <a:moveTo>
                  <a:pt x="584" y="0"/>
                </a:moveTo>
                <a:cubicBezTo>
                  <a:pt x="572" y="21"/>
                  <a:pt x="544" y="81"/>
                  <a:pt x="508" y="120"/>
                </a:cubicBezTo>
                <a:cubicBezTo>
                  <a:pt x="472" y="159"/>
                  <a:pt x="418" y="207"/>
                  <a:pt x="368" y="236"/>
                </a:cubicBezTo>
                <a:cubicBezTo>
                  <a:pt x="318" y="265"/>
                  <a:pt x="269" y="283"/>
                  <a:pt x="208" y="296"/>
                </a:cubicBezTo>
                <a:cubicBezTo>
                  <a:pt x="147" y="309"/>
                  <a:pt x="43" y="312"/>
                  <a:pt x="0" y="3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43" name="Freeform 27"/>
          <p:cNvSpPr>
            <a:spLocks/>
          </p:cNvSpPr>
          <p:nvPr/>
        </p:nvSpPr>
        <p:spPr bwMode="auto">
          <a:xfrm>
            <a:off x="8235950" y="1036638"/>
            <a:ext cx="141288" cy="558800"/>
          </a:xfrm>
          <a:custGeom>
            <a:avLst/>
            <a:gdLst>
              <a:gd name="T0" fmla="*/ 2147483647 w 89"/>
              <a:gd name="T1" fmla="*/ 2147483647 h 352"/>
              <a:gd name="T2" fmla="*/ 2147483647 w 89"/>
              <a:gd name="T3" fmla="*/ 2147483647 h 352"/>
              <a:gd name="T4" fmla="*/ 2147483647 w 89"/>
              <a:gd name="T5" fmla="*/ 2147483647 h 352"/>
              <a:gd name="T6" fmla="*/ 2147483647 w 89"/>
              <a:gd name="T7" fmla="*/ 2147483647 h 352"/>
              <a:gd name="T8" fmla="*/ 0 w 89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352">
                <a:moveTo>
                  <a:pt x="16" y="352"/>
                </a:moveTo>
                <a:cubicBezTo>
                  <a:pt x="23" y="339"/>
                  <a:pt x="52" y="299"/>
                  <a:pt x="64" y="272"/>
                </a:cubicBezTo>
                <a:cubicBezTo>
                  <a:pt x="76" y="245"/>
                  <a:pt x="87" y="224"/>
                  <a:pt x="88" y="192"/>
                </a:cubicBezTo>
                <a:cubicBezTo>
                  <a:pt x="89" y="160"/>
                  <a:pt x="83" y="112"/>
                  <a:pt x="68" y="80"/>
                </a:cubicBezTo>
                <a:cubicBezTo>
                  <a:pt x="53" y="48"/>
                  <a:pt x="14" y="17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6378575" y="25606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5465763" y="1036638"/>
            <a:ext cx="1771650" cy="1136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5567363" y="19002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6843713" y="1690688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316448" name="Line 32"/>
          <p:cNvSpPr>
            <a:spLocks noChangeShapeType="1"/>
          </p:cNvSpPr>
          <p:nvPr/>
        </p:nvSpPr>
        <p:spPr bwMode="auto">
          <a:xfrm>
            <a:off x="6272213" y="2179638"/>
            <a:ext cx="5461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49" name="Line 33"/>
          <p:cNvSpPr>
            <a:spLocks noChangeShapeType="1"/>
          </p:cNvSpPr>
          <p:nvPr/>
        </p:nvSpPr>
        <p:spPr bwMode="auto">
          <a:xfrm flipV="1">
            <a:off x="6805613" y="166528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0" name="Line 34"/>
          <p:cNvSpPr>
            <a:spLocks noChangeShapeType="1"/>
          </p:cNvSpPr>
          <p:nvPr/>
        </p:nvSpPr>
        <p:spPr bwMode="auto">
          <a:xfrm>
            <a:off x="6276975" y="1363663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1" name="Text Box 35"/>
          <p:cNvSpPr txBox="1">
            <a:spLocks noChangeArrowheads="1"/>
          </p:cNvSpPr>
          <p:nvPr/>
        </p:nvSpPr>
        <p:spPr bwMode="auto">
          <a:xfrm>
            <a:off x="5972175" y="11652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16452" name="Line 36"/>
          <p:cNvSpPr>
            <a:spLocks noChangeShapeType="1"/>
          </p:cNvSpPr>
          <p:nvPr/>
        </p:nvSpPr>
        <p:spPr bwMode="auto">
          <a:xfrm flipV="1">
            <a:off x="6278563" y="1360488"/>
            <a:ext cx="0" cy="81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3" name="Text Box 37"/>
          <p:cNvSpPr txBox="1">
            <a:spLocks noChangeArrowheads="1"/>
          </p:cNvSpPr>
          <p:nvPr/>
        </p:nvSpPr>
        <p:spPr bwMode="auto">
          <a:xfrm>
            <a:off x="5954713" y="18684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x</a:t>
            </a:r>
          </a:p>
        </p:txBody>
      </p:sp>
      <p:sp>
        <p:nvSpPr>
          <p:cNvPr id="316454" name="Line 38"/>
          <p:cNvSpPr>
            <a:spLocks noChangeShapeType="1"/>
          </p:cNvSpPr>
          <p:nvPr/>
        </p:nvSpPr>
        <p:spPr bwMode="auto">
          <a:xfrm>
            <a:off x="6794500" y="1658938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5" name="Line 39"/>
          <p:cNvSpPr>
            <a:spLocks noChangeShapeType="1"/>
          </p:cNvSpPr>
          <p:nvPr/>
        </p:nvSpPr>
        <p:spPr bwMode="auto">
          <a:xfrm>
            <a:off x="6794500" y="2497138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6" name="Line 40"/>
          <p:cNvSpPr>
            <a:spLocks noChangeShapeType="1"/>
          </p:cNvSpPr>
          <p:nvPr/>
        </p:nvSpPr>
        <p:spPr bwMode="auto">
          <a:xfrm flipV="1">
            <a:off x="7766050" y="165893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7" name="Line 41"/>
          <p:cNvSpPr>
            <a:spLocks noChangeShapeType="1"/>
          </p:cNvSpPr>
          <p:nvPr/>
        </p:nvSpPr>
        <p:spPr bwMode="auto">
          <a:xfrm>
            <a:off x="6273800" y="1354138"/>
            <a:ext cx="946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8" name="Line 42"/>
          <p:cNvSpPr>
            <a:spLocks noChangeShapeType="1"/>
          </p:cNvSpPr>
          <p:nvPr/>
        </p:nvSpPr>
        <p:spPr bwMode="auto">
          <a:xfrm>
            <a:off x="7239000" y="1354138"/>
            <a:ext cx="53975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59" name="Text Box 43"/>
          <p:cNvSpPr txBox="1">
            <a:spLocks noChangeArrowheads="1"/>
          </p:cNvSpPr>
          <p:nvPr/>
        </p:nvSpPr>
        <p:spPr bwMode="auto">
          <a:xfrm>
            <a:off x="7789863" y="15128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16460" name="Text Box 44"/>
          <p:cNvSpPr txBox="1">
            <a:spLocks noChangeArrowheads="1"/>
          </p:cNvSpPr>
          <p:nvPr/>
        </p:nvSpPr>
        <p:spPr bwMode="auto">
          <a:xfrm>
            <a:off x="6811963" y="24653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16461" name="Text Box 45"/>
          <p:cNvSpPr txBox="1">
            <a:spLocks noChangeArrowheads="1"/>
          </p:cNvSpPr>
          <p:nvPr/>
        </p:nvSpPr>
        <p:spPr bwMode="auto">
          <a:xfrm>
            <a:off x="7516813" y="20843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16462" name="Text Box 46"/>
          <p:cNvSpPr txBox="1">
            <a:spLocks noChangeArrowheads="1"/>
          </p:cNvSpPr>
          <p:nvPr/>
        </p:nvSpPr>
        <p:spPr bwMode="auto">
          <a:xfrm>
            <a:off x="7256463" y="11128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16463" name="Oval 47"/>
          <p:cNvSpPr>
            <a:spLocks noChangeArrowheads="1"/>
          </p:cNvSpPr>
          <p:nvPr/>
        </p:nvSpPr>
        <p:spPr bwMode="auto">
          <a:xfrm>
            <a:off x="6770688" y="24638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64" name="Oval 48"/>
          <p:cNvSpPr>
            <a:spLocks noChangeArrowheads="1"/>
          </p:cNvSpPr>
          <p:nvPr/>
        </p:nvSpPr>
        <p:spPr bwMode="auto">
          <a:xfrm>
            <a:off x="6243638" y="13208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65" name="Oval 49"/>
          <p:cNvSpPr>
            <a:spLocks noChangeArrowheads="1"/>
          </p:cNvSpPr>
          <p:nvPr/>
        </p:nvSpPr>
        <p:spPr bwMode="auto">
          <a:xfrm>
            <a:off x="7735888" y="16256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Oval 50"/>
          <p:cNvSpPr>
            <a:spLocks noChangeArrowheads="1"/>
          </p:cNvSpPr>
          <p:nvPr/>
        </p:nvSpPr>
        <p:spPr bwMode="auto">
          <a:xfrm>
            <a:off x="6777038" y="16256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5503863" y="10668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8029575" y="3435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7091363" y="9604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8107363" y="24145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17463" name="Line 55"/>
          <p:cNvSpPr>
            <a:spLocks noChangeShapeType="1"/>
          </p:cNvSpPr>
          <p:nvPr/>
        </p:nvSpPr>
        <p:spPr bwMode="auto">
          <a:xfrm>
            <a:off x="5461000" y="2173288"/>
            <a:ext cx="1771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4" name="Line 56"/>
          <p:cNvSpPr>
            <a:spLocks noChangeShapeType="1"/>
          </p:cNvSpPr>
          <p:nvPr/>
        </p:nvSpPr>
        <p:spPr bwMode="auto">
          <a:xfrm flipV="1">
            <a:off x="7232650" y="1049338"/>
            <a:ext cx="0" cy="1117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5" name="Line 57"/>
          <p:cNvSpPr>
            <a:spLocks noChangeShapeType="1"/>
          </p:cNvSpPr>
          <p:nvPr/>
        </p:nvSpPr>
        <p:spPr bwMode="auto">
          <a:xfrm>
            <a:off x="7239000" y="2166938"/>
            <a:ext cx="1022350" cy="628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74" name="Oval 58"/>
          <p:cNvSpPr>
            <a:spLocks noChangeArrowheads="1"/>
          </p:cNvSpPr>
          <p:nvPr/>
        </p:nvSpPr>
        <p:spPr bwMode="auto">
          <a:xfrm>
            <a:off x="7208838" y="132715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75" name="Oval 59"/>
          <p:cNvSpPr>
            <a:spLocks noChangeArrowheads="1"/>
          </p:cNvSpPr>
          <p:nvPr/>
        </p:nvSpPr>
        <p:spPr bwMode="auto">
          <a:xfrm>
            <a:off x="7735888" y="245745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76" name="Oval 60"/>
          <p:cNvSpPr>
            <a:spLocks noChangeArrowheads="1"/>
          </p:cNvSpPr>
          <p:nvPr/>
        </p:nvSpPr>
        <p:spPr bwMode="auto">
          <a:xfrm>
            <a:off x="6243638" y="2133600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9" name="Line 61"/>
          <p:cNvSpPr>
            <a:spLocks noChangeShapeType="1"/>
          </p:cNvSpPr>
          <p:nvPr/>
        </p:nvSpPr>
        <p:spPr bwMode="auto">
          <a:xfrm flipV="1">
            <a:off x="7239000" y="2808288"/>
            <a:ext cx="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78" name="Rectangle 62"/>
          <p:cNvSpPr>
            <a:spLocks noChangeArrowheads="1"/>
          </p:cNvSpPr>
          <p:nvPr/>
        </p:nvSpPr>
        <p:spPr bwMode="auto">
          <a:xfrm>
            <a:off x="7240588" y="3905250"/>
            <a:ext cx="1412875" cy="1157288"/>
          </a:xfrm>
          <a:prstGeom prst="rect">
            <a:avLst/>
          </a:prstGeom>
          <a:solidFill>
            <a:schemeClr val="accent2">
              <a:alpha val="6196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79" name="Rectangle 63"/>
          <p:cNvSpPr>
            <a:spLocks noChangeArrowheads="1"/>
          </p:cNvSpPr>
          <p:nvPr/>
        </p:nvSpPr>
        <p:spPr bwMode="auto">
          <a:xfrm>
            <a:off x="7243763" y="5043488"/>
            <a:ext cx="1411287" cy="11255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80" name="Text Box 64"/>
          <p:cNvSpPr txBox="1">
            <a:spLocks noChangeArrowheads="1"/>
          </p:cNvSpPr>
          <p:nvPr/>
        </p:nvSpPr>
        <p:spPr bwMode="auto">
          <a:xfrm>
            <a:off x="5541963" y="39417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2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16481" name="Text Box 65"/>
          <p:cNvSpPr txBox="1">
            <a:spLocks noChangeArrowheads="1"/>
          </p:cNvSpPr>
          <p:nvPr/>
        </p:nvSpPr>
        <p:spPr bwMode="auto">
          <a:xfrm>
            <a:off x="8396288" y="39084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16482" name="Text Box 66"/>
          <p:cNvSpPr txBox="1">
            <a:spLocks noChangeArrowheads="1"/>
          </p:cNvSpPr>
          <p:nvPr/>
        </p:nvSpPr>
        <p:spPr bwMode="auto">
          <a:xfrm>
            <a:off x="5526088" y="58451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</a:t>
            </a:r>
            <a:r>
              <a:rPr lang="en-US" sz="1600" baseline="-25000">
                <a:latin typeface="Times New Roman" pitchFamily="18" charset="0"/>
                <a:cs typeface="Arial" charset="0"/>
              </a:rPr>
              <a:t>1</a:t>
            </a:r>
            <a:endParaRPr lang="el-GR" sz="1600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16483" name="Line 67"/>
          <p:cNvSpPr>
            <a:spLocks noChangeShapeType="1"/>
          </p:cNvSpPr>
          <p:nvPr/>
        </p:nvSpPr>
        <p:spPr bwMode="auto">
          <a:xfrm>
            <a:off x="6300788" y="5664200"/>
            <a:ext cx="93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4" name="Line 68"/>
          <p:cNvSpPr>
            <a:spLocks noChangeShapeType="1"/>
          </p:cNvSpPr>
          <p:nvPr/>
        </p:nvSpPr>
        <p:spPr bwMode="auto">
          <a:xfrm>
            <a:off x="7240588" y="3905250"/>
            <a:ext cx="0" cy="2266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5" name="Line 69"/>
          <p:cNvSpPr>
            <a:spLocks noChangeShapeType="1"/>
          </p:cNvSpPr>
          <p:nvPr/>
        </p:nvSpPr>
        <p:spPr bwMode="auto">
          <a:xfrm>
            <a:off x="5487988" y="5054600"/>
            <a:ext cx="3171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6" name="Oval 70"/>
          <p:cNvSpPr>
            <a:spLocks noChangeArrowheads="1"/>
          </p:cNvSpPr>
          <p:nvPr/>
        </p:nvSpPr>
        <p:spPr bwMode="auto">
          <a:xfrm>
            <a:off x="6261100" y="500221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87" name="Line 71"/>
          <p:cNvSpPr>
            <a:spLocks noChangeShapeType="1"/>
          </p:cNvSpPr>
          <p:nvPr/>
        </p:nvSpPr>
        <p:spPr bwMode="auto">
          <a:xfrm>
            <a:off x="6300788" y="4222750"/>
            <a:ext cx="153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8" name="Freeform 72"/>
          <p:cNvSpPr>
            <a:spLocks/>
          </p:cNvSpPr>
          <p:nvPr/>
        </p:nvSpPr>
        <p:spPr bwMode="auto">
          <a:xfrm>
            <a:off x="7242175" y="5049838"/>
            <a:ext cx="595313" cy="6143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89" name="Line 73"/>
          <p:cNvSpPr>
            <a:spLocks noChangeShapeType="1"/>
          </p:cNvSpPr>
          <p:nvPr/>
        </p:nvSpPr>
        <p:spPr bwMode="auto">
          <a:xfrm flipV="1">
            <a:off x="7837488" y="4221163"/>
            <a:ext cx="0" cy="833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490" name="Text Box 74"/>
          <p:cNvSpPr txBox="1">
            <a:spLocks noChangeArrowheads="1"/>
          </p:cNvSpPr>
          <p:nvPr/>
        </p:nvSpPr>
        <p:spPr bwMode="auto">
          <a:xfrm>
            <a:off x="7615238" y="39020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16491" name="Text Box 75"/>
          <p:cNvSpPr txBox="1">
            <a:spLocks noChangeArrowheads="1"/>
          </p:cNvSpPr>
          <p:nvPr/>
        </p:nvSpPr>
        <p:spPr bwMode="auto">
          <a:xfrm>
            <a:off x="7088188" y="3816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92" name="Text Box 76"/>
          <p:cNvSpPr txBox="1">
            <a:spLocks noChangeArrowheads="1"/>
          </p:cNvSpPr>
          <p:nvPr/>
        </p:nvSpPr>
        <p:spPr bwMode="auto">
          <a:xfrm>
            <a:off x="7288213" y="58785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93" name="Text Box 77"/>
          <p:cNvSpPr txBox="1">
            <a:spLocks noChangeArrowheads="1"/>
          </p:cNvSpPr>
          <p:nvPr/>
        </p:nvSpPr>
        <p:spPr bwMode="auto">
          <a:xfrm>
            <a:off x="8145463" y="50069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94" name="Text Box 78"/>
          <p:cNvSpPr txBox="1">
            <a:spLocks noChangeArrowheads="1"/>
          </p:cNvSpPr>
          <p:nvPr/>
        </p:nvSpPr>
        <p:spPr bwMode="auto">
          <a:xfrm>
            <a:off x="7289800" y="47847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16495" name="Text Box 79"/>
          <p:cNvSpPr txBox="1">
            <a:spLocks noChangeArrowheads="1"/>
          </p:cNvSpPr>
          <p:nvPr/>
        </p:nvSpPr>
        <p:spPr bwMode="auto">
          <a:xfrm>
            <a:off x="7272338" y="42021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z</a:t>
            </a:r>
          </a:p>
        </p:txBody>
      </p:sp>
      <p:sp>
        <p:nvSpPr>
          <p:cNvPr id="316496" name="Text Box 80"/>
          <p:cNvSpPr txBox="1">
            <a:spLocks noChangeArrowheads="1"/>
          </p:cNvSpPr>
          <p:nvPr/>
        </p:nvSpPr>
        <p:spPr bwMode="auto">
          <a:xfrm>
            <a:off x="7885113" y="4745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16497" name="Text Box 81"/>
          <p:cNvSpPr txBox="1">
            <a:spLocks noChangeArrowheads="1"/>
          </p:cNvSpPr>
          <p:nvPr/>
        </p:nvSpPr>
        <p:spPr bwMode="auto">
          <a:xfrm>
            <a:off x="7292975" y="53133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y</a:t>
            </a:r>
          </a:p>
        </p:txBody>
      </p:sp>
      <p:sp>
        <p:nvSpPr>
          <p:cNvPr id="316498" name="Oval 82"/>
          <p:cNvSpPr>
            <a:spLocks noChangeArrowheads="1"/>
          </p:cNvSpPr>
          <p:nvPr/>
        </p:nvSpPr>
        <p:spPr bwMode="auto">
          <a:xfrm>
            <a:off x="6265863" y="56165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99" name="Oval 83"/>
          <p:cNvSpPr>
            <a:spLocks noChangeArrowheads="1"/>
          </p:cNvSpPr>
          <p:nvPr/>
        </p:nvSpPr>
        <p:spPr bwMode="auto">
          <a:xfrm>
            <a:off x="6261100" y="4183063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00" name="Oval 84"/>
          <p:cNvSpPr>
            <a:spLocks noChangeArrowheads="1"/>
          </p:cNvSpPr>
          <p:nvPr/>
        </p:nvSpPr>
        <p:spPr bwMode="auto">
          <a:xfrm>
            <a:off x="7199313" y="41878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01" name="Oval 85"/>
          <p:cNvSpPr>
            <a:spLocks noChangeArrowheads="1"/>
          </p:cNvSpPr>
          <p:nvPr/>
        </p:nvSpPr>
        <p:spPr bwMode="auto">
          <a:xfrm>
            <a:off x="7794625" y="418782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02" name="Oval 86"/>
          <p:cNvSpPr>
            <a:spLocks noChangeArrowheads="1"/>
          </p:cNvSpPr>
          <p:nvPr/>
        </p:nvSpPr>
        <p:spPr bwMode="auto">
          <a:xfrm>
            <a:off x="7794625" y="5016500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03" name="Oval 87"/>
          <p:cNvSpPr>
            <a:spLocks noChangeArrowheads="1"/>
          </p:cNvSpPr>
          <p:nvPr/>
        </p:nvSpPr>
        <p:spPr bwMode="auto">
          <a:xfrm>
            <a:off x="7208838" y="56213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6" name="Text Box 88"/>
          <p:cNvSpPr txBox="1">
            <a:spLocks noChangeArrowheads="1"/>
          </p:cNvSpPr>
          <p:nvPr/>
        </p:nvSpPr>
        <p:spPr bwMode="auto">
          <a:xfrm>
            <a:off x="7289800" y="19700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426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16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1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3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31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3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3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31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1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3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3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3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6" dur="500"/>
                                        <p:tgtEl>
                                          <p:spTgt spid="3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9" dur="500"/>
                                        <p:tgtEl>
                                          <p:spTgt spid="3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3" dur="500"/>
                                        <p:tgtEl>
                                          <p:spTgt spid="31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0" grpId="0"/>
      <p:bldP spid="316421" grpId="0"/>
      <p:bldP spid="316422" grpId="0" animBg="1"/>
      <p:bldP spid="316423" grpId="0" animBg="1"/>
      <p:bldP spid="316424" grpId="0"/>
      <p:bldP spid="316425" grpId="0"/>
      <p:bldP spid="316426" grpId="0"/>
      <p:bldP spid="316427" grpId="0" animBg="1"/>
      <p:bldP spid="316428" grpId="0" animBg="1"/>
      <p:bldP spid="316429" grpId="0"/>
      <p:bldP spid="316431" grpId="0" animBg="1"/>
      <p:bldP spid="316442" grpId="0" animBg="1"/>
      <p:bldP spid="316443" grpId="0" animBg="1"/>
      <p:bldP spid="316448" grpId="0" animBg="1"/>
      <p:bldP spid="316449" grpId="0" animBg="1"/>
      <p:bldP spid="316450" grpId="0" animBg="1"/>
      <p:bldP spid="316451" grpId="0"/>
      <p:bldP spid="316452" grpId="0" animBg="1"/>
      <p:bldP spid="316453" grpId="0"/>
      <p:bldP spid="316454" grpId="0" animBg="1"/>
      <p:bldP spid="316455" grpId="0" animBg="1"/>
      <p:bldP spid="316456" grpId="0" animBg="1"/>
      <p:bldP spid="316457" grpId="0" animBg="1"/>
      <p:bldP spid="316458" grpId="0" animBg="1"/>
      <p:bldP spid="316459" grpId="0"/>
      <p:bldP spid="316460" grpId="0"/>
      <p:bldP spid="316461" grpId="0"/>
      <p:bldP spid="316462" grpId="0"/>
      <p:bldP spid="316463" grpId="0" animBg="1"/>
      <p:bldP spid="316464" grpId="0" animBg="1"/>
      <p:bldP spid="316465" grpId="0" animBg="1"/>
      <p:bldP spid="316474" grpId="0" animBg="1"/>
      <p:bldP spid="316475" grpId="0" animBg="1"/>
      <p:bldP spid="316476" grpId="0" animBg="1"/>
      <p:bldP spid="316478" grpId="0" animBg="1"/>
      <p:bldP spid="316479" grpId="0" animBg="1"/>
      <p:bldP spid="316480" grpId="0"/>
      <p:bldP spid="316481" grpId="0"/>
      <p:bldP spid="316482" grpId="0"/>
      <p:bldP spid="316483" grpId="0" animBg="1"/>
      <p:bldP spid="316484" grpId="0" animBg="1"/>
      <p:bldP spid="316485" grpId="0" animBg="1"/>
      <p:bldP spid="316486" grpId="0" animBg="1"/>
      <p:bldP spid="316487" grpId="0" animBg="1"/>
      <p:bldP spid="316488" grpId="0" animBg="1"/>
      <p:bldP spid="316489" grpId="0" animBg="1"/>
      <p:bldP spid="316490" grpId="0"/>
      <p:bldP spid="316491" grpId="0"/>
      <p:bldP spid="316492" grpId="0"/>
      <p:bldP spid="316493" grpId="0"/>
      <p:bldP spid="316494" grpId="0"/>
      <p:bldP spid="316495" grpId="0"/>
      <p:bldP spid="316496" grpId="0"/>
      <p:bldP spid="316497" grpId="0"/>
      <p:bldP spid="316498" grpId="0" animBg="1"/>
      <p:bldP spid="316499" grpId="0" animBg="1"/>
      <p:bldP spid="316500" grpId="0" animBg="1"/>
      <p:bldP spid="316501" grpId="0" animBg="1"/>
      <p:bldP spid="316502" grpId="0" animBg="1"/>
      <p:bldP spid="31650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3191</TotalTime>
  <Words>1066</Words>
  <Application>Microsoft Office PowerPoint</Application>
  <PresentationFormat>On-screen Show (4:3)</PresentationFormat>
  <Paragraphs>352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118</cp:revision>
  <dcterms:created xsi:type="dcterms:W3CDTF">2012-08-08T09:27:14Z</dcterms:created>
  <dcterms:modified xsi:type="dcterms:W3CDTF">2023-03-22T08:10:04Z</dcterms:modified>
</cp:coreProperties>
</file>